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2" r:id="rId1"/>
  </p:sldMasterIdLst>
  <p:notesMasterIdLst>
    <p:notesMasterId r:id="rId20"/>
  </p:notesMasterIdLst>
  <p:handoutMasterIdLst>
    <p:handoutMasterId r:id="rId21"/>
  </p:handoutMasterIdLst>
  <p:sldIdLst>
    <p:sldId id="658" r:id="rId2"/>
    <p:sldId id="655" r:id="rId3"/>
    <p:sldId id="672" r:id="rId4"/>
    <p:sldId id="673" r:id="rId5"/>
    <p:sldId id="670" r:id="rId6"/>
    <p:sldId id="712" r:id="rId7"/>
    <p:sldId id="722" r:id="rId8"/>
    <p:sldId id="715" r:id="rId9"/>
    <p:sldId id="716" r:id="rId10"/>
    <p:sldId id="717" r:id="rId11"/>
    <p:sldId id="729" r:id="rId12"/>
    <p:sldId id="711" r:id="rId13"/>
    <p:sldId id="675" r:id="rId14"/>
    <p:sldId id="680" r:id="rId15"/>
    <p:sldId id="683" r:id="rId16"/>
    <p:sldId id="728" r:id="rId17"/>
    <p:sldId id="730" r:id="rId18"/>
    <p:sldId id="727" r:id="rId19"/>
  </p:sldIdLst>
  <p:sldSz cx="9144000" cy="6858000" type="screen4x3"/>
  <p:notesSz cx="6858000" cy="9144000"/>
  <p:defaultTextStyle>
    <a:defPPr>
      <a:defRPr lang="en-US"/>
    </a:defPPr>
    <a:lvl1pPr algn="l" defTabSz="766763" rtl="0" fontAlgn="base">
      <a:spcBef>
        <a:spcPct val="0"/>
      </a:spcBef>
      <a:spcAft>
        <a:spcPct val="0"/>
      </a:spcAft>
      <a:defRPr sz="1500" kern="1200">
        <a:solidFill>
          <a:schemeClr val="tx1"/>
        </a:solidFill>
        <a:latin typeface="Arial" charset="0"/>
        <a:ea typeface="+mn-ea"/>
        <a:cs typeface="Arial" charset="0"/>
      </a:defRPr>
    </a:lvl1pPr>
    <a:lvl2pPr marL="382588" indent="74613" algn="l" defTabSz="766763" rtl="0" fontAlgn="base">
      <a:spcBef>
        <a:spcPct val="0"/>
      </a:spcBef>
      <a:spcAft>
        <a:spcPct val="0"/>
      </a:spcAft>
      <a:defRPr sz="1500" kern="1200">
        <a:solidFill>
          <a:schemeClr val="tx1"/>
        </a:solidFill>
        <a:latin typeface="Arial" charset="0"/>
        <a:ea typeface="+mn-ea"/>
        <a:cs typeface="Arial" charset="0"/>
      </a:defRPr>
    </a:lvl2pPr>
    <a:lvl3pPr marL="766763" indent="147638" algn="l" defTabSz="766763" rtl="0" fontAlgn="base">
      <a:spcBef>
        <a:spcPct val="0"/>
      </a:spcBef>
      <a:spcAft>
        <a:spcPct val="0"/>
      </a:spcAft>
      <a:defRPr sz="1500" kern="1200">
        <a:solidFill>
          <a:schemeClr val="tx1"/>
        </a:solidFill>
        <a:latin typeface="Arial" charset="0"/>
        <a:ea typeface="+mn-ea"/>
        <a:cs typeface="Arial" charset="0"/>
      </a:defRPr>
    </a:lvl3pPr>
    <a:lvl4pPr marL="1150938" indent="220663" algn="l" defTabSz="766763" rtl="0" fontAlgn="base">
      <a:spcBef>
        <a:spcPct val="0"/>
      </a:spcBef>
      <a:spcAft>
        <a:spcPct val="0"/>
      </a:spcAft>
      <a:defRPr sz="1500" kern="1200">
        <a:solidFill>
          <a:schemeClr val="tx1"/>
        </a:solidFill>
        <a:latin typeface="Arial" charset="0"/>
        <a:ea typeface="+mn-ea"/>
        <a:cs typeface="Arial" charset="0"/>
      </a:defRPr>
    </a:lvl4pPr>
    <a:lvl5pPr marL="1535113" indent="293688" algn="l" defTabSz="766763" rtl="0" fontAlgn="base">
      <a:spcBef>
        <a:spcPct val="0"/>
      </a:spcBef>
      <a:spcAft>
        <a:spcPct val="0"/>
      </a:spcAft>
      <a:defRPr sz="1500" kern="1200">
        <a:solidFill>
          <a:schemeClr val="tx1"/>
        </a:solidFill>
        <a:latin typeface="Arial" charset="0"/>
        <a:ea typeface="+mn-ea"/>
        <a:cs typeface="Arial" charset="0"/>
      </a:defRPr>
    </a:lvl5pPr>
    <a:lvl6pPr marL="2286000" algn="l" defTabSz="914400" rtl="0" eaLnBrk="1" latinLnBrk="0" hangingPunct="1">
      <a:defRPr sz="1500" kern="1200">
        <a:solidFill>
          <a:schemeClr val="tx1"/>
        </a:solidFill>
        <a:latin typeface="Arial" charset="0"/>
        <a:ea typeface="+mn-ea"/>
        <a:cs typeface="Arial" charset="0"/>
      </a:defRPr>
    </a:lvl6pPr>
    <a:lvl7pPr marL="2743200" algn="l" defTabSz="914400" rtl="0" eaLnBrk="1" latinLnBrk="0" hangingPunct="1">
      <a:defRPr sz="1500" kern="1200">
        <a:solidFill>
          <a:schemeClr val="tx1"/>
        </a:solidFill>
        <a:latin typeface="Arial" charset="0"/>
        <a:ea typeface="+mn-ea"/>
        <a:cs typeface="Arial" charset="0"/>
      </a:defRPr>
    </a:lvl7pPr>
    <a:lvl8pPr marL="3200400" algn="l" defTabSz="914400" rtl="0" eaLnBrk="1" latinLnBrk="0" hangingPunct="1">
      <a:defRPr sz="1500" kern="1200">
        <a:solidFill>
          <a:schemeClr val="tx1"/>
        </a:solidFill>
        <a:latin typeface="Arial" charset="0"/>
        <a:ea typeface="+mn-ea"/>
        <a:cs typeface="Arial" charset="0"/>
      </a:defRPr>
    </a:lvl8pPr>
    <a:lvl9pPr marL="3657600" algn="l" defTabSz="914400" rtl="0" eaLnBrk="1" latinLnBrk="0" hangingPunct="1">
      <a:defRPr sz="15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94A4"/>
    <a:srgbClr val="77726B"/>
    <a:srgbClr val="67635D"/>
    <a:srgbClr val="000000"/>
    <a:srgbClr val="B78B02"/>
    <a:srgbClr val="F10F21"/>
    <a:srgbClr val="DEA902"/>
    <a:srgbClr val="D09E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0180" autoAdjust="0"/>
    <p:restoredTop sz="99412" autoAdjust="0"/>
  </p:normalViewPr>
  <p:slideViewPr>
    <p:cSldViewPr snapToGrid="0" snapToObjects="1">
      <p:cViewPr>
        <p:scale>
          <a:sx n="100" d="100"/>
          <a:sy n="100" d="100"/>
        </p:scale>
        <p:origin x="-1224" y="-390"/>
      </p:cViewPr>
      <p:guideLst>
        <p:guide orient="horz" pos="4306"/>
        <p:guide orient="horz"/>
        <p:guide pos="5480"/>
        <p:guide pos="2792"/>
        <p:guide pos="18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102" d="100"/>
          <a:sy n="102" d="100"/>
        </p:scale>
        <p:origin x="-3510"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6.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767942" fontAlgn="auto">
              <a:spcBef>
                <a:spcPts val="0"/>
              </a:spcBef>
              <a:spcAft>
                <a:spcPts val="0"/>
              </a:spcAft>
              <a:defRPr sz="1200">
                <a:latin typeface="Trebuchet MS" pitchFamily="34" charset="0"/>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767942" fontAlgn="auto">
              <a:spcBef>
                <a:spcPts val="0"/>
              </a:spcBef>
              <a:spcAft>
                <a:spcPts val="0"/>
              </a:spcAft>
              <a:defRPr sz="1200">
                <a:latin typeface="Trebuchet MS" pitchFamily="34" charset="0"/>
                <a:cs typeface="+mn-cs"/>
              </a:defRPr>
            </a:lvl1pPr>
          </a:lstStyle>
          <a:p>
            <a:pPr>
              <a:defRPr/>
            </a:pPr>
            <a:fld id="{985B2BCB-54FD-413F-8F12-656C770C0080}" type="datetimeFigureOut">
              <a:rPr lang="en-US"/>
              <a:pPr>
                <a:defRPr/>
              </a:pPr>
              <a:t>5/31/2017</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defTabSz="767942" fontAlgn="auto">
              <a:spcBef>
                <a:spcPts val="0"/>
              </a:spcBef>
              <a:spcAft>
                <a:spcPts val="0"/>
              </a:spcAft>
              <a:defRPr sz="1200">
                <a:latin typeface="Trebuchet MS" pitchFamily="34" charset="0"/>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defTabSz="767942" fontAlgn="auto">
              <a:spcBef>
                <a:spcPts val="0"/>
              </a:spcBef>
              <a:spcAft>
                <a:spcPts val="0"/>
              </a:spcAft>
              <a:defRPr sz="1200">
                <a:latin typeface="Trebuchet MS" pitchFamily="34" charset="0"/>
                <a:cs typeface="+mn-cs"/>
              </a:defRPr>
            </a:lvl1pPr>
          </a:lstStyle>
          <a:p>
            <a:pPr>
              <a:defRPr/>
            </a:pPr>
            <a:fld id="{C5A15DAE-FE84-432C-AADC-F989D22E153C}" type="slidenum">
              <a:rPr lang="en-US"/>
              <a:pPr>
                <a:defRPr/>
              </a:pPr>
              <a:t>‹N›</a:t>
            </a:fld>
            <a:endParaRPr lang="en-US" dirty="0"/>
          </a:p>
        </p:txBody>
      </p:sp>
    </p:spTree>
    <p:extLst>
      <p:ext uri="{BB962C8B-B14F-4D97-AF65-F5344CB8AC3E}">
        <p14:creationId xmlns:p14="http://schemas.microsoft.com/office/powerpoint/2010/main" val="13209733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767942" fontAlgn="auto">
              <a:spcBef>
                <a:spcPts val="0"/>
              </a:spcBef>
              <a:spcAft>
                <a:spcPts val="0"/>
              </a:spcAft>
              <a:defRPr sz="1200">
                <a:latin typeface="Trebuchet MS" pitchFamily="34" charset="0"/>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767942" fontAlgn="auto">
              <a:spcBef>
                <a:spcPts val="0"/>
              </a:spcBef>
              <a:spcAft>
                <a:spcPts val="0"/>
              </a:spcAft>
              <a:defRPr sz="1200">
                <a:latin typeface="Trebuchet MS" pitchFamily="34" charset="0"/>
                <a:cs typeface="+mn-cs"/>
              </a:defRPr>
            </a:lvl1pPr>
          </a:lstStyle>
          <a:p>
            <a:pPr>
              <a:defRPr/>
            </a:pPr>
            <a:fld id="{C46DD678-85EF-437C-974D-38E70B1CFF55}" type="datetimeFigureOut">
              <a:rPr lang="en-US"/>
              <a:pPr>
                <a:defRPr/>
              </a:pPr>
              <a:t>5/31/2017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767942" fontAlgn="auto">
              <a:spcBef>
                <a:spcPts val="0"/>
              </a:spcBef>
              <a:spcAft>
                <a:spcPts val="0"/>
              </a:spcAft>
              <a:defRPr sz="1200">
                <a:latin typeface="Trebuchet MS" pitchFamily="34" charset="0"/>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defTabSz="767942" fontAlgn="auto">
              <a:spcBef>
                <a:spcPts val="0"/>
              </a:spcBef>
              <a:spcAft>
                <a:spcPts val="0"/>
              </a:spcAft>
              <a:defRPr sz="1200">
                <a:latin typeface="Trebuchet MS" pitchFamily="34" charset="0"/>
                <a:cs typeface="+mn-cs"/>
              </a:defRPr>
            </a:lvl1pPr>
          </a:lstStyle>
          <a:p>
            <a:pPr>
              <a:defRPr/>
            </a:pPr>
            <a:fld id="{8DD7342E-EA56-49AD-BED9-05005110AFE1}" type="slidenum">
              <a:rPr lang="en-US"/>
              <a:pPr>
                <a:defRPr/>
              </a:pPr>
              <a:t>‹N›</a:t>
            </a:fld>
            <a:endParaRPr lang="en-US" dirty="0"/>
          </a:p>
        </p:txBody>
      </p:sp>
    </p:spTree>
    <p:extLst>
      <p:ext uri="{BB962C8B-B14F-4D97-AF65-F5344CB8AC3E}">
        <p14:creationId xmlns:p14="http://schemas.microsoft.com/office/powerpoint/2010/main" val="717847074"/>
      </p:ext>
    </p:extLst>
  </p:cSld>
  <p:clrMap bg1="lt1" tx1="dk1" bg2="lt2" tx2="dk2" accent1="accent1" accent2="accent2" accent3="accent3" accent4="accent4" accent5="accent5" accent6="accent6" hlink="hlink" folHlink="folHlink"/>
  <p:notesStyle>
    <a:lvl1pPr algn="l" defTabSz="382588" rtl="0" eaLnBrk="0" fontAlgn="base" hangingPunct="0">
      <a:spcBef>
        <a:spcPct val="30000"/>
      </a:spcBef>
      <a:spcAft>
        <a:spcPct val="0"/>
      </a:spcAft>
      <a:defRPr sz="1000" kern="1200">
        <a:solidFill>
          <a:schemeClr val="tx1"/>
        </a:solidFill>
        <a:latin typeface="Trebuchet MS" pitchFamily="34" charset="0"/>
        <a:ea typeface="+mn-ea"/>
        <a:cs typeface="+mn-cs"/>
      </a:defRPr>
    </a:lvl1pPr>
    <a:lvl2pPr marL="382588" algn="l" defTabSz="382588" rtl="0" eaLnBrk="0" fontAlgn="base" hangingPunct="0">
      <a:spcBef>
        <a:spcPct val="30000"/>
      </a:spcBef>
      <a:spcAft>
        <a:spcPct val="0"/>
      </a:spcAft>
      <a:defRPr sz="1000" kern="1200">
        <a:solidFill>
          <a:schemeClr val="tx1"/>
        </a:solidFill>
        <a:latin typeface="Trebuchet MS" pitchFamily="34" charset="0"/>
        <a:ea typeface="+mn-ea"/>
        <a:cs typeface="+mn-cs"/>
      </a:defRPr>
    </a:lvl2pPr>
    <a:lvl3pPr marL="766763" algn="l" defTabSz="382588" rtl="0" eaLnBrk="0" fontAlgn="base" hangingPunct="0">
      <a:spcBef>
        <a:spcPct val="30000"/>
      </a:spcBef>
      <a:spcAft>
        <a:spcPct val="0"/>
      </a:spcAft>
      <a:defRPr sz="1000" kern="1200">
        <a:solidFill>
          <a:schemeClr val="tx1"/>
        </a:solidFill>
        <a:latin typeface="Trebuchet MS" pitchFamily="34" charset="0"/>
        <a:ea typeface="+mn-ea"/>
        <a:cs typeface="+mn-cs"/>
      </a:defRPr>
    </a:lvl3pPr>
    <a:lvl4pPr marL="1150938" algn="l" defTabSz="382588" rtl="0" eaLnBrk="0" fontAlgn="base" hangingPunct="0">
      <a:spcBef>
        <a:spcPct val="30000"/>
      </a:spcBef>
      <a:spcAft>
        <a:spcPct val="0"/>
      </a:spcAft>
      <a:defRPr sz="1000" kern="1200">
        <a:solidFill>
          <a:schemeClr val="tx1"/>
        </a:solidFill>
        <a:latin typeface="Trebuchet MS" pitchFamily="34" charset="0"/>
        <a:ea typeface="+mn-ea"/>
        <a:cs typeface="+mn-cs"/>
      </a:defRPr>
    </a:lvl4pPr>
    <a:lvl5pPr marL="1535113" algn="l" defTabSz="382588" rtl="0" eaLnBrk="0" fontAlgn="base" hangingPunct="0">
      <a:spcBef>
        <a:spcPct val="30000"/>
      </a:spcBef>
      <a:spcAft>
        <a:spcPct val="0"/>
      </a:spcAft>
      <a:defRPr sz="1000" kern="1200">
        <a:solidFill>
          <a:schemeClr val="tx1"/>
        </a:solidFill>
        <a:latin typeface="Trebuchet MS" pitchFamily="34" charset="0"/>
        <a:ea typeface="+mn-ea"/>
        <a:cs typeface="+mn-cs"/>
      </a:defRPr>
    </a:lvl5pPr>
    <a:lvl6pPr marL="1919856" algn="l" defTabSz="383971" rtl="0" eaLnBrk="1" latinLnBrk="0" hangingPunct="1">
      <a:defRPr sz="1000" kern="1200">
        <a:solidFill>
          <a:schemeClr val="tx1"/>
        </a:solidFill>
        <a:latin typeface="+mn-lt"/>
        <a:ea typeface="+mn-ea"/>
        <a:cs typeface="+mn-cs"/>
      </a:defRPr>
    </a:lvl6pPr>
    <a:lvl7pPr marL="2303827" algn="l" defTabSz="383971" rtl="0" eaLnBrk="1" latinLnBrk="0" hangingPunct="1">
      <a:defRPr sz="1000" kern="1200">
        <a:solidFill>
          <a:schemeClr val="tx1"/>
        </a:solidFill>
        <a:latin typeface="+mn-lt"/>
        <a:ea typeface="+mn-ea"/>
        <a:cs typeface="+mn-cs"/>
      </a:defRPr>
    </a:lvl7pPr>
    <a:lvl8pPr marL="2687798" algn="l" defTabSz="383971" rtl="0" eaLnBrk="1" latinLnBrk="0" hangingPunct="1">
      <a:defRPr sz="1000" kern="1200">
        <a:solidFill>
          <a:schemeClr val="tx1"/>
        </a:solidFill>
        <a:latin typeface="+mn-lt"/>
        <a:ea typeface="+mn-ea"/>
        <a:cs typeface="+mn-cs"/>
      </a:defRPr>
    </a:lvl8pPr>
    <a:lvl9pPr marL="3071770" algn="l" defTabSz="383971"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olienbildplatzhalter 1"/>
          <p:cNvSpPr>
            <a:spLocks noGrp="1" noRot="1" noChangeAspect="1"/>
          </p:cNvSpPr>
          <p:nvPr>
            <p:ph type="sldImg"/>
          </p:nvPr>
        </p:nvSpPr>
        <p:spPr bwMode="auto">
          <a:noFill/>
          <a:ln>
            <a:solidFill>
              <a:srgbClr val="000000"/>
            </a:solidFill>
            <a:miter lim="800000"/>
            <a:headEnd/>
            <a:tailEnd/>
          </a:ln>
        </p:spPr>
      </p:sp>
      <p:sp>
        <p:nvSpPr>
          <p:cNvPr id="26626"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AT" smtClean="0"/>
          </a:p>
        </p:txBody>
      </p:sp>
      <p:sp>
        <p:nvSpPr>
          <p:cNvPr id="26627" name="Foliennummernplatzhalt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766763" fontAlgn="base">
              <a:spcBef>
                <a:spcPct val="0"/>
              </a:spcBef>
              <a:spcAft>
                <a:spcPct val="0"/>
              </a:spcAft>
            </a:pPr>
            <a:fld id="{9EE0667B-74A8-4B9C-BE91-EFA1FBA27286}" type="slidenum">
              <a:rPr lang="en-US" smtClean="0">
                <a:cs typeface="Arial" charset="0"/>
              </a:rPr>
              <a:pPr defTabSz="766763" fontAlgn="base">
                <a:spcBef>
                  <a:spcPct val="0"/>
                </a:spcBef>
                <a:spcAft>
                  <a:spcPct val="0"/>
                </a:spcAft>
              </a:pPr>
              <a:t>1</a:t>
            </a:fld>
            <a:endParaRPr lang="en-US" smtClean="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Cover">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6" name="Rechteck 5"/>
          <p:cNvSpPr/>
          <p:nvPr userDrawn="1"/>
        </p:nvSpPr>
        <p:spPr>
          <a:xfrm>
            <a:off x="0" y="4513263"/>
            <a:ext cx="9144000" cy="234473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67942" fontAlgn="auto">
              <a:spcBef>
                <a:spcPts val="0"/>
              </a:spcBef>
              <a:spcAft>
                <a:spcPts val="0"/>
              </a:spcAft>
              <a:defRPr/>
            </a:pPr>
            <a:endParaRPr lang="en-GB"/>
          </a:p>
        </p:txBody>
      </p:sp>
      <p:sp>
        <p:nvSpPr>
          <p:cNvPr id="7" name="Freeform 2"/>
          <p:cNvSpPr>
            <a:spLocks noChangeArrowheads="1"/>
          </p:cNvSpPr>
          <p:nvPr userDrawn="1"/>
        </p:nvSpPr>
        <p:spPr bwMode="auto">
          <a:xfrm>
            <a:off x="715963" y="4857750"/>
            <a:ext cx="163512" cy="266700"/>
          </a:xfrm>
          <a:custGeom>
            <a:avLst/>
            <a:gdLst>
              <a:gd name="T0" fmla="*/ 125 w 249"/>
              <a:gd name="T1" fmla="*/ 0 h 400"/>
              <a:gd name="T2" fmla="*/ 125 w 249"/>
              <a:gd name="T3" fmla="*/ 0 h 400"/>
              <a:gd name="T4" fmla="*/ 0 w 249"/>
              <a:gd name="T5" fmla="*/ 125 h 400"/>
              <a:gd name="T6" fmla="*/ 125 w 249"/>
              <a:gd name="T7" fmla="*/ 399 h 400"/>
              <a:gd name="T8" fmla="*/ 248 w 249"/>
              <a:gd name="T9" fmla="*/ 125 h 400"/>
              <a:gd name="T10" fmla="*/ 125 w 249"/>
              <a:gd name="T11" fmla="*/ 0 h 400"/>
              <a:gd name="T12" fmla="*/ 125 w 249"/>
              <a:gd name="T13" fmla="*/ 196 h 400"/>
              <a:gd name="T14" fmla="*/ 125 w 249"/>
              <a:gd name="T15" fmla="*/ 196 h 400"/>
              <a:gd name="T16" fmla="*/ 53 w 249"/>
              <a:gd name="T17" fmla="*/ 125 h 400"/>
              <a:gd name="T18" fmla="*/ 125 w 249"/>
              <a:gd name="T19" fmla="*/ 54 h 400"/>
              <a:gd name="T20" fmla="*/ 195 w 249"/>
              <a:gd name="T21" fmla="*/ 125 h 400"/>
              <a:gd name="T22" fmla="*/ 125 w 249"/>
              <a:gd name="T23" fmla="*/ 19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9" h="400">
                <a:moveTo>
                  <a:pt x="125" y="0"/>
                </a:moveTo>
                <a:lnTo>
                  <a:pt x="125" y="0"/>
                </a:lnTo>
                <a:cubicBezTo>
                  <a:pt x="53" y="0"/>
                  <a:pt x="0" y="54"/>
                  <a:pt x="0" y="125"/>
                </a:cubicBezTo>
                <a:cubicBezTo>
                  <a:pt x="0" y="240"/>
                  <a:pt x="125" y="399"/>
                  <a:pt x="125" y="399"/>
                </a:cubicBezTo>
                <a:cubicBezTo>
                  <a:pt x="125" y="399"/>
                  <a:pt x="248" y="240"/>
                  <a:pt x="248" y="125"/>
                </a:cubicBezTo>
                <a:cubicBezTo>
                  <a:pt x="248" y="54"/>
                  <a:pt x="195" y="0"/>
                  <a:pt x="125" y="0"/>
                </a:cubicBezTo>
                <a:close/>
                <a:moveTo>
                  <a:pt x="125" y="196"/>
                </a:moveTo>
                <a:lnTo>
                  <a:pt x="125" y="196"/>
                </a:lnTo>
                <a:cubicBezTo>
                  <a:pt x="88" y="196"/>
                  <a:pt x="53" y="160"/>
                  <a:pt x="53" y="125"/>
                </a:cubicBezTo>
                <a:cubicBezTo>
                  <a:pt x="53" y="89"/>
                  <a:pt x="88" y="54"/>
                  <a:pt x="125" y="54"/>
                </a:cubicBezTo>
                <a:cubicBezTo>
                  <a:pt x="159" y="54"/>
                  <a:pt x="195" y="89"/>
                  <a:pt x="195" y="125"/>
                </a:cubicBezTo>
                <a:cubicBezTo>
                  <a:pt x="195" y="160"/>
                  <a:pt x="159" y="196"/>
                  <a:pt x="125" y="196"/>
                </a:cubicBezTo>
                <a:close/>
              </a:path>
            </a:pathLst>
          </a:custGeom>
          <a:solidFill>
            <a:schemeClr val="tx1">
              <a:lumMod val="50000"/>
              <a:lumOff val="50000"/>
            </a:schemeClr>
          </a:solidFill>
          <a:ln>
            <a:noFill/>
          </a:ln>
          <a:effectLst/>
          <a:extLst/>
        </p:spPr>
        <p:txBody>
          <a:bodyPr wrap="none" anchor="ctr"/>
          <a:lstStyle/>
          <a:p>
            <a:pPr defTabSz="767942" fontAlgn="auto">
              <a:spcBef>
                <a:spcPts val="0"/>
              </a:spcBef>
              <a:spcAft>
                <a:spcPts val="0"/>
              </a:spcAft>
              <a:defRPr/>
            </a:pPr>
            <a:endParaRPr lang="en-GB">
              <a:latin typeface="Trebuchet MS" pitchFamily="34" charset="0"/>
              <a:cs typeface="+mn-cs"/>
            </a:endParaRPr>
          </a:p>
        </p:txBody>
      </p:sp>
      <p:sp>
        <p:nvSpPr>
          <p:cNvPr id="8" name="AutoShape 71"/>
          <p:cNvSpPr>
            <a:spLocks/>
          </p:cNvSpPr>
          <p:nvPr userDrawn="1"/>
        </p:nvSpPr>
        <p:spPr bwMode="auto">
          <a:xfrm>
            <a:off x="635000" y="5561013"/>
            <a:ext cx="327025" cy="334962"/>
          </a:xfrm>
          <a:custGeom>
            <a:avLst/>
            <a:gdLst>
              <a:gd name="T0" fmla="*/ 10800 w 21600"/>
              <a:gd name="T1" fmla="*/ 10794 h 21588"/>
              <a:gd name="T2" fmla="*/ 10800 w 21600"/>
              <a:gd name="T3" fmla="*/ 10794 h 21588"/>
              <a:gd name="T4" fmla="*/ 10800 w 21600"/>
              <a:gd name="T5" fmla="*/ 10794 h 21588"/>
              <a:gd name="T6" fmla="*/ 10800 w 21600"/>
              <a:gd name="T7" fmla="*/ 10794 h 21588"/>
            </a:gdLst>
            <a:ahLst/>
            <a:cxnLst>
              <a:cxn ang="0">
                <a:pos x="T0" y="T1"/>
              </a:cxn>
              <a:cxn ang="0">
                <a:pos x="T2" y="T3"/>
              </a:cxn>
              <a:cxn ang="0">
                <a:pos x="T4" y="T5"/>
              </a:cxn>
              <a:cxn ang="0">
                <a:pos x="T6" y="T7"/>
              </a:cxn>
            </a:cxnLst>
            <a:rect l="0" t="0" r="r" b="b"/>
            <a:pathLst>
              <a:path w="21600" h="21588">
                <a:moveTo>
                  <a:pt x="10794" y="0"/>
                </a:moveTo>
                <a:cubicBezTo>
                  <a:pt x="12288" y="0"/>
                  <a:pt x="13689" y="251"/>
                  <a:pt x="14997" y="750"/>
                </a:cubicBezTo>
                <a:cubicBezTo>
                  <a:pt x="16304" y="1249"/>
                  <a:pt x="17445" y="1929"/>
                  <a:pt x="18422" y="2781"/>
                </a:cubicBezTo>
                <a:cubicBezTo>
                  <a:pt x="19399" y="3639"/>
                  <a:pt x="20173" y="4640"/>
                  <a:pt x="20743" y="5783"/>
                </a:cubicBezTo>
                <a:cubicBezTo>
                  <a:pt x="21315" y="6926"/>
                  <a:pt x="21599" y="8156"/>
                  <a:pt x="21599" y="9468"/>
                </a:cubicBezTo>
                <a:cubicBezTo>
                  <a:pt x="21599" y="10774"/>
                  <a:pt x="21315" y="12002"/>
                  <a:pt x="20743" y="13141"/>
                </a:cubicBezTo>
                <a:cubicBezTo>
                  <a:pt x="20173" y="14287"/>
                  <a:pt x="19399" y="15288"/>
                  <a:pt x="18422" y="16149"/>
                </a:cubicBezTo>
                <a:cubicBezTo>
                  <a:pt x="17445" y="17007"/>
                  <a:pt x="16304" y="17686"/>
                  <a:pt x="14997" y="18180"/>
                </a:cubicBezTo>
                <a:cubicBezTo>
                  <a:pt x="13689" y="18677"/>
                  <a:pt x="12288" y="18922"/>
                  <a:pt x="10794" y="18922"/>
                </a:cubicBezTo>
                <a:cubicBezTo>
                  <a:pt x="10104" y="18922"/>
                  <a:pt x="9426" y="18869"/>
                  <a:pt x="8767" y="18761"/>
                </a:cubicBezTo>
                <a:cubicBezTo>
                  <a:pt x="7444" y="20014"/>
                  <a:pt x="5900" y="20877"/>
                  <a:pt x="4135" y="21354"/>
                </a:cubicBezTo>
                <a:cubicBezTo>
                  <a:pt x="3947" y="21391"/>
                  <a:pt x="3758" y="21430"/>
                  <a:pt x="3565" y="21467"/>
                </a:cubicBezTo>
                <a:cubicBezTo>
                  <a:pt x="3375" y="21509"/>
                  <a:pt x="3170" y="21549"/>
                  <a:pt x="2951" y="21583"/>
                </a:cubicBezTo>
                <a:cubicBezTo>
                  <a:pt x="2831" y="21600"/>
                  <a:pt x="2727" y="21571"/>
                  <a:pt x="2643" y="21495"/>
                </a:cubicBezTo>
                <a:cubicBezTo>
                  <a:pt x="2556" y="21419"/>
                  <a:pt x="2497" y="21309"/>
                  <a:pt x="2466" y="21165"/>
                </a:cubicBezTo>
                <a:cubicBezTo>
                  <a:pt x="2438" y="21021"/>
                  <a:pt x="2457" y="20900"/>
                  <a:pt x="2523" y="20807"/>
                </a:cubicBezTo>
                <a:cubicBezTo>
                  <a:pt x="2591" y="20714"/>
                  <a:pt x="2666" y="20621"/>
                  <a:pt x="2749" y="20530"/>
                </a:cubicBezTo>
                <a:cubicBezTo>
                  <a:pt x="2920" y="20324"/>
                  <a:pt x="3083" y="20124"/>
                  <a:pt x="3233" y="19929"/>
                </a:cubicBezTo>
                <a:cubicBezTo>
                  <a:pt x="3384" y="19737"/>
                  <a:pt x="3521" y="19506"/>
                  <a:pt x="3645" y="19241"/>
                </a:cubicBezTo>
                <a:cubicBezTo>
                  <a:pt x="3768" y="18976"/>
                  <a:pt x="3881" y="18662"/>
                  <a:pt x="3982" y="18301"/>
                </a:cubicBezTo>
                <a:cubicBezTo>
                  <a:pt x="4083" y="17940"/>
                  <a:pt x="4173" y="17506"/>
                  <a:pt x="4248" y="16992"/>
                </a:cubicBezTo>
                <a:cubicBezTo>
                  <a:pt x="2942" y="16109"/>
                  <a:pt x="1906" y="15020"/>
                  <a:pt x="1143" y="13731"/>
                </a:cubicBezTo>
                <a:cubicBezTo>
                  <a:pt x="381" y="12436"/>
                  <a:pt x="0" y="11017"/>
                  <a:pt x="0" y="9468"/>
                </a:cubicBezTo>
                <a:cubicBezTo>
                  <a:pt x="0" y="8164"/>
                  <a:pt x="284" y="6937"/>
                  <a:pt x="856" y="5789"/>
                </a:cubicBezTo>
                <a:cubicBezTo>
                  <a:pt x="1428" y="4640"/>
                  <a:pt x="2200" y="3639"/>
                  <a:pt x="3177" y="2781"/>
                </a:cubicBezTo>
                <a:cubicBezTo>
                  <a:pt x="4154" y="1929"/>
                  <a:pt x="5293" y="1249"/>
                  <a:pt x="6597" y="750"/>
                </a:cubicBezTo>
                <a:cubicBezTo>
                  <a:pt x="7901" y="251"/>
                  <a:pt x="9299" y="0"/>
                  <a:pt x="10794" y="0"/>
                </a:cubicBezTo>
              </a:path>
            </a:pathLst>
          </a:custGeom>
          <a:solidFill>
            <a:schemeClr val="accent1"/>
          </a:solidFill>
          <a:ln>
            <a:noFill/>
          </a:ln>
          <a:effectLst/>
          <a:extLst/>
        </p:spPr>
        <p:txBody>
          <a:bodyPr lIns="101578" tIns="101578" rIns="101578" bIns="101578" anchor="ctr"/>
          <a:lstStyle/>
          <a:p>
            <a:pPr defTabSz="914195" fontAlgn="auto">
              <a:spcBef>
                <a:spcPts val="0"/>
              </a:spcBef>
              <a:spcAft>
                <a:spcPts val="0"/>
              </a:spcAft>
              <a:defRPr/>
            </a:pPr>
            <a:endParaRPr lang="en-GB" sz="580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9" name="AutoShape 128"/>
          <p:cNvSpPr>
            <a:spLocks/>
          </p:cNvSpPr>
          <p:nvPr userDrawn="1"/>
        </p:nvSpPr>
        <p:spPr bwMode="auto">
          <a:xfrm>
            <a:off x="692150" y="6321425"/>
            <a:ext cx="211138" cy="2301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980" y="10851"/>
                </a:moveTo>
                <a:cubicBezTo>
                  <a:pt x="14231" y="10892"/>
                  <a:pt x="14582" y="10935"/>
                  <a:pt x="15043" y="10992"/>
                </a:cubicBezTo>
                <a:cubicBezTo>
                  <a:pt x="15500" y="11044"/>
                  <a:pt x="15978" y="11105"/>
                  <a:pt x="16477" y="11168"/>
                </a:cubicBezTo>
                <a:cubicBezTo>
                  <a:pt x="16972" y="11234"/>
                  <a:pt x="17436" y="11300"/>
                  <a:pt x="17868" y="11369"/>
                </a:cubicBezTo>
                <a:cubicBezTo>
                  <a:pt x="18297" y="11439"/>
                  <a:pt x="18610" y="11502"/>
                  <a:pt x="18803" y="11554"/>
                </a:cubicBezTo>
                <a:cubicBezTo>
                  <a:pt x="19123" y="11646"/>
                  <a:pt x="19451" y="11842"/>
                  <a:pt x="19777" y="12133"/>
                </a:cubicBezTo>
                <a:cubicBezTo>
                  <a:pt x="20102" y="12429"/>
                  <a:pt x="20404" y="12769"/>
                  <a:pt x="20678" y="13152"/>
                </a:cubicBezTo>
                <a:cubicBezTo>
                  <a:pt x="20954" y="13538"/>
                  <a:pt x="21176" y="13935"/>
                  <a:pt x="21343" y="14352"/>
                </a:cubicBezTo>
                <a:cubicBezTo>
                  <a:pt x="21516" y="14761"/>
                  <a:pt x="21599" y="15138"/>
                  <a:pt x="21599" y="15481"/>
                </a:cubicBezTo>
                <a:lnTo>
                  <a:pt x="21599" y="20813"/>
                </a:lnTo>
                <a:cubicBezTo>
                  <a:pt x="21507" y="20854"/>
                  <a:pt x="21407" y="20914"/>
                  <a:pt x="21291" y="21006"/>
                </a:cubicBezTo>
                <a:cubicBezTo>
                  <a:pt x="21176" y="21101"/>
                  <a:pt x="21052" y="21188"/>
                  <a:pt x="20920" y="21277"/>
                </a:cubicBezTo>
                <a:cubicBezTo>
                  <a:pt x="20785" y="21363"/>
                  <a:pt x="20658" y="21441"/>
                  <a:pt x="20540" y="21504"/>
                </a:cubicBezTo>
                <a:cubicBezTo>
                  <a:pt x="20419" y="21571"/>
                  <a:pt x="20318" y="21599"/>
                  <a:pt x="20237" y="21599"/>
                </a:cubicBezTo>
                <a:lnTo>
                  <a:pt x="1350" y="21599"/>
                </a:lnTo>
                <a:cubicBezTo>
                  <a:pt x="1028" y="21599"/>
                  <a:pt x="786" y="21502"/>
                  <a:pt x="619" y="21303"/>
                </a:cubicBezTo>
                <a:cubicBezTo>
                  <a:pt x="452" y="21107"/>
                  <a:pt x="247" y="20943"/>
                  <a:pt x="0" y="20813"/>
                </a:cubicBezTo>
                <a:lnTo>
                  <a:pt x="0" y="15481"/>
                </a:lnTo>
                <a:cubicBezTo>
                  <a:pt x="0" y="15138"/>
                  <a:pt x="83" y="14761"/>
                  <a:pt x="253" y="14352"/>
                </a:cubicBezTo>
                <a:cubicBezTo>
                  <a:pt x="426" y="13935"/>
                  <a:pt x="645" y="13543"/>
                  <a:pt x="915" y="13166"/>
                </a:cubicBezTo>
                <a:cubicBezTo>
                  <a:pt x="1186" y="12789"/>
                  <a:pt x="1485" y="12449"/>
                  <a:pt x="1817" y="12144"/>
                </a:cubicBezTo>
                <a:cubicBezTo>
                  <a:pt x="2145" y="11845"/>
                  <a:pt x="2473" y="11643"/>
                  <a:pt x="2796" y="11551"/>
                </a:cubicBezTo>
                <a:cubicBezTo>
                  <a:pt x="2960" y="11499"/>
                  <a:pt x="3262" y="11436"/>
                  <a:pt x="3703" y="11367"/>
                </a:cubicBezTo>
                <a:cubicBezTo>
                  <a:pt x="4143" y="11297"/>
                  <a:pt x="4616" y="11231"/>
                  <a:pt x="5117" y="11165"/>
                </a:cubicBezTo>
                <a:cubicBezTo>
                  <a:pt x="5618" y="11102"/>
                  <a:pt x="6096" y="11041"/>
                  <a:pt x="6556" y="10990"/>
                </a:cubicBezTo>
                <a:cubicBezTo>
                  <a:pt x="7014" y="10932"/>
                  <a:pt x="7368" y="10889"/>
                  <a:pt x="7616" y="10848"/>
                </a:cubicBezTo>
                <a:cubicBezTo>
                  <a:pt x="6772" y="10307"/>
                  <a:pt x="6113" y="9602"/>
                  <a:pt x="5626" y="8735"/>
                </a:cubicBezTo>
                <a:cubicBezTo>
                  <a:pt x="5142" y="7866"/>
                  <a:pt x="4903" y="6921"/>
                  <a:pt x="4903" y="5899"/>
                </a:cubicBezTo>
                <a:cubicBezTo>
                  <a:pt x="4903" y="5093"/>
                  <a:pt x="5059" y="4330"/>
                  <a:pt x="5370" y="3619"/>
                </a:cubicBezTo>
                <a:cubicBezTo>
                  <a:pt x="5681" y="2908"/>
                  <a:pt x="6104" y="2283"/>
                  <a:pt x="6631" y="1744"/>
                </a:cubicBezTo>
                <a:cubicBezTo>
                  <a:pt x="7161" y="1209"/>
                  <a:pt x="7777" y="783"/>
                  <a:pt x="8492" y="472"/>
                </a:cubicBezTo>
                <a:cubicBezTo>
                  <a:pt x="9203" y="158"/>
                  <a:pt x="9963" y="0"/>
                  <a:pt x="10772" y="0"/>
                </a:cubicBezTo>
                <a:cubicBezTo>
                  <a:pt x="11581" y="0"/>
                  <a:pt x="12347" y="158"/>
                  <a:pt x="13061" y="472"/>
                </a:cubicBezTo>
                <a:cubicBezTo>
                  <a:pt x="13778" y="783"/>
                  <a:pt x="14406" y="1209"/>
                  <a:pt x="14942" y="1744"/>
                </a:cubicBezTo>
                <a:cubicBezTo>
                  <a:pt x="15480" y="2283"/>
                  <a:pt x="15901" y="2908"/>
                  <a:pt x="16209" y="3619"/>
                </a:cubicBezTo>
                <a:cubicBezTo>
                  <a:pt x="16514" y="4330"/>
                  <a:pt x="16670" y="5093"/>
                  <a:pt x="16670" y="5899"/>
                </a:cubicBezTo>
                <a:cubicBezTo>
                  <a:pt x="16670" y="6904"/>
                  <a:pt x="16431" y="7843"/>
                  <a:pt x="15953" y="8721"/>
                </a:cubicBezTo>
                <a:cubicBezTo>
                  <a:pt x="15489" y="9599"/>
                  <a:pt x="14827" y="10310"/>
                  <a:pt x="13980" y="10851"/>
                </a:cubicBezTo>
              </a:path>
            </a:pathLst>
          </a:custGeom>
          <a:solidFill>
            <a:schemeClr val="tx1">
              <a:lumMod val="50000"/>
              <a:lumOff val="50000"/>
            </a:schemeClr>
          </a:solidFill>
          <a:ln>
            <a:noFill/>
          </a:ln>
          <a:effectLst/>
          <a:extLst/>
        </p:spPr>
        <p:txBody>
          <a:bodyPr lIns="101578" tIns="101578" rIns="101578" bIns="101578" anchor="ctr"/>
          <a:lstStyle/>
          <a:p>
            <a:pPr defTabSz="914195" fontAlgn="auto">
              <a:spcBef>
                <a:spcPts val="0"/>
              </a:spcBef>
              <a:spcAft>
                <a:spcPts val="0"/>
              </a:spcAft>
              <a:defRPr/>
            </a:pPr>
            <a:endParaRPr lang="en-GB" sz="5800">
              <a:solidFill>
                <a:schemeClr val="bg1"/>
              </a:solidFill>
              <a:effectLst>
                <a:outerShdw blurRad="38100" dist="38100" dir="2700000" algn="tl">
                  <a:srgbClr val="000000"/>
                </a:outerShdw>
              </a:effectLst>
              <a:latin typeface="Gill Sans" charset="0"/>
              <a:cs typeface="Gill Sans" charset="0"/>
              <a:sym typeface="Gill Sans" charset="0"/>
            </a:endParaRPr>
          </a:p>
        </p:txBody>
      </p:sp>
      <p:pic>
        <p:nvPicPr>
          <p:cNvPr id="10" name="Picture 2"/>
          <p:cNvPicPr>
            <a:picLocks noChangeAspect="1" noChangeArrowheads="1"/>
          </p:cNvPicPr>
          <p:nvPr userDrawn="1"/>
        </p:nvPicPr>
        <p:blipFill>
          <a:blip r:embed="rId3"/>
          <a:srcRect/>
          <a:stretch>
            <a:fillRect/>
          </a:stretch>
        </p:blipFill>
        <p:spPr bwMode="auto">
          <a:xfrm>
            <a:off x="1000125" y="120650"/>
            <a:ext cx="2155825" cy="927100"/>
          </a:xfrm>
          <a:prstGeom prst="rect">
            <a:avLst/>
          </a:prstGeom>
          <a:noFill/>
          <a:ln w="9525">
            <a:noFill/>
            <a:miter lim="800000"/>
            <a:headEnd/>
            <a:tailEnd/>
          </a:ln>
        </p:spPr>
      </p:pic>
      <p:sp>
        <p:nvSpPr>
          <p:cNvPr id="12" name="Textplatzhalter 2"/>
          <p:cNvSpPr>
            <a:spLocks noGrp="1"/>
          </p:cNvSpPr>
          <p:nvPr>
            <p:ph type="body" sz="quarter" idx="12"/>
          </p:nvPr>
        </p:nvSpPr>
        <p:spPr>
          <a:xfrm>
            <a:off x="1104926" y="4732402"/>
            <a:ext cx="7754912" cy="573246"/>
          </a:xfrm>
        </p:spPr>
        <p:txBody>
          <a:bodyPr lIns="0" tIns="0" rIns="0" bIns="0" anchor="ctr">
            <a:noAutofit/>
          </a:bodyPr>
          <a:lstStyle>
            <a:lvl1pPr marL="0" indent="0">
              <a:buFontTx/>
              <a:buNone/>
              <a:defRPr sz="1400" baseline="0">
                <a:solidFill>
                  <a:schemeClr val="tx1"/>
                </a:solidFill>
              </a:defRPr>
            </a:lvl1pPr>
          </a:lstStyle>
          <a:p>
            <a:pPr lvl="0"/>
            <a:r>
              <a:rPr lang="it-IT" noProof="0" smtClean="0"/>
              <a:t>Fare clic per modificare stili del testo dello schema</a:t>
            </a:r>
          </a:p>
        </p:txBody>
      </p:sp>
      <p:sp>
        <p:nvSpPr>
          <p:cNvPr id="13" name="Textplatzhalter 2"/>
          <p:cNvSpPr>
            <a:spLocks noGrp="1"/>
          </p:cNvSpPr>
          <p:nvPr>
            <p:ph type="body" sz="quarter" idx="13"/>
          </p:nvPr>
        </p:nvSpPr>
        <p:spPr>
          <a:xfrm>
            <a:off x="1104926" y="5464598"/>
            <a:ext cx="7754912" cy="712920"/>
          </a:xfrm>
        </p:spPr>
        <p:txBody>
          <a:bodyPr lIns="0" tIns="0" rIns="0" bIns="0" anchor="ctr">
            <a:normAutofit/>
          </a:bodyPr>
          <a:lstStyle>
            <a:lvl1pPr marL="0" indent="0">
              <a:lnSpc>
                <a:spcPts val="2500"/>
              </a:lnSpc>
              <a:buFontTx/>
              <a:buNone/>
              <a:defRPr sz="2600" b="1"/>
            </a:lvl1pPr>
          </a:lstStyle>
          <a:p>
            <a:pPr lvl="0"/>
            <a:r>
              <a:rPr lang="it-IT" noProof="0" smtClean="0"/>
              <a:t>Fare clic per modificare stili del testo dello schema</a:t>
            </a:r>
          </a:p>
        </p:txBody>
      </p:sp>
      <p:sp>
        <p:nvSpPr>
          <p:cNvPr id="14" name="Textplatzhalter 2"/>
          <p:cNvSpPr>
            <a:spLocks noGrp="1"/>
          </p:cNvSpPr>
          <p:nvPr>
            <p:ph type="body" sz="quarter" idx="14"/>
          </p:nvPr>
        </p:nvSpPr>
        <p:spPr>
          <a:xfrm>
            <a:off x="1104926" y="6307559"/>
            <a:ext cx="7754912" cy="275990"/>
          </a:xfrm>
        </p:spPr>
        <p:txBody>
          <a:bodyPr lIns="0" tIns="0" rIns="0" bIns="0" anchor="ctr">
            <a:noAutofit/>
          </a:bodyPr>
          <a:lstStyle>
            <a:lvl1pPr marL="0" indent="0" eaLnBrk="1" hangingPunct="1">
              <a:spcBef>
                <a:spcPct val="50000"/>
              </a:spcBef>
              <a:buFontTx/>
              <a:buNone/>
              <a:defRPr sz="1400" baseline="0">
                <a:solidFill>
                  <a:schemeClr val="tx1"/>
                </a:solidFill>
              </a:defRPr>
            </a:lvl1pPr>
          </a:lstStyle>
          <a:p>
            <a:pPr lvl="0"/>
            <a:r>
              <a:rPr lang="it-IT" altLang="de-DE" noProof="0" dirty="0" smtClean="0"/>
              <a:t>Fare clic per modificare stili del testo dello schema</a:t>
            </a:r>
          </a:p>
        </p:txBody>
      </p:sp>
    </p:spTree>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MALL_Image &gt; Text">
    <p:spTree>
      <p:nvGrpSpPr>
        <p:cNvPr id="1" name=""/>
        <p:cNvGrpSpPr/>
        <p:nvPr/>
      </p:nvGrpSpPr>
      <p:grpSpPr>
        <a:xfrm>
          <a:off x="0" y="0"/>
          <a:ext cx="0" cy="0"/>
          <a:chOff x="0" y="0"/>
          <a:chExt cx="0" cy="0"/>
        </a:xfrm>
      </p:grpSpPr>
      <p:sp>
        <p:nvSpPr>
          <p:cNvPr id="23" name="Picture Placeholder 22"/>
          <p:cNvSpPr>
            <a:spLocks noGrp="1"/>
          </p:cNvSpPr>
          <p:nvPr>
            <p:ph type="pic" sz="quarter" idx="13"/>
          </p:nvPr>
        </p:nvSpPr>
        <p:spPr>
          <a:xfrm>
            <a:off x="300039" y="1286539"/>
            <a:ext cx="2475058" cy="1818168"/>
          </a:xfrm>
          <a:prstGeom prst="rect">
            <a:avLst/>
          </a:prstGeom>
        </p:spPr>
        <p:txBody>
          <a:bodyPr rtlCol="0">
            <a:normAutofit/>
          </a:bodyPr>
          <a:lstStyle>
            <a:lvl1pPr marL="0" indent="0">
              <a:buNone/>
              <a:defRPr sz="1300">
                <a:latin typeface="Raleway Light"/>
                <a:cs typeface="Raleway Light"/>
              </a:defRPr>
            </a:lvl1pPr>
          </a:lstStyle>
          <a:p>
            <a:pPr lvl="0"/>
            <a:r>
              <a:rPr lang="it-IT" noProof="0" dirty="0" smtClean="0"/>
              <a:t>Fare clic sull'icona per inserire un'immagine</a:t>
            </a:r>
            <a:endParaRPr lang="en-GB" noProof="0" dirty="0"/>
          </a:p>
        </p:txBody>
      </p:sp>
      <p:sp>
        <p:nvSpPr>
          <p:cNvPr id="5" name="Titelplatzhalter 3"/>
          <p:cNvSpPr>
            <a:spLocks noGrp="1"/>
          </p:cNvSpPr>
          <p:nvPr>
            <p:ph type="title"/>
          </p:nvPr>
        </p:nvSpPr>
        <p:spPr>
          <a:xfrm>
            <a:off x="-4761" y="149225"/>
            <a:ext cx="6639478" cy="686006"/>
          </a:xfrm>
          <a:prstGeom prst="rect">
            <a:avLst/>
          </a:prstGeom>
        </p:spPr>
        <p:txBody>
          <a:bodyPr/>
          <a:lstStyle>
            <a:lvl1pPr>
              <a:defRPr/>
            </a:lvl1pPr>
          </a:lstStyle>
          <a:p>
            <a:r>
              <a:rPr lang="it-IT" noProof="0" dirty="0" smtClean="0"/>
              <a:t>Fare clic per modificare lo stile del titolo</a:t>
            </a:r>
            <a:endParaRPr lang="en-GB" noProof="0" dirty="0"/>
          </a:p>
        </p:txBody>
      </p:sp>
      <p:sp>
        <p:nvSpPr>
          <p:cNvPr id="4" name="Textplatzhalter 2"/>
          <p:cNvSpPr>
            <a:spLocks noGrp="1"/>
          </p:cNvSpPr>
          <p:nvPr>
            <p:ph type="body" sz="quarter" idx="10"/>
          </p:nvPr>
        </p:nvSpPr>
        <p:spPr>
          <a:xfrm>
            <a:off x="2955851" y="1286540"/>
            <a:ext cx="5903987" cy="1818168"/>
          </a:xfrm>
        </p:spPr>
        <p:txBody>
          <a:bodyPr lIns="0" tIns="0" rIns="0" bIns="0">
            <a:noAutofit/>
          </a:bodyPr>
          <a:lstStyle>
            <a:lvl1pPr marL="0" indent="0">
              <a:buFontTx/>
              <a:buNone/>
              <a:defRPr sz="2200">
                <a:solidFill>
                  <a:schemeClr val="tx1"/>
                </a:solidFill>
              </a:defRPr>
            </a:lvl1pPr>
          </a:lstStyle>
          <a:p>
            <a:pPr lvl="0"/>
            <a:r>
              <a:rPr lang="it-IT" noProof="0" dirty="0" smtClean="0"/>
              <a:t>Fare clic per modificare stili del testo dello schema</a:t>
            </a:r>
          </a:p>
        </p:txBody>
      </p:sp>
      <p:sp>
        <p:nvSpPr>
          <p:cNvPr id="6" name="Textplatzhalter 2"/>
          <p:cNvSpPr>
            <a:spLocks noGrp="1"/>
          </p:cNvSpPr>
          <p:nvPr>
            <p:ph type="body" sz="quarter" idx="14"/>
          </p:nvPr>
        </p:nvSpPr>
        <p:spPr>
          <a:xfrm>
            <a:off x="296234" y="3296093"/>
            <a:ext cx="8542338" cy="2200940"/>
          </a:xfrm>
        </p:spPr>
        <p:txBody>
          <a:bodyPr lIns="0" tIns="0" rIns="0" bIns="0">
            <a:noAutofit/>
          </a:bodyPr>
          <a:lstStyle>
            <a:lvl1pPr marL="0" indent="0">
              <a:buFontTx/>
              <a:buNone/>
              <a:defRPr sz="2200">
                <a:solidFill>
                  <a:schemeClr val="tx1"/>
                </a:solidFill>
              </a:defRPr>
            </a:lvl1pPr>
          </a:lstStyle>
          <a:p>
            <a:pPr lvl="0"/>
            <a:r>
              <a:rPr lang="it-IT" noProof="0" dirty="0" smtClean="0"/>
              <a:t>Fare clic per modificare stili del testo dello schema</a:t>
            </a:r>
          </a:p>
        </p:txBody>
      </p:sp>
    </p:spTree>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gt; SMALL Image">
    <p:spTree>
      <p:nvGrpSpPr>
        <p:cNvPr id="1" name=""/>
        <p:cNvGrpSpPr/>
        <p:nvPr/>
      </p:nvGrpSpPr>
      <p:grpSpPr>
        <a:xfrm>
          <a:off x="0" y="0"/>
          <a:ext cx="0" cy="0"/>
          <a:chOff x="0" y="0"/>
          <a:chExt cx="0" cy="0"/>
        </a:xfrm>
      </p:grpSpPr>
      <p:sp>
        <p:nvSpPr>
          <p:cNvPr id="5" name="Titelplatzhalter 3"/>
          <p:cNvSpPr>
            <a:spLocks noGrp="1"/>
          </p:cNvSpPr>
          <p:nvPr>
            <p:ph type="title"/>
          </p:nvPr>
        </p:nvSpPr>
        <p:spPr>
          <a:xfrm>
            <a:off x="-4762" y="149225"/>
            <a:ext cx="6533153" cy="686006"/>
          </a:xfrm>
          <a:prstGeom prst="rect">
            <a:avLst/>
          </a:prstGeom>
        </p:spPr>
        <p:txBody>
          <a:bodyPr/>
          <a:lstStyle>
            <a:lvl1pPr>
              <a:defRPr baseline="0"/>
            </a:lvl1pPr>
          </a:lstStyle>
          <a:p>
            <a:r>
              <a:rPr lang="it-IT" noProof="0" dirty="0" smtClean="0"/>
              <a:t>Fare clic per modificare lo stile del titolo</a:t>
            </a:r>
            <a:endParaRPr lang="en-GB" noProof="0" dirty="0"/>
          </a:p>
        </p:txBody>
      </p:sp>
      <p:sp>
        <p:nvSpPr>
          <p:cNvPr id="6" name="Picture Placeholder 22"/>
          <p:cNvSpPr>
            <a:spLocks noGrp="1"/>
          </p:cNvSpPr>
          <p:nvPr>
            <p:ph type="pic" sz="quarter" idx="13"/>
          </p:nvPr>
        </p:nvSpPr>
        <p:spPr>
          <a:xfrm>
            <a:off x="6384780" y="1286539"/>
            <a:ext cx="2475058" cy="1818168"/>
          </a:xfrm>
          <a:prstGeom prst="rect">
            <a:avLst/>
          </a:prstGeom>
        </p:spPr>
        <p:txBody>
          <a:bodyPr rtlCol="0">
            <a:normAutofit/>
          </a:bodyPr>
          <a:lstStyle>
            <a:lvl1pPr marL="0" indent="0">
              <a:buNone/>
              <a:defRPr sz="1300">
                <a:latin typeface="Raleway Light"/>
                <a:cs typeface="Raleway Light"/>
              </a:defRPr>
            </a:lvl1pPr>
          </a:lstStyle>
          <a:p>
            <a:pPr lvl="0"/>
            <a:r>
              <a:rPr lang="it-IT" noProof="0" dirty="0" smtClean="0"/>
              <a:t>Fare clic sull'icona per inserire un'immagine</a:t>
            </a:r>
            <a:endParaRPr lang="en-GB" noProof="0" dirty="0"/>
          </a:p>
        </p:txBody>
      </p:sp>
      <p:sp>
        <p:nvSpPr>
          <p:cNvPr id="7" name="Textplatzhalter 2"/>
          <p:cNvSpPr>
            <a:spLocks noGrp="1"/>
          </p:cNvSpPr>
          <p:nvPr>
            <p:ph type="body" sz="quarter" idx="10"/>
          </p:nvPr>
        </p:nvSpPr>
        <p:spPr>
          <a:xfrm>
            <a:off x="296234" y="1286540"/>
            <a:ext cx="5903987" cy="1818168"/>
          </a:xfrm>
        </p:spPr>
        <p:txBody>
          <a:bodyPr lIns="0" tIns="0" rIns="0" bIns="0">
            <a:noAutofit/>
          </a:bodyPr>
          <a:lstStyle>
            <a:lvl1pPr marL="0" indent="0">
              <a:buFontTx/>
              <a:buNone/>
              <a:defRPr sz="2200" baseline="0">
                <a:solidFill>
                  <a:schemeClr val="tx1"/>
                </a:solidFill>
              </a:defRPr>
            </a:lvl1pPr>
          </a:lstStyle>
          <a:p>
            <a:pPr lvl="0"/>
            <a:r>
              <a:rPr lang="it-IT" noProof="0" dirty="0" smtClean="0"/>
              <a:t>Fare clic per modificare stili del testo dello schema</a:t>
            </a:r>
          </a:p>
        </p:txBody>
      </p:sp>
      <p:sp>
        <p:nvSpPr>
          <p:cNvPr id="8" name="Textplatzhalter 2"/>
          <p:cNvSpPr>
            <a:spLocks noGrp="1"/>
          </p:cNvSpPr>
          <p:nvPr>
            <p:ph type="body" sz="quarter" idx="14"/>
          </p:nvPr>
        </p:nvSpPr>
        <p:spPr>
          <a:xfrm>
            <a:off x="296234" y="3296093"/>
            <a:ext cx="8542338" cy="2200940"/>
          </a:xfrm>
        </p:spPr>
        <p:txBody>
          <a:bodyPr lIns="0" tIns="0" rIns="0" bIns="0">
            <a:noAutofit/>
          </a:bodyPr>
          <a:lstStyle>
            <a:lvl1pPr marL="0" indent="0">
              <a:buFontTx/>
              <a:buNone/>
              <a:defRPr sz="2200">
                <a:solidFill>
                  <a:schemeClr val="tx1"/>
                </a:solidFill>
              </a:defRPr>
            </a:lvl1pPr>
          </a:lstStyle>
          <a:p>
            <a:pPr lvl="0"/>
            <a:r>
              <a:rPr lang="it-IT" noProof="0" dirty="0" smtClean="0"/>
              <a:t>Fare clic per modificare stili del testo dello schema</a:t>
            </a:r>
          </a:p>
        </p:txBody>
      </p:sp>
    </p:spTree>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playground">
    <p:spTree>
      <p:nvGrpSpPr>
        <p:cNvPr id="1" name=""/>
        <p:cNvGrpSpPr/>
        <p:nvPr/>
      </p:nvGrpSpPr>
      <p:grpSpPr>
        <a:xfrm>
          <a:off x="0" y="0"/>
          <a:ext cx="0" cy="0"/>
          <a:chOff x="0" y="0"/>
          <a:chExt cx="0" cy="0"/>
        </a:xfrm>
      </p:grpSpPr>
      <p:sp>
        <p:nvSpPr>
          <p:cNvPr id="25" name="Picture Placeholder 24"/>
          <p:cNvSpPr>
            <a:spLocks noGrp="1" noChangeAspect="1"/>
          </p:cNvSpPr>
          <p:nvPr>
            <p:ph type="pic" sz="quarter" idx="13"/>
          </p:nvPr>
        </p:nvSpPr>
        <p:spPr>
          <a:xfrm>
            <a:off x="294794" y="1658672"/>
            <a:ext cx="1815750" cy="1850751"/>
          </a:xfrm>
          <a:prstGeom prst="rect">
            <a:avLst/>
          </a:prstGeom>
        </p:spPr>
        <p:txBody>
          <a:bodyPr rtlCol="0">
            <a:normAutofit/>
          </a:bodyPr>
          <a:lstStyle>
            <a:lvl1pPr marL="0" indent="0">
              <a:buNone/>
              <a:defRPr sz="1000">
                <a:latin typeface="Raleway Light"/>
                <a:cs typeface="Raleway Light"/>
              </a:defRPr>
            </a:lvl1pPr>
          </a:lstStyle>
          <a:p>
            <a:pPr lvl="0"/>
            <a:r>
              <a:rPr lang="it-IT" noProof="0" dirty="0" smtClean="0"/>
              <a:t>Fare clic sull'icona per inserire un'immagine</a:t>
            </a:r>
            <a:endParaRPr lang="en-GB" noProof="0" dirty="0"/>
          </a:p>
        </p:txBody>
      </p:sp>
      <p:sp>
        <p:nvSpPr>
          <p:cNvPr id="26" name="Picture Placeholder 24"/>
          <p:cNvSpPr>
            <a:spLocks noGrp="1" noChangeAspect="1"/>
          </p:cNvSpPr>
          <p:nvPr>
            <p:ph type="pic" sz="quarter" idx="14"/>
          </p:nvPr>
        </p:nvSpPr>
        <p:spPr>
          <a:xfrm>
            <a:off x="1925220" y="3509423"/>
            <a:ext cx="1815750" cy="1850751"/>
          </a:xfrm>
          <a:prstGeom prst="rect">
            <a:avLst/>
          </a:prstGeom>
        </p:spPr>
        <p:txBody>
          <a:bodyPr rtlCol="0">
            <a:normAutofit/>
          </a:bodyPr>
          <a:lstStyle>
            <a:lvl1pPr marL="0" indent="0">
              <a:buNone/>
              <a:defRPr sz="1000">
                <a:latin typeface="Raleway Light"/>
                <a:cs typeface="Raleway Light"/>
              </a:defRPr>
            </a:lvl1pPr>
          </a:lstStyle>
          <a:p>
            <a:pPr lvl="0"/>
            <a:r>
              <a:rPr lang="it-IT" noProof="0" dirty="0" smtClean="0"/>
              <a:t>Fare clic sull'icona per inserire un'immagine</a:t>
            </a:r>
            <a:endParaRPr lang="en-GB" noProof="0" dirty="0"/>
          </a:p>
        </p:txBody>
      </p:sp>
      <p:sp>
        <p:nvSpPr>
          <p:cNvPr id="37" name="Picture Placeholder 24"/>
          <p:cNvSpPr>
            <a:spLocks noGrp="1" noChangeAspect="1"/>
          </p:cNvSpPr>
          <p:nvPr>
            <p:ph type="pic" sz="quarter" idx="15"/>
          </p:nvPr>
        </p:nvSpPr>
        <p:spPr>
          <a:xfrm>
            <a:off x="3589272" y="1658672"/>
            <a:ext cx="1815750" cy="1850751"/>
          </a:xfrm>
          <a:prstGeom prst="rect">
            <a:avLst/>
          </a:prstGeom>
        </p:spPr>
        <p:txBody>
          <a:bodyPr rtlCol="0">
            <a:normAutofit/>
          </a:bodyPr>
          <a:lstStyle>
            <a:lvl1pPr marL="0" indent="0">
              <a:buNone/>
              <a:defRPr sz="1000">
                <a:latin typeface="Raleway Light"/>
                <a:cs typeface="Raleway Light"/>
              </a:defRPr>
            </a:lvl1pPr>
          </a:lstStyle>
          <a:p>
            <a:pPr lvl="0"/>
            <a:r>
              <a:rPr lang="it-IT" noProof="0" dirty="0" smtClean="0"/>
              <a:t>Fare clic sull'icona per inserire un'immagine</a:t>
            </a:r>
            <a:endParaRPr lang="en-GB" noProof="0" dirty="0"/>
          </a:p>
        </p:txBody>
      </p:sp>
      <p:sp>
        <p:nvSpPr>
          <p:cNvPr id="38" name="Picture Placeholder 24"/>
          <p:cNvSpPr>
            <a:spLocks noGrp="1" noChangeAspect="1"/>
          </p:cNvSpPr>
          <p:nvPr>
            <p:ph type="pic" sz="quarter" idx="16"/>
          </p:nvPr>
        </p:nvSpPr>
        <p:spPr>
          <a:xfrm>
            <a:off x="5246234" y="3509423"/>
            <a:ext cx="1815750" cy="1850751"/>
          </a:xfrm>
          <a:prstGeom prst="rect">
            <a:avLst/>
          </a:prstGeom>
        </p:spPr>
        <p:txBody>
          <a:bodyPr rtlCol="0">
            <a:normAutofit/>
          </a:bodyPr>
          <a:lstStyle>
            <a:lvl1pPr marL="0" indent="0">
              <a:buNone/>
              <a:defRPr sz="1000">
                <a:latin typeface="Raleway Light"/>
                <a:cs typeface="Raleway Light"/>
              </a:defRPr>
            </a:lvl1pPr>
          </a:lstStyle>
          <a:p>
            <a:pPr lvl="0"/>
            <a:r>
              <a:rPr lang="it-IT" noProof="0" dirty="0" smtClean="0"/>
              <a:t>Fare clic sull'icona per inserire un'immagine</a:t>
            </a:r>
            <a:endParaRPr lang="en-GB" noProof="0" dirty="0"/>
          </a:p>
        </p:txBody>
      </p:sp>
      <p:sp>
        <p:nvSpPr>
          <p:cNvPr id="41" name="Picture Placeholder 24"/>
          <p:cNvSpPr>
            <a:spLocks noGrp="1" noChangeAspect="1"/>
          </p:cNvSpPr>
          <p:nvPr>
            <p:ph type="pic" sz="quarter" idx="17"/>
          </p:nvPr>
        </p:nvSpPr>
        <p:spPr>
          <a:xfrm>
            <a:off x="6883750" y="1658672"/>
            <a:ext cx="1815750" cy="1850751"/>
          </a:xfrm>
          <a:prstGeom prst="rect">
            <a:avLst/>
          </a:prstGeom>
        </p:spPr>
        <p:txBody>
          <a:bodyPr rtlCol="0">
            <a:normAutofit/>
          </a:bodyPr>
          <a:lstStyle>
            <a:lvl1pPr marL="0" indent="0">
              <a:buNone/>
              <a:defRPr sz="1000">
                <a:latin typeface="Raleway Light"/>
                <a:cs typeface="Raleway Light"/>
              </a:defRPr>
            </a:lvl1pPr>
          </a:lstStyle>
          <a:p>
            <a:pPr lvl="0"/>
            <a:r>
              <a:rPr lang="it-IT" noProof="0" dirty="0" smtClean="0"/>
              <a:t>Fare clic sull'icona per inserire un'immagine</a:t>
            </a:r>
            <a:endParaRPr lang="en-GB" noProof="0" dirty="0"/>
          </a:p>
        </p:txBody>
      </p:sp>
      <p:sp>
        <p:nvSpPr>
          <p:cNvPr id="8" name="Titelplatzhalter 3"/>
          <p:cNvSpPr>
            <a:spLocks noGrp="1"/>
          </p:cNvSpPr>
          <p:nvPr>
            <p:ph type="title"/>
          </p:nvPr>
        </p:nvSpPr>
        <p:spPr>
          <a:xfrm>
            <a:off x="-4762" y="149225"/>
            <a:ext cx="6575683" cy="686006"/>
          </a:xfrm>
          <a:prstGeom prst="rect">
            <a:avLst/>
          </a:prstGeom>
        </p:spPr>
        <p:txBody>
          <a:bodyPr/>
          <a:lstStyle>
            <a:lvl1pPr>
              <a:defRPr baseline="0"/>
            </a:lvl1pPr>
          </a:lstStyle>
          <a:p>
            <a:r>
              <a:rPr lang="it-IT" noProof="0" dirty="0" smtClean="0"/>
              <a:t>Fare clic per modificare lo stile del titolo</a:t>
            </a:r>
            <a:endParaRPr lang="en-GB" noProof="0" dirty="0"/>
          </a:p>
        </p:txBody>
      </p:sp>
    </p:spTree>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layground 2">
    <p:spTree>
      <p:nvGrpSpPr>
        <p:cNvPr id="1" name=""/>
        <p:cNvGrpSpPr/>
        <p:nvPr/>
      </p:nvGrpSpPr>
      <p:grpSpPr>
        <a:xfrm>
          <a:off x="0" y="0"/>
          <a:ext cx="0" cy="0"/>
          <a:chOff x="0" y="0"/>
          <a:chExt cx="0" cy="0"/>
        </a:xfrm>
      </p:grpSpPr>
      <p:sp>
        <p:nvSpPr>
          <p:cNvPr id="25" name="Picture Placeholder 24"/>
          <p:cNvSpPr>
            <a:spLocks noGrp="1" noChangeAspect="1"/>
          </p:cNvSpPr>
          <p:nvPr>
            <p:ph type="pic" sz="quarter" idx="13"/>
          </p:nvPr>
        </p:nvSpPr>
        <p:spPr>
          <a:xfrm>
            <a:off x="294794" y="1658672"/>
            <a:ext cx="1815750" cy="1850751"/>
          </a:xfrm>
          <a:prstGeom prst="rect">
            <a:avLst/>
          </a:prstGeom>
        </p:spPr>
        <p:txBody>
          <a:bodyPr rtlCol="0">
            <a:normAutofit/>
          </a:bodyPr>
          <a:lstStyle>
            <a:lvl1pPr marL="0" indent="0">
              <a:buNone/>
              <a:defRPr sz="1000">
                <a:latin typeface="Raleway Light"/>
                <a:cs typeface="Raleway Light"/>
              </a:defRPr>
            </a:lvl1pPr>
          </a:lstStyle>
          <a:p>
            <a:pPr lvl="0"/>
            <a:r>
              <a:rPr lang="it-IT" noProof="0" dirty="0" smtClean="0"/>
              <a:t>Fare clic sull'icona per inserire un'immagine</a:t>
            </a:r>
            <a:endParaRPr lang="en-GB" noProof="0" dirty="0"/>
          </a:p>
        </p:txBody>
      </p:sp>
      <p:sp>
        <p:nvSpPr>
          <p:cNvPr id="37" name="Picture Placeholder 24"/>
          <p:cNvSpPr>
            <a:spLocks noGrp="1" noChangeAspect="1"/>
          </p:cNvSpPr>
          <p:nvPr>
            <p:ph type="pic" sz="quarter" idx="15"/>
          </p:nvPr>
        </p:nvSpPr>
        <p:spPr>
          <a:xfrm>
            <a:off x="2491113" y="1658672"/>
            <a:ext cx="1815750" cy="1850751"/>
          </a:xfrm>
          <a:prstGeom prst="rect">
            <a:avLst/>
          </a:prstGeom>
        </p:spPr>
        <p:txBody>
          <a:bodyPr rtlCol="0">
            <a:normAutofit/>
          </a:bodyPr>
          <a:lstStyle>
            <a:lvl1pPr marL="0" indent="0">
              <a:buNone/>
              <a:defRPr sz="1000">
                <a:latin typeface="Raleway Light"/>
                <a:cs typeface="Raleway Light"/>
              </a:defRPr>
            </a:lvl1pPr>
          </a:lstStyle>
          <a:p>
            <a:pPr lvl="0"/>
            <a:r>
              <a:rPr lang="it-IT" noProof="0" dirty="0" smtClean="0"/>
              <a:t>Fare clic sull'icona per inserire un'immagine</a:t>
            </a:r>
            <a:endParaRPr lang="en-GB" noProof="0" dirty="0"/>
          </a:p>
        </p:txBody>
      </p:sp>
      <p:sp>
        <p:nvSpPr>
          <p:cNvPr id="41" name="Picture Placeholder 24"/>
          <p:cNvSpPr>
            <a:spLocks noGrp="1" noChangeAspect="1"/>
          </p:cNvSpPr>
          <p:nvPr>
            <p:ph type="pic" sz="quarter" idx="17"/>
          </p:nvPr>
        </p:nvSpPr>
        <p:spPr>
          <a:xfrm>
            <a:off x="4687432" y="1658672"/>
            <a:ext cx="1815750" cy="1850751"/>
          </a:xfrm>
          <a:prstGeom prst="rect">
            <a:avLst/>
          </a:prstGeom>
        </p:spPr>
        <p:txBody>
          <a:bodyPr rtlCol="0">
            <a:normAutofit/>
          </a:bodyPr>
          <a:lstStyle>
            <a:lvl1pPr marL="0" indent="0">
              <a:buNone/>
              <a:defRPr sz="1000">
                <a:latin typeface="Raleway Light"/>
                <a:cs typeface="Raleway Light"/>
              </a:defRPr>
            </a:lvl1pPr>
          </a:lstStyle>
          <a:p>
            <a:pPr lvl="0"/>
            <a:r>
              <a:rPr lang="it-IT" noProof="0" dirty="0" smtClean="0"/>
              <a:t>Fare clic sull'icona per inserire un'immagine</a:t>
            </a:r>
            <a:endParaRPr lang="en-GB" noProof="0" dirty="0"/>
          </a:p>
        </p:txBody>
      </p:sp>
      <p:sp>
        <p:nvSpPr>
          <p:cNvPr id="8" name="Titelplatzhalter 3"/>
          <p:cNvSpPr>
            <a:spLocks noGrp="1"/>
          </p:cNvSpPr>
          <p:nvPr>
            <p:ph type="title"/>
          </p:nvPr>
        </p:nvSpPr>
        <p:spPr>
          <a:xfrm>
            <a:off x="-4762" y="149225"/>
            <a:ext cx="6575683" cy="686006"/>
          </a:xfrm>
          <a:prstGeom prst="rect">
            <a:avLst/>
          </a:prstGeom>
        </p:spPr>
        <p:txBody>
          <a:bodyPr/>
          <a:lstStyle>
            <a:lvl1pPr>
              <a:defRPr/>
            </a:lvl1pPr>
          </a:lstStyle>
          <a:p>
            <a:r>
              <a:rPr lang="it-IT" noProof="0" dirty="0" smtClean="0"/>
              <a:t>Fare clic per modificare lo stile del titolo</a:t>
            </a:r>
            <a:endParaRPr lang="en-GB" noProof="0" dirty="0"/>
          </a:p>
        </p:txBody>
      </p:sp>
      <p:sp>
        <p:nvSpPr>
          <p:cNvPr id="9" name="Picture Placeholder 24"/>
          <p:cNvSpPr>
            <a:spLocks noGrp="1" noChangeAspect="1"/>
          </p:cNvSpPr>
          <p:nvPr>
            <p:ph type="pic" sz="quarter" idx="18"/>
          </p:nvPr>
        </p:nvSpPr>
        <p:spPr>
          <a:xfrm>
            <a:off x="294794" y="3509423"/>
            <a:ext cx="1815750" cy="1850751"/>
          </a:xfrm>
          <a:prstGeom prst="rect">
            <a:avLst/>
          </a:prstGeom>
        </p:spPr>
        <p:txBody>
          <a:bodyPr rtlCol="0">
            <a:normAutofit/>
          </a:bodyPr>
          <a:lstStyle>
            <a:lvl1pPr marL="0" indent="0">
              <a:buNone/>
              <a:defRPr sz="1000">
                <a:latin typeface="Raleway Light"/>
                <a:cs typeface="Raleway Light"/>
              </a:defRPr>
            </a:lvl1pPr>
          </a:lstStyle>
          <a:p>
            <a:pPr lvl="0"/>
            <a:r>
              <a:rPr lang="it-IT" noProof="0" dirty="0" smtClean="0"/>
              <a:t>Fare clic sull'icona per inserire un'immagine</a:t>
            </a:r>
            <a:endParaRPr lang="en-GB" noProof="0" dirty="0"/>
          </a:p>
        </p:txBody>
      </p:sp>
      <p:sp>
        <p:nvSpPr>
          <p:cNvPr id="10" name="Picture Placeholder 24"/>
          <p:cNvSpPr>
            <a:spLocks noGrp="1" noChangeAspect="1"/>
          </p:cNvSpPr>
          <p:nvPr>
            <p:ph type="pic" sz="quarter" idx="19"/>
          </p:nvPr>
        </p:nvSpPr>
        <p:spPr>
          <a:xfrm>
            <a:off x="2491113" y="3509423"/>
            <a:ext cx="1815750" cy="1850751"/>
          </a:xfrm>
          <a:prstGeom prst="rect">
            <a:avLst/>
          </a:prstGeom>
        </p:spPr>
        <p:txBody>
          <a:bodyPr rtlCol="0">
            <a:normAutofit/>
          </a:bodyPr>
          <a:lstStyle>
            <a:lvl1pPr marL="0" indent="0">
              <a:buNone/>
              <a:defRPr sz="1000">
                <a:latin typeface="Raleway Light"/>
                <a:cs typeface="Raleway Light"/>
              </a:defRPr>
            </a:lvl1pPr>
          </a:lstStyle>
          <a:p>
            <a:pPr lvl="0"/>
            <a:r>
              <a:rPr lang="it-IT" noProof="0" dirty="0" smtClean="0"/>
              <a:t>Fare clic sull'icona per inserire un'immagine</a:t>
            </a:r>
            <a:endParaRPr lang="en-GB" noProof="0" dirty="0"/>
          </a:p>
        </p:txBody>
      </p:sp>
      <p:sp>
        <p:nvSpPr>
          <p:cNvPr id="11" name="Picture Placeholder 24"/>
          <p:cNvSpPr>
            <a:spLocks noGrp="1" noChangeAspect="1"/>
          </p:cNvSpPr>
          <p:nvPr>
            <p:ph type="pic" sz="quarter" idx="20"/>
          </p:nvPr>
        </p:nvSpPr>
        <p:spPr>
          <a:xfrm>
            <a:off x="4687432" y="3509423"/>
            <a:ext cx="1815750" cy="1850751"/>
          </a:xfrm>
          <a:prstGeom prst="rect">
            <a:avLst/>
          </a:prstGeom>
        </p:spPr>
        <p:txBody>
          <a:bodyPr rtlCol="0">
            <a:normAutofit/>
          </a:bodyPr>
          <a:lstStyle>
            <a:lvl1pPr marL="0" indent="0">
              <a:buNone/>
              <a:defRPr sz="1000">
                <a:latin typeface="Raleway Light"/>
                <a:cs typeface="Raleway Light"/>
              </a:defRPr>
            </a:lvl1pPr>
          </a:lstStyle>
          <a:p>
            <a:pPr lvl="0"/>
            <a:r>
              <a:rPr lang="it-IT" noProof="0" dirty="0" smtClean="0"/>
              <a:t>Fare clic sull'icona per inserire un'immagine</a:t>
            </a:r>
            <a:endParaRPr lang="en-GB" noProof="0" dirty="0"/>
          </a:p>
        </p:txBody>
      </p:sp>
      <p:sp>
        <p:nvSpPr>
          <p:cNvPr id="12" name="Picture Placeholder 24"/>
          <p:cNvSpPr>
            <a:spLocks noGrp="1" noChangeAspect="1"/>
          </p:cNvSpPr>
          <p:nvPr>
            <p:ph type="pic" sz="quarter" idx="21"/>
          </p:nvPr>
        </p:nvSpPr>
        <p:spPr>
          <a:xfrm>
            <a:off x="6883750" y="1658672"/>
            <a:ext cx="1815750" cy="1850751"/>
          </a:xfrm>
          <a:prstGeom prst="rect">
            <a:avLst/>
          </a:prstGeom>
        </p:spPr>
        <p:txBody>
          <a:bodyPr rtlCol="0">
            <a:normAutofit/>
          </a:bodyPr>
          <a:lstStyle>
            <a:lvl1pPr marL="0" indent="0">
              <a:buNone/>
              <a:defRPr sz="1000">
                <a:latin typeface="Raleway Light"/>
                <a:cs typeface="Raleway Light"/>
              </a:defRPr>
            </a:lvl1pPr>
          </a:lstStyle>
          <a:p>
            <a:pPr lvl="0"/>
            <a:r>
              <a:rPr lang="it-IT" noProof="0" dirty="0" smtClean="0"/>
              <a:t>Fare clic sull'icona per inserire un'immagine</a:t>
            </a:r>
            <a:endParaRPr lang="en-GB" noProof="0" dirty="0"/>
          </a:p>
        </p:txBody>
      </p:sp>
      <p:sp>
        <p:nvSpPr>
          <p:cNvPr id="13" name="Picture Placeholder 24"/>
          <p:cNvSpPr>
            <a:spLocks noGrp="1" noChangeAspect="1"/>
          </p:cNvSpPr>
          <p:nvPr>
            <p:ph type="pic" sz="quarter" idx="22"/>
          </p:nvPr>
        </p:nvSpPr>
        <p:spPr>
          <a:xfrm>
            <a:off x="6883750" y="3509423"/>
            <a:ext cx="1815750" cy="1850751"/>
          </a:xfrm>
          <a:prstGeom prst="rect">
            <a:avLst/>
          </a:prstGeom>
        </p:spPr>
        <p:txBody>
          <a:bodyPr rtlCol="0">
            <a:normAutofit/>
          </a:bodyPr>
          <a:lstStyle>
            <a:lvl1pPr marL="0" indent="0">
              <a:buNone/>
              <a:defRPr sz="1000">
                <a:latin typeface="Raleway Light"/>
                <a:cs typeface="Raleway Light"/>
              </a:defRPr>
            </a:lvl1pPr>
          </a:lstStyle>
          <a:p>
            <a:pPr lvl="0"/>
            <a:r>
              <a:rPr lang="it-IT" noProof="0" dirty="0" smtClean="0"/>
              <a:t>Fare clic sull'icona per inserire un'immagine</a:t>
            </a:r>
            <a:endParaRPr lang="en-GB" noProof="0" dirty="0"/>
          </a:p>
        </p:txBody>
      </p:sp>
    </p:spTree>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4" name="Titelplatzhalter 3"/>
          <p:cNvSpPr>
            <a:spLocks noGrp="1"/>
          </p:cNvSpPr>
          <p:nvPr>
            <p:ph type="title"/>
          </p:nvPr>
        </p:nvSpPr>
        <p:spPr>
          <a:xfrm>
            <a:off x="-4761" y="149225"/>
            <a:ext cx="6565050" cy="686006"/>
          </a:xfrm>
          <a:prstGeom prst="rect">
            <a:avLst/>
          </a:prstGeom>
        </p:spPr>
        <p:txBody>
          <a:bodyPr/>
          <a:lstStyle>
            <a:lvl1pPr>
              <a:defRPr baseline="0"/>
            </a:lvl1pPr>
          </a:lstStyle>
          <a:p>
            <a:r>
              <a:rPr lang="it-IT" noProof="0" dirty="0" smtClean="0"/>
              <a:t>Fare clic per modificare lo stile del titolo</a:t>
            </a:r>
            <a:endParaRPr lang="en-GB" noProof="0" dirty="0"/>
          </a:p>
        </p:txBody>
      </p:sp>
      <p:sp>
        <p:nvSpPr>
          <p:cNvPr id="37" name="Textplatzhalter 2"/>
          <p:cNvSpPr>
            <a:spLocks noGrp="1"/>
          </p:cNvSpPr>
          <p:nvPr>
            <p:ph type="body" sz="quarter" idx="11"/>
          </p:nvPr>
        </p:nvSpPr>
        <p:spPr>
          <a:xfrm>
            <a:off x="285601" y="1329278"/>
            <a:ext cx="1976216" cy="1974365"/>
          </a:xfrm>
          <a:solidFill>
            <a:schemeClr val="accent4"/>
          </a:solidFill>
        </p:spPr>
        <p:txBody>
          <a:bodyPr lIns="108000" tIns="72000" rIns="108000" bIns="108000">
            <a:noAutofit/>
          </a:bodyPr>
          <a:lstStyle>
            <a:lvl1pPr marL="0" indent="0">
              <a:buFontTx/>
              <a:buNone/>
              <a:defRPr sz="2000" b="0" spc="-120" baseline="0">
                <a:solidFill>
                  <a:schemeClr val="bg1"/>
                </a:solidFill>
              </a:defRPr>
            </a:lvl1pPr>
          </a:lstStyle>
          <a:p>
            <a:pPr lvl="0"/>
            <a:r>
              <a:rPr lang="it-IT" noProof="0" smtClean="0"/>
              <a:t>Fare clic per modificare stili del testo dello schema</a:t>
            </a:r>
          </a:p>
        </p:txBody>
      </p:sp>
      <p:sp>
        <p:nvSpPr>
          <p:cNvPr id="38" name="Textplatzhalter 2"/>
          <p:cNvSpPr>
            <a:spLocks noGrp="1"/>
          </p:cNvSpPr>
          <p:nvPr>
            <p:ph type="body" sz="quarter" idx="12"/>
          </p:nvPr>
        </p:nvSpPr>
        <p:spPr>
          <a:xfrm>
            <a:off x="2479622" y="1329278"/>
            <a:ext cx="1976216" cy="1974365"/>
          </a:xfrm>
          <a:solidFill>
            <a:schemeClr val="accent4"/>
          </a:solidFill>
        </p:spPr>
        <p:txBody>
          <a:bodyPr lIns="108000" tIns="72000" rIns="108000" bIns="108000">
            <a:noAutofit/>
          </a:bodyPr>
          <a:lstStyle>
            <a:lvl1pPr marL="0" indent="0">
              <a:buFontTx/>
              <a:buNone/>
              <a:defRPr sz="2000" b="0" spc="-120" baseline="0">
                <a:solidFill>
                  <a:schemeClr val="bg1"/>
                </a:solidFill>
              </a:defRPr>
            </a:lvl1pPr>
          </a:lstStyle>
          <a:p>
            <a:pPr lvl="0"/>
            <a:r>
              <a:rPr lang="it-IT" noProof="0" smtClean="0"/>
              <a:t>Fare clic per modificare stili del testo dello schema</a:t>
            </a:r>
          </a:p>
        </p:txBody>
      </p:sp>
      <p:sp>
        <p:nvSpPr>
          <p:cNvPr id="39" name="Textplatzhalter 2"/>
          <p:cNvSpPr>
            <a:spLocks noGrp="1"/>
          </p:cNvSpPr>
          <p:nvPr>
            <p:ph type="body" sz="quarter" idx="13"/>
          </p:nvPr>
        </p:nvSpPr>
        <p:spPr>
          <a:xfrm>
            <a:off x="4673643" y="1323253"/>
            <a:ext cx="1976216" cy="1974365"/>
          </a:xfrm>
          <a:solidFill>
            <a:schemeClr val="accent4"/>
          </a:solidFill>
        </p:spPr>
        <p:txBody>
          <a:bodyPr lIns="108000" tIns="72000" rIns="108000" bIns="108000">
            <a:noAutofit/>
          </a:bodyPr>
          <a:lstStyle>
            <a:lvl1pPr marL="0" indent="0">
              <a:buFontTx/>
              <a:buNone/>
              <a:defRPr sz="2000" b="0" spc="-120" baseline="0">
                <a:solidFill>
                  <a:schemeClr val="bg1"/>
                </a:solidFill>
              </a:defRPr>
            </a:lvl1pPr>
          </a:lstStyle>
          <a:p>
            <a:pPr lvl="0"/>
            <a:r>
              <a:rPr lang="it-IT" noProof="0" smtClean="0"/>
              <a:t>Fare clic per modificare stili del testo dello schema</a:t>
            </a:r>
          </a:p>
        </p:txBody>
      </p:sp>
      <p:sp>
        <p:nvSpPr>
          <p:cNvPr id="40" name="Textplatzhalter 2"/>
          <p:cNvSpPr>
            <a:spLocks noGrp="1"/>
          </p:cNvSpPr>
          <p:nvPr>
            <p:ph type="body" sz="quarter" idx="14"/>
          </p:nvPr>
        </p:nvSpPr>
        <p:spPr>
          <a:xfrm>
            <a:off x="6867664" y="1323253"/>
            <a:ext cx="1976216" cy="1974365"/>
          </a:xfrm>
          <a:solidFill>
            <a:schemeClr val="accent4"/>
          </a:solidFill>
        </p:spPr>
        <p:txBody>
          <a:bodyPr lIns="108000" tIns="72000" rIns="108000" bIns="108000">
            <a:noAutofit/>
          </a:bodyPr>
          <a:lstStyle>
            <a:lvl1pPr marL="0" indent="0">
              <a:buFontTx/>
              <a:buNone/>
              <a:defRPr sz="2000" b="0" spc="-120" baseline="0">
                <a:solidFill>
                  <a:schemeClr val="bg1"/>
                </a:solidFill>
              </a:defRPr>
            </a:lvl1pPr>
          </a:lstStyle>
          <a:p>
            <a:pPr lvl="0"/>
            <a:r>
              <a:rPr lang="it-IT" noProof="0" smtClean="0"/>
              <a:t>Fare clic per modificare stili del testo dello schema</a:t>
            </a:r>
          </a:p>
        </p:txBody>
      </p:sp>
      <p:sp>
        <p:nvSpPr>
          <p:cNvPr id="42" name="Textplatzhalter 2"/>
          <p:cNvSpPr>
            <a:spLocks noGrp="1"/>
          </p:cNvSpPr>
          <p:nvPr>
            <p:ph type="body" sz="quarter" idx="16"/>
          </p:nvPr>
        </p:nvSpPr>
        <p:spPr>
          <a:xfrm>
            <a:off x="2479622" y="3462068"/>
            <a:ext cx="1976216" cy="1974365"/>
          </a:xfrm>
          <a:solidFill>
            <a:schemeClr val="accent4"/>
          </a:solidFill>
        </p:spPr>
        <p:txBody>
          <a:bodyPr lIns="108000" tIns="72000" rIns="108000" bIns="108000">
            <a:noAutofit/>
          </a:bodyPr>
          <a:lstStyle>
            <a:lvl1pPr marL="0" indent="0">
              <a:buFontTx/>
              <a:buNone/>
              <a:defRPr sz="2000" b="0" spc="-120" baseline="0">
                <a:solidFill>
                  <a:schemeClr val="bg1"/>
                </a:solidFill>
              </a:defRPr>
            </a:lvl1pPr>
          </a:lstStyle>
          <a:p>
            <a:pPr lvl="0"/>
            <a:r>
              <a:rPr lang="it-IT" noProof="0" smtClean="0"/>
              <a:t>Fare clic per modificare stili del testo dello schema</a:t>
            </a:r>
          </a:p>
        </p:txBody>
      </p:sp>
      <p:sp>
        <p:nvSpPr>
          <p:cNvPr id="43" name="Textplatzhalter 2"/>
          <p:cNvSpPr>
            <a:spLocks noGrp="1"/>
          </p:cNvSpPr>
          <p:nvPr>
            <p:ph type="body" sz="quarter" idx="17"/>
          </p:nvPr>
        </p:nvSpPr>
        <p:spPr>
          <a:xfrm>
            <a:off x="4673643" y="3456043"/>
            <a:ext cx="1976216" cy="1974365"/>
          </a:xfrm>
          <a:solidFill>
            <a:schemeClr val="accent4"/>
          </a:solidFill>
        </p:spPr>
        <p:txBody>
          <a:bodyPr lIns="108000" tIns="72000" rIns="108000" bIns="108000">
            <a:noAutofit/>
          </a:bodyPr>
          <a:lstStyle>
            <a:lvl1pPr marL="0" indent="0">
              <a:buFontTx/>
              <a:buNone/>
              <a:defRPr sz="2000" b="0" spc="-120" baseline="0">
                <a:solidFill>
                  <a:schemeClr val="bg1"/>
                </a:solidFill>
              </a:defRPr>
            </a:lvl1pPr>
          </a:lstStyle>
          <a:p>
            <a:pPr lvl="0"/>
            <a:r>
              <a:rPr lang="it-IT" noProof="0" smtClean="0"/>
              <a:t>Fare clic per modificare stili del testo dello schema</a:t>
            </a:r>
          </a:p>
        </p:txBody>
      </p:sp>
      <p:sp>
        <p:nvSpPr>
          <p:cNvPr id="44" name="Textplatzhalter 2"/>
          <p:cNvSpPr>
            <a:spLocks noGrp="1"/>
          </p:cNvSpPr>
          <p:nvPr>
            <p:ph type="body" sz="quarter" idx="18"/>
          </p:nvPr>
        </p:nvSpPr>
        <p:spPr>
          <a:xfrm>
            <a:off x="6867664" y="3456043"/>
            <a:ext cx="1976216" cy="1974365"/>
          </a:xfrm>
          <a:solidFill>
            <a:schemeClr val="accent4"/>
          </a:solidFill>
        </p:spPr>
        <p:txBody>
          <a:bodyPr lIns="108000" tIns="72000" rIns="108000" bIns="108000">
            <a:noAutofit/>
          </a:bodyPr>
          <a:lstStyle>
            <a:lvl1pPr marL="0" indent="0">
              <a:buFontTx/>
              <a:buNone/>
              <a:defRPr sz="2000" b="0" spc="-120" baseline="0">
                <a:solidFill>
                  <a:schemeClr val="bg1"/>
                </a:solidFill>
              </a:defRPr>
            </a:lvl1pPr>
          </a:lstStyle>
          <a:p>
            <a:pPr lvl="0"/>
            <a:r>
              <a:rPr lang="it-IT" noProof="0" smtClean="0"/>
              <a:t>Fare clic per modificare stili del testo dello schema</a:t>
            </a:r>
          </a:p>
        </p:txBody>
      </p:sp>
    </p:spTree>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adlines + Text">
    <p:spTree>
      <p:nvGrpSpPr>
        <p:cNvPr id="1" name=""/>
        <p:cNvGrpSpPr/>
        <p:nvPr/>
      </p:nvGrpSpPr>
      <p:grpSpPr>
        <a:xfrm>
          <a:off x="0" y="0"/>
          <a:ext cx="0" cy="0"/>
          <a:chOff x="0" y="0"/>
          <a:chExt cx="0" cy="0"/>
        </a:xfrm>
      </p:grpSpPr>
      <p:sp>
        <p:nvSpPr>
          <p:cNvPr id="12" name="Titelplatzhalter 3"/>
          <p:cNvSpPr>
            <a:spLocks noGrp="1"/>
          </p:cNvSpPr>
          <p:nvPr>
            <p:ph type="title"/>
          </p:nvPr>
        </p:nvSpPr>
        <p:spPr>
          <a:xfrm>
            <a:off x="-4761" y="149225"/>
            <a:ext cx="6596948" cy="686006"/>
          </a:xfrm>
          <a:prstGeom prst="rect">
            <a:avLst/>
          </a:prstGeom>
        </p:spPr>
        <p:txBody>
          <a:bodyPr/>
          <a:lstStyle>
            <a:lvl1pPr>
              <a:defRPr baseline="0">
                <a:solidFill>
                  <a:schemeClr val="tx1"/>
                </a:solidFill>
              </a:defRPr>
            </a:lvl1pPr>
          </a:lstStyle>
          <a:p>
            <a:r>
              <a:rPr lang="it-IT" noProof="0" dirty="0" smtClean="0"/>
              <a:t>Fare clic per modificare lo stile del titolo</a:t>
            </a:r>
            <a:endParaRPr lang="en-GB" noProof="0" dirty="0"/>
          </a:p>
        </p:txBody>
      </p:sp>
      <p:sp>
        <p:nvSpPr>
          <p:cNvPr id="3" name="Textplatzhalter 2"/>
          <p:cNvSpPr>
            <a:spLocks noGrp="1"/>
          </p:cNvSpPr>
          <p:nvPr>
            <p:ph type="body" sz="quarter" idx="10"/>
          </p:nvPr>
        </p:nvSpPr>
        <p:spPr>
          <a:xfrm>
            <a:off x="296864" y="2264735"/>
            <a:ext cx="8562974" cy="3211032"/>
          </a:xfrm>
        </p:spPr>
        <p:txBody>
          <a:bodyPr lIns="0" tIns="0" rIns="0" bIns="0">
            <a:noAutofit/>
          </a:bodyPr>
          <a:lstStyle>
            <a:lvl1pPr marL="0" indent="0">
              <a:buFontTx/>
              <a:buNone/>
              <a:defRPr sz="2200">
                <a:solidFill>
                  <a:schemeClr val="tx1"/>
                </a:solidFill>
              </a:defRPr>
            </a:lvl1pPr>
          </a:lstStyle>
          <a:p>
            <a:pPr lvl="0"/>
            <a:r>
              <a:rPr lang="it-IT" noProof="0" dirty="0" smtClean="0"/>
              <a:t>Fare clic per modificare stili del testo dello schema</a:t>
            </a:r>
          </a:p>
        </p:txBody>
      </p:sp>
      <p:sp>
        <p:nvSpPr>
          <p:cNvPr id="4" name="Textplatzhalter 2"/>
          <p:cNvSpPr>
            <a:spLocks noGrp="1"/>
          </p:cNvSpPr>
          <p:nvPr>
            <p:ph type="body" sz="quarter" idx="13"/>
          </p:nvPr>
        </p:nvSpPr>
        <p:spPr>
          <a:xfrm>
            <a:off x="296863" y="1335217"/>
            <a:ext cx="8562975" cy="750724"/>
          </a:xfrm>
        </p:spPr>
        <p:txBody>
          <a:bodyPr lIns="0" tIns="0" rIns="0" bIns="0">
            <a:noAutofit/>
          </a:bodyPr>
          <a:lstStyle>
            <a:lvl1pPr marL="0" indent="0">
              <a:lnSpc>
                <a:spcPts val="2500"/>
              </a:lnSpc>
              <a:buFontTx/>
              <a:buNone/>
              <a:defRPr sz="2800"/>
            </a:lvl1pPr>
          </a:lstStyle>
          <a:p>
            <a:pPr lvl="0"/>
            <a:r>
              <a:rPr lang="it-IT" noProof="0" smtClean="0"/>
              <a:t>Fare clic per modificare stili del testo dello schema</a:t>
            </a:r>
          </a:p>
        </p:txBody>
      </p:sp>
    </p:spTree>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12" name="Titelplatzhalter 3"/>
          <p:cNvSpPr>
            <a:spLocks noGrp="1"/>
          </p:cNvSpPr>
          <p:nvPr>
            <p:ph type="title"/>
          </p:nvPr>
        </p:nvSpPr>
        <p:spPr>
          <a:xfrm>
            <a:off x="-4762" y="149225"/>
            <a:ext cx="6607581" cy="686006"/>
          </a:xfrm>
          <a:prstGeom prst="rect">
            <a:avLst/>
          </a:prstGeom>
        </p:spPr>
        <p:txBody>
          <a:bodyPr/>
          <a:lstStyle>
            <a:lvl1pPr>
              <a:defRPr>
                <a:solidFill>
                  <a:schemeClr val="tx1"/>
                </a:solidFill>
              </a:defRPr>
            </a:lvl1pPr>
          </a:lstStyle>
          <a:p>
            <a:r>
              <a:rPr lang="it-IT" noProof="0" dirty="0" smtClean="0"/>
              <a:t>Fare clic per modificare lo stile del titolo</a:t>
            </a:r>
            <a:endParaRPr lang="en-GB" noProof="0" dirty="0"/>
          </a:p>
        </p:txBody>
      </p:sp>
      <p:sp>
        <p:nvSpPr>
          <p:cNvPr id="3" name="Textplatzhalter 2"/>
          <p:cNvSpPr>
            <a:spLocks noGrp="1"/>
          </p:cNvSpPr>
          <p:nvPr>
            <p:ph type="body" sz="quarter" idx="10"/>
          </p:nvPr>
        </p:nvSpPr>
        <p:spPr>
          <a:xfrm>
            <a:off x="296864" y="1307806"/>
            <a:ext cx="8562974" cy="4167962"/>
          </a:xfrm>
        </p:spPr>
        <p:txBody>
          <a:bodyPr lIns="0" tIns="0" rIns="0" bIns="0">
            <a:noAutofit/>
          </a:bodyPr>
          <a:lstStyle>
            <a:lvl1pPr marL="0" indent="0">
              <a:buFontTx/>
              <a:buNone/>
              <a:defRPr sz="2200">
                <a:solidFill>
                  <a:schemeClr val="tx1"/>
                </a:solidFill>
              </a:defRPr>
            </a:lvl1pPr>
          </a:lstStyle>
          <a:p>
            <a:pPr lvl="0"/>
            <a:r>
              <a:rPr lang="it-IT" noProof="0" dirty="0" smtClean="0"/>
              <a:t>Fare clic per modificare stili del testo dello schema</a:t>
            </a:r>
          </a:p>
        </p:txBody>
      </p:sp>
    </p:spTree>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ull Image">
    <p:spTree>
      <p:nvGrpSpPr>
        <p:cNvPr id="1" name=""/>
        <p:cNvGrpSpPr/>
        <p:nvPr/>
      </p:nvGrpSpPr>
      <p:grpSpPr>
        <a:xfrm>
          <a:off x="0" y="0"/>
          <a:ext cx="0" cy="0"/>
          <a:chOff x="0" y="0"/>
          <a:chExt cx="0" cy="0"/>
        </a:xfrm>
      </p:grpSpPr>
      <p:sp>
        <p:nvSpPr>
          <p:cNvPr id="5" name="Titelplatzhalter 3"/>
          <p:cNvSpPr>
            <a:spLocks noGrp="1"/>
          </p:cNvSpPr>
          <p:nvPr>
            <p:ph type="title"/>
          </p:nvPr>
        </p:nvSpPr>
        <p:spPr>
          <a:xfrm>
            <a:off x="-4761" y="149225"/>
            <a:ext cx="6596948" cy="686006"/>
          </a:xfrm>
          <a:prstGeom prst="rect">
            <a:avLst/>
          </a:prstGeom>
        </p:spPr>
        <p:txBody>
          <a:bodyPr/>
          <a:lstStyle>
            <a:lvl1pPr>
              <a:defRPr/>
            </a:lvl1pPr>
          </a:lstStyle>
          <a:p>
            <a:r>
              <a:rPr lang="it-IT" noProof="0" dirty="0" smtClean="0"/>
              <a:t>Fare clic per modificare lo stile del titolo</a:t>
            </a:r>
            <a:endParaRPr lang="en-GB" noProof="0" dirty="0"/>
          </a:p>
        </p:txBody>
      </p:sp>
      <p:sp>
        <p:nvSpPr>
          <p:cNvPr id="6" name="Bildplatzhalter 5"/>
          <p:cNvSpPr>
            <a:spLocks noGrp="1"/>
          </p:cNvSpPr>
          <p:nvPr>
            <p:ph type="pic" sz="quarter" idx="10"/>
          </p:nvPr>
        </p:nvSpPr>
        <p:spPr>
          <a:xfrm>
            <a:off x="0" y="1116013"/>
            <a:ext cx="9143999" cy="4413250"/>
          </a:xfrm>
        </p:spPr>
        <p:txBody>
          <a:bodyPr rtlCol="0">
            <a:normAutofit/>
          </a:bodyPr>
          <a:lstStyle>
            <a:lvl1pPr marL="0" indent="0">
              <a:buFontTx/>
              <a:buNone/>
              <a:defRPr/>
            </a:lvl1pPr>
          </a:lstStyle>
          <a:p>
            <a:pPr lvl="0"/>
            <a:r>
              <a:rPr lang="it-IT" noProof="0" smtClean="0"/>
              <a:t>Fare clic sull'icona per inserire un'immagine</a:t>
            </a:r>
            <a:endParaRPr lang="en-GB" noProof="0"/>
          </a:p>
        </p:txBody>
      </p:sp>
    </p:spTree>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hart &gt; Text">
    <p:spTree>
      <p:nvGrpSpPr>
        <p:cNvPr id="1" name=""/>
        <p:cNvGrpSpPr/>
        <p:nvPr/>
      </p:nvGrpSpPr>
      <p:grpSpPr>
        <a:xfrm>
          <a:off x="0" y="0"/>
          <a:ext cx="0" cy="0"/>
          <a:chOff x="0" y="0"/>
          <a:chExt cx="0" cy="0"/>
        </a:xfrm>
      </p:grpSpPr>
      <p:sp>
        <p:nvSpPr>
          <p:cNvPr id="3" name="Diagrammplatzhalter 2"/>
          <p:cNvSpPr>
            <a:spLocks noGrp="1"/>
          </p:cNvSpPr>
          <p:nvPr>
            <p:ph type="chart" sz="quarter" idx="14"/>
          </p:nvPr>
        </p:nvSpPr>
        <p:spPr>
          <a:xfrm>
            <a:off x="296234" y="1285875"/>
            <a:ext cx="4102100" cy="4381500"/>
          </a:xfrm>
        </p:spPr>
        <p:txBody>
          <a:bodyPr rtlCol="0">
            <a:normAutofit/>
          </a:bodyPr>
          <a:lstStyle>
            <a:lvl1pPr>
              <a:defRPr baseline="0"/>
            </a:lvl1pPr>
          </a:lstStyle>
          <a:p>
            <a:pPr lvl="0"/>
            <a:r>
              <a:rPr lang="it-IT" noProof="0" dirty="0" smtClean="0"/>
              <a:t>Fare clic sull'icona per inserire un grafico</a:t>
            </a:r>
            <a:endParaRPr lang="en-GB" noProof="0" dirty="0"/>
          </a:p>
        </p:txBody>
      </p:sp>
      <p:sp>
        <p:nvSpPr>
          <p:cNvPr id="5" name="Titelplatzhalter 3"/>
          <p:cNvSpPr>
            <a:spLocks noGrp="1"/>
          </p:cNvSpPr>
          <p:nvPr>
            <p:ph type="title"/>
          </p:nvPr>
        </p:nvSpPr>
        <p:spPr>
          <a:xfrm>
            <a:off x="-4762" y="149225"/>
            <a:ext cx="6618213" cy="686006"/>
          </a:xfrm>
          <a:prstGeom prst="rect">
            <a:avLst/>
          </a:prstGeom>
        </p:spPr>
        <p:txBody>
          <a:bodyPr/>
          <a:lstStyle>
            <a:lvl1pPr>
              <a:defRPr/>
            </a:lvl1pPr>
          </a:lstStyle>
          <a:p>
            <a:r>
              <a:rPr lang="it-IT" noProof="0" dirty="0" err="1" smtClean="0"/>
              <a:t>Fare clic per modificare lo stile del titolo</a:t>
            </a:r>
            <a:endParaRPr lang="en-GB" noProof="0" dirty="0"/>
          </a:p>
        </p:txBody>
      </p:sp>
      <p:sp>
        <p:nvSpPr>
          <p:cNvPr id="4" name="Textplatzhalter 2"/>
          <p:cNvSpPr>
            <a:spLocks noGrp="1"/>
          </p:cNvSpPr>
          <p:nvPr>
            <p:ph type="body" sz="quarter" idx="10"/>
          </p:nvPr>
        </p:nvSpPr>
        <p:spPr>
          <a:xfrm>
            <a:off x="4508205" y="1286539"/>
            <a:ext cx="4351633" cy="4040373"/>
          </a:xfrm>
        </p:spPr>
        <p:txBody>
          <a:bodyPr lIns="0" tIns="0" rIns="0" bIns="0">
            <a:noAutofit/>
          </a:bodyPr>
          <a:lstStyle>
            <a:lvl1pPr marL="0" indent="0">
              <a:buFontTx/>
              <a:buNone/>
              <a:defRPr sz="2200">
                <a:solidFill>
                  <a:schemeClr val="tx1"/>
                </a:solidFill>
              </a:defRPr>
            </a:lvl1pPr>
          </a:lstStyle>
          <a:p>
            <a:pPr lvl="0"/>
            <a:r>
              <a:rPr lang="it-IT" noProof="0" dirty="0" smtClean="0"/>
              <a:t>Fare clic per modificare stili del testo dello schema</a:t>
            </a:r>
          </a:p>
        </p:txBody>
      </p:sp>
    </p:spTree>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gt; Chart">
    <p:spTree>
      <p:nvGrpSpPr>
        <p:cNvPr id="1" name=""/>
        <p:cNvGrpSpPr/>
        <p:nvPr/>
      </p:nvGrpSpPr>
      <p:grpSpPr>
        <a:xfrm>
          <a:off x="0" y="0"/>
          <a:ext cx="0" cy="0"/>
          <a:chOff x="0" y="0"/>
          <a:chExt cx="0" cy="0"/>
        </a:xfrm>
      </p:grpSpPr>
      <p:sp>
        <p:nvSpPr>
          <p:cNvPr id="5" name="Titelplatzhalter 3"/>
          <p:cNvSpPr>
            <a:spLocks noGrp="1"/>
          </p:cNvSpPr>
          <p:nvPr>
            <p:ph type="title"/>
          </p:nvPr>
        </p:nvSpPr>
        <p:spPr>
          <a:xfrm>
            <a:off x="-4761" y="149225"/>
            <a:ext cx="6596948" cy="686006"/>
          </a:xfrm>
          <a:prstGeom prst="rect">
            <a:avLst/>
          </a:prstGeom>
        </p:spPr>
        <p:txBody>
          <a:bodyPr/>
          <a:lstStyle>
            <a:lvl1pPr>
              <a:defRPr/>
            </a:lvl1pPr>
          </a:lstStyle>
          <a:p>
            <a:r>
              <a:rPr lang="it-IT" noProof="0" dirty="0" smtClean="0"/>
              <a:t>Fare clic per modificare lo stile del titolo</a:t>
            </a:r>
            <a:endParaRPr lang="en-GB" noProof="0" dirty="0"/>
          </a:p>
        </p:txBody>
      </p:sp>
      <p:sp>
        <p:nvSpPr>
          <p:cNvPr id="4" name="Textplatzhalter 2"/>
          <p:cNvSpPr>
            <a:spLocks noGrp="1"/>
          </p:cNvSpPr>
          <p:nvPr>
            <p:ph type="body" sz="quarter" idx="10"/>
          </p:nvPr>
        </p:nvSpPr>
        <p:spPr>
          <a:xfrm>
            <a:off x="296235" y="1286539"/>
            <a:ext cx="4102100" cy="4401880"/>
          </a:xfrm>
        </p:spPr>
        <p:txBody>
          <a:bodyPr lIns="0" tIns="0" rIns="0" bIns="0">
            <a:noAutofit/>
          </a:bodyPr>
          <a:lstStyle>
            <a:lvl1pPr marL="0" indent="0">
              <a:buFontTx/>
              <a:buNone/>
              <a:defRPr sz="2200">
                <a:solidFill>
                  <a:schemeClr val="tx1"/>
                </a:solidFill>
              </a:defRPr>
            </a:lvl1pPr>
          </a:lstStyle>
          <a:p>
            <a:pPr lvl="0"/>
            <a:r>
              <a:rPr lang="it-IT" noProof="0" dirty="0" smtClean="0"/>
              <a:t>Fare clic per modificare stili del testo dello schema</a:t>
            </a:r>
          </a:p>
        </p:txBody>
      </p:sp>
      <p:sp>
        <p:nvSpPr>
          <p:cNvPr id="6" name="Diagrammplatzhalter 2"/>
          <p:cNvSpPr>
            <a:spLocks noGrp="1"/>
          </p:cNvSpPr>
          <p:nvPr>
            <p:ph type="chart" sz="quarter" idx="14"/>
          </p:nvPr>
        </p:nvSpPr>
        <p:spPr>
          <a:xfrm>
            <a:off x="4518837" y="1285875"/>
            <a:ext cx="4330368" cy="4009139"/>
          </a:xfrm>
        </p:spPr>
        <p:txBody>
          <a:bodyPr rtlCol="0">
            <a:normAutofit/>
          </a:bodyPr>
          <a:lstStyle>
            <a:lvl1pPr>
              <a:defRPr baseline="0"/>
            </a:lvl1pPr>
          </a:lstStyle>
          <a:p>
            <a:pPr lvl="0"/>
            <a:r>
              <a:rPr lang="it-IT" noProof="0" dirty="0" smtClean="0"/>
              <a:t>Fare clic sull'icona per inserire un grafico</a:t>
            </a:r>
            <a:endParaRPr lang="en-GB" noProof="0" dirty="0"/>
          </a:p>
        </p:txBody>
      </p:sp>
    </p:spTree>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mage &gt; Text">
    <p:spTree>
      <p:nvGrpSpPr>
        <p:cNvPr id="1" name=""/>
        <p:cNvGrpSpPr/>
        <p:nvPr/>
      </p:nvGrpSpPr>
      <p:grpSpPr>
        <a:xfrm>
          <a:off x="0" y="0"/>
          <a:ext cx="0" cy="0"/>
          <a:chOff x="0" y="0"/>
          <a:chExt cx="0" cy="0"/>
        </a:xfrm>
      </p:grpSpPr>
      <p:sp>
        <p:nvSpPr>
          <p:cNvPr id="23" name="Picture Placeholder 22"/>
          <p:cNvSpPr>
            <a:spLocks noGrp="1"/>
          </p:cNvSpPr>
          <p:nvPr>
            <p:ph type="pic" sz="quarter" idx="13"/>
          </p:nvPr>
        </p:nvSpPr>
        <p:spPr>
          <a:xfrm>
            <a:off x="300039" y="1286539"/>
            <a:ext cx="4098296" cy="4380614"/>
          </a:xfrm>
          <a:prstGeom prst="rect">
            <a:avLst/>
          </a:prstGeom>
        </p:spPr>
        <p:txBody>
          <a:bodyPr rtlCol="0">
            <a:normAutofit/>
          </a:bodyPr>
          <a:lstStyle>
            <a:lvl1pPr marL="0" indent="0">
              <a:buNone/>
              <a:defRPr sz="1300">
                <a:latin typeface="Raleway Light"/>
                <a:cs typeface="Raleway Light"/>
              </a:defRPr>
            </a:lvl1pPr>
          </a:lstStyle>
          <a:p>
            <a:pPr lvl="0"/>
            <a:r>
              <a:rPr lang="it-IT" noProof="0" dirty="0" smtClean="0"/>
              <a:t>Fare clic sull'icona per inserire un'immagine</a:t>
            </a:r>
            <a:endParaRPr lang="en-GB" noProof="0" dirty="0"/>
          </a:p>
        </p:txBody>
      </p:sp>
      <p:sp>
        <p:nvSpPr>
          <p:cNvPr id="5" name="Titelplatzhalter 3"/>
          <p:cNvSpPr>
            <a:spLocks noGrp="1"/>
          </p:cNvSpPr>
          <p:nvPr>
            <p:ph type="title"/>
          </p:nvPr>
        </p:nvSpPr>
        <p:spPr>
          <a:xfrm>
            <a:off x="-4761" y="149225"/>
            <a:ext cx="6596948" cy="686006"/>
          </a:xfrm>
          <a:prstGeom prst="rect">
            <a:avLst/>
          </a:prstGeom>
        </p:spPr>
        <p:txBody>
          <a:bodyPr/>
          <a:lstStyle>
            <a:lvl1pPr>
              <a:defRPr baseline="0"/>
            </a:lvl1pPr>
          </a:lstStyle>
          <a:p>
            <a:r>
              <a:rPr lang="it-IT" noProof="0" dirty="0" smtClean="0"/>
              <a:t>Fare clic per modificare lo stile del titolo</a:t>
            </a:r>
            <a:endParaRPr lang="en-GB" noProof="0" dirty="0"/>
          </a:p>
        </p:txBody>
      </p:sp>
      <p:sp>
        <p:nvSpPr>
          <p:cNvPr id="4" name="Textplatzhalter 2"/>
          <p:cNvSpPr>
            <a:spLocks noGrp="1"/>
          </p:cNvSpPr>
          <p:nvPr>
            <p:ph type="body" sz="quarter" idx="10"/>
          </p:nvPr>
        </p:nvSpPr>
        <p:spPr>
          <a:xfrm>
            <a:off x="4508205" y="1286539"/>
            <a:ext cx="4351633" cy="4040373"/>
          </a:xfrm>
        </p:spPr>
        <p:txBody>
          <a:bodyPr lIns="0" tIns="0" rIns="0" bIns="0">
            <a:noAutofit/>
          </a:bodyPr>
          <a:lstStyle>
            <a:lvl1pPr marL="0" indent="0">
              <a:buFontTx/>
              <a:buNone/>
              <a:defRPr sz="2200">
                <a:solidFill>
                  <a:schemeClr val="tx1"/>
                </a:solidFill>
              </a:defRPr>
            </a:lvl1pPr>
          </a:lstStyle>
          <a:p>
            <a:pPr lvl="0"/>
            <a:r>
              <a:rPr lang="it-IT" noProof="0" dirty="0" smtClean="0"/>
              <a:t>Fare clic per modificare stili del testo dello schema</a:t>
            </a:r>
          </a:p>
        </p:txBody>
      </p:sp>
    </p:spTree>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gt; Image">
    <p:spTree>
      <p:nvGrpSpPr>
        <p:cNvPr id="1" name=""/>
        <p:cNvGrpSpPr/>
        <p:nvPr/>
      </p:nvGrpSpPr>
      <p:grpSpPr>
        <a:xfrm>
          <a:off x="0" y="0"/>
          <a:ext cx="0" cy="0"/>
          <a:chOff x="0" y="0"/>
          <a:chExt cx="0" cy="0"/>
        </a:xfrm>
      </p:grpSpPr>
      <p:sp>
        <p:nvSpPr>
          <p:cNvPr id="23" name="Picture Placeholder 22"/>
          <p:cNvSpPr>
            <a:spLocks noGrp="1"/>
          </p:cNvSpPr>
          <p:nvPr>
            <p:ph type="pic" sz="quarter" idx="13"/>
          </p:nvPr>
        </p:nvSpPr>
        <p:spPr>
          <a:xfrm>
            <a:off x="4540102" y="1286539"/>
            <a:ext cx="4319736" cy="4040373"/>
          </a:xfrm>
          <a:prstGeom prst="rect">
            <a:avLst/>
          </a:prstGeom>
        </p:spPr>
        <p:txBody>
          <a:bodyPr rtlCol="0">
            <a:normAutofit/>
          </a:bodyPr>
          <a:lstStyle>
            <a:lvl1pPr marL="0" indent="0">
              <a:buNone/>
              <a:defRPr sz="1300">
                <a:latin typeface="Raleway Light"/>
                <a:cs typeface="Raleway Light"/>
              </a:defRPr>
            </a:lvl1pPr>
          </a:lstStyle>
          <a:p>
            <a:pPr lvl="0"/>
            <a:r>
              <a:rPr lang="it-IT" noProof="0" dirty="0" smtClean="0"/>
              <a:t>Fare clic sull'icona per inserire un'immagine</a:t>
            </a:r>
            <a:endParaRPr lang="en-GB" noProof="0" dirty="0"/>
          </a:p>
        </p:txBody>
      </p:sp>
      <p:sp>
        <p:nvSpPr>
          <p:cNvPr id="5" name="Titelplatzhalter 3"/>
          <p:cNvSpPr>
            <a:spLocks noGrp="1"/>
          </p:cNvSpPr>
          <p:nvPr>
            <p:ph type="title"/>
          </p:nvPr>
        </p:nvSpPr>
        <p:spPr>
          <a:xfrm>
            <a:off x="-4762" y="149225"/>
            <a:ext cx="6586315" cy="686006"/>
          </a:xfrm>
          <a:prstGeom prst="rect">
            <a:avLst/>
          </a:prstGeom>
        </p:spPr>
        <p:txBody>
          <a:bodyPr/>
          <a:lstStyle>
            <a:lvl1pPr>
              <a:defRPr/>
            </a:lvl1pPr>
          </a:lstStyle>
          <a:p>
            <a:r>
              <a:rPr lang="it-IT" noProof="0" dirty="0" smtClean="0"/>
              <a:t>Fare clic per modificare lo stile del titolo</a:t>
            </a:r>
            <a:endParaRPr lang="en-GB" noProof="0" dirty="0"/>
          </a:p>
        </p:txBody>
      </p:sp>
      <p:sp>
        <p:nvSpPr>
          <p:cNvPr id="4" name="Textplatzhalter 2"/>
          <p:cNvSpPr>
            <a:spLocks noGrp="1"/>
          </p:cNvSpPr>
          <p:nvPr>
            <p:ph type="body" sz="quarter" idx="10"/>
          </p:nvPr>
        </p:nvSpPr>
        <p:spPr>
          <a:xfrm>
            <a:off x="296235" y="1286539"/>
            <a:ext cx="4102100" cy="4401880"/>
          </a:xfrm>
        </p:spPr>
        <p:txBody>
          <a:bodyPr lIns="0" tIns="0" rIns="0" bIns="0">
            <a:noAutofit/>
          </a:bodyPr>
          <a:lstStyle>
            <a:lvl1pPr marL="0" indent="0">
              <a:buFontTx/>
              <a:buNone/>
              <a:defRPr sz="2200">
                <a:solidFill>
                  <a:schemeClr val="tx1"/>
                </a:solidFill>
              </a:defRPr>
            </a:lvl1pPr>
          </a:lstStyle>
          <a:p>
            <a:pPr lvl="0"/>
            <a:r>
              <a:rPr lang="it-IT" noProof="0" dirty="0" smtClean="0"/>
              <a:t>Fare clic per modificare stili del testo dello schema</a:t>
            </a:r>
          </a:p>
        </p:txBody>
      </p:sp>
    </p:spTree>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4" name="Gerade Verbindung 3"/>
          <p:cNvCxnSpPr/>
          <p:nvPr userDrawn="1"/>
        </p:nvCxnSpPr>
        <p:spPr>
          <a:xfrm>
            <a:off x="-6350" y="6381750"/>
            <a:ext cx="457835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Rechteck 1"/>
          <p:cNvSpPr/>
          <p:nvPr userDrawn="1"/>
        </p:nvSpPr>
        <p:spPr>
          <a:xfrm>
            <a:off x="0" y="0"/>
            <a:ext cx="9144000" cy="100965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67942" fontAlgn="auto">
              <a:spcBef>
                <a:spcPts val="0"/>
              </a:spcBef>
              <a:spcAft>
                <a:spcPts val="0"/>
              </a:spcAft>
              <a:defRPr/>
            </a:pPr>
            <a:endParaRPr lang="en-GB"/>
          </a:p>
        </p:txBody>
      </p:sp>
      <p:sp>
        <p:nvSpPr>
          <p:cNvPr id="1028" name="Textplatzhalter 2"/>
          <p:cNvSpPr>
            <a:spLocks noGrp="1"/>
          </p:cNvSpPr>
          <p:nvPr>
            <p:ph type="body" idx="1"/>
          </p:nvPr>
        </p:nvSpPr>
        <p:spPr bwMode="auto">
          <a:xfrm>
            <a:off x="300038" y="1296988"/>
            <a:ext cx="8064500" cy="4051300"/>
          </a:xfrm>
          <a:prstGeom prst="rect">
            <a:avLst/>
          </a:prstGeom>
          <a:noFill/>
          <a:ln w="9525">
            <a:noFill/>
            <a:miter lim="800000"/>
            <a:headEnd/>
            <a:tailEnd/>
          </a:ln>
        </p:spPr>
        <p:txBody>
          <a:bodyPr vert="horz" wrap="square" lIns="217590" tIns="108794" rIns="217590" bIns="108794" numCol="1" anchor="t" anchorCtr="0" compatLnSpc="1">
            <a:prstTxWarp prst="textNoShape">
              <a:avLst/>
            </a:prstTxWarp>
          </a:bodyPr>
          <a:lstStyle/>
          <a:p>
            <a:pPr lvl="0"/>
            <a:r>
              <a:rPr lang="en-GB" smtClean="0"/>
              <a:t>Textmasterformat to edit</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2" name="TextBox 35"/>
          <p:cNvSpPr txBox="1"/>
          <p:nvPr/>
        </p:nvSpPr>
        <p:spPr>
          <a:xfrm>
            <a:off x="3551238" y="6199188"/>
            <a:ext cx="4287837" cy="323850"/>
          </a:xfrm>
          <a:prstGeom prst="rect">
            <a:avLst/>
          </a:prstGeom>
          <a:noFill/>
        </p:spPr>
        <p:txBody>
          <a:bodyPr>
            <a:spAutoFit/>
          </a:bodyPr>
          <a:lstStyle/>
          <a:p>
            <a:pPr algn="r" defTabSz="767942" fontAlgn="auto">
              <a:spcBef>
                <a:spcPts val="0"/>
              </a:spcBef>
              <a:spcAft>
                <a:spcPts val="0"/>
              </a:spcAft>
              <a:defRPr/>
            </a:pPr>
            <a:r>
              <a:rPr lang="en-GB" spc="50">
                <a:solidFill>
                  <a:schemeClr val="accent1"/>
                </a:solidFill>
                <a:latin typeface="Trebuchet MS" pitchFamily="34" charset="0"/>
                <a:cs typeface="Raleway"/>
              </a:rPr>
              <a:t>TAKING </a:t>
            </a:r>
            <a:r>
              <a:rPr lang="en-GB" b="1" spc="50">
                <a:solidFill>
                  <a:schemeClr val="accent1"/>
                </a:solidFill>
                <a:latin typeface="Trebuchet MS" pitchFamily="34" charset="0"/>
                <a:cs typeface="Raleway"/>
              </a:rPr>
              <a:t>COOPERATION</a:t>
            </a:r>
            <a:r>
              <a:rPr lang="en-GB" spc="50">
                <a:solidFill>
                  <a:schemeClr val="accent1"/>
                </a:solidFill>
                <a:latin typeface="Trebuchet MS" pitchFamily="34" charset="0"/>
                <a:cs typeface="Raleway"/>
              </a:rPr>
              <a:t> FORWARD</a:t>
            </a:r>
            <a:endParaRPr lang="en-GB" spc="50">
              <a:solidFill>
                <a:schemeClr val="accent1"/>
              </a:solidFill>
              <a:latin typeface="Trebuchet MS" pitchFamily="34" charset="0"/>
              <a:cs typeface="Lato Light"/>
            </a:endParaRPr>
          </a:p>
        </p:txBody>
      </p:sp>
      <p:pic>
        <p:nvPicPr>
          <p:cNvPr id="1030" name="Picture 2"/>
          <p:cNvPicPr>
            <a:picLocks noChangeAspect="1" noChangeArrowheads="1"/>
          </p:cNvPicPr>
          <p:nvPr/>
        </p:nvPicPr>
        <p:blipFill>
          <a:blip r:embed="rId16"/>
          <a:srcRect/>
          <a:stretch>
            <a:fillRect/>
          </a:stretch>
        </p:blipFill>
        <p:spPr bwMode="auto">
          <a:xfrm>
            <a:off x="6972300" y="149225"/>
            <a:ext cx="1776413" cy="763588"/>
          </a:xfrm>
          <a:prstGeom prst="rect">
            <a:avLst/>
          </a:prstGeom>
          <a:noFill/>
          <a:ln w="9525">
            <a:noFill/>
            <a:miter lim="800000"/>
            <a:headEnd/>
            <a:tailEnd/>
          </a:ln>
        </p:spPr>
      </p:pic>
      <p:pic>
        <p:nvPicPr>
          <p:cNvPr id="1031" name="Picture 3" descr="\\ISTORAGE\-Print\MA27\Report_DOC\gfx.png"/>
          <p:cNvPicPr>
            <a:picLocks noChangeAspect="1" noChangeArrowheads="1"/>
          </p:cNvPicPr>
          <p:nvPr/>
        </p:nvPicPr>
        <p:blipFill>
          <a:blip r:embed="rId17"/>
          <a:srcRect/>
          <a:stretch>
            <a:fillRect/>
          </a:stretch>
        </p:blipFill>
        <p:spPr bwMode="auto">
          <a:xfrm>
            <a:off x="7686675" y="5353050"/>
            <a:ext cx="1457325" cy="1508125"/>
          </a:xfrm>
          <a:prstGeom prst="rect">
            <a:avLst/>
          </a:prstGeom>
          <a:noFill/>
          <a:ln w="9525">
            <a:noFill/>
            <a:miter lim="800000"/>
            <a:headEnd/>
            <a:tailEnd/>
          </a:ln>
        </p:spPr>
      </p:pic>
      <p:sp>
        <p:nvSpPr>
          <p:cNvPr id="19" name="TextBox 27"/>
          <p:cNvSpPr txBox="1"/>
          <p:nvPr/>
        </p:nvSpPr>
        <p:spPr>
          <a:xfrm>
            <a:off x="8270875" y="6154738"/>
            <a:ext cx="573088" cy="366712"/>
          </a:xfrm>
          <a:prstGeom prst="rect">
            <a:avLst/>
          </a:prstGeom>
          <a:noFill/>
        </p:spPr>
        <p:txBody>
          <a:bodyPr wrap="none" lIns="182843" tIns="91422" rIns="182843" bIns="91422">
            <a:spAutoFit/>
          </a:bodyPr>
          <a:lstStyle/>
          <a:p>
            <a:pPr algn="ctr" defTabSz="767942" fontAlgn="auto">
              <a:spcBef>
                <a:spcPts val="0"/>
              </a:spcBef>
              <a:spcAft>
                <a:spcPts val="0"/>
              </a:spcAft>
              <a:defRPr/>
            </a:pPr>
            <a:fld id="{E304BF68-201F-4028-8278-8C767065F8B8}" type="slidenum">
              <a:rPr lang="en-GB" sz="1200">
                <a:solidFill>
                  <a:schemeClr val="accent1"/>
                </a:solidFill>
                <a:latin typeface="Trebuchet MS" pitchFamily="34" charset="0"/>
                <a:cs typeface="Raleway Light"/>
              </a:rPr>
              <a:pPr algn="ctr" defTabSz="767942" fontAlgn="auto">
                <a:spcBef>
                  <a:spcPts val="0"/>
                </a:spcBef>
                <a:spcAft>
                  <a:spcPts val="0"/>
                </a:spcAft>
                <a:defRPr/>
              </a:pPr>
              <a:t>‹N›</a:t>
            </a:fld>
            <a:endParaRPr lang="en-GB" sz="1200">
              <a:solidFill>
                <a:schemeClr val="accent1"/>
              </a:solidFill>
              <a:latin typeface="Trebuchet MS" pitchFamily="34" charset="0"/>
              <a:cs typeface="Raleway Light"/>
            </a:endParaRPr>
          </a:p>
        </p:txBody>
      </p:sp>
      <p:pic>
        <p:nvPicPr>
          <p:cNvPr id="1033" name="Picture 4"/>
          <p:cNvPicPr>
            <a:picLocks noChangeAspect="1" noChangeArrowheads="1"/>
          </p:cNvPicPr>
          <p:nvPr userDrawn="1"/>
        </p:nvPicPr>
        <p:blipFill>
          <a:blip r:embed="rId18"/>
          <a:srcRect/>
          <a:stretch>
            <a:fillRect/>
          </a:stretch>
        </p:blipFill>
        <p:spPr bwMode="auto">
          <a:xfrm>
            <a:off x="301625" y="6154738"/>
            <a:ext cx="481013" cy="479425"/>
          </a:xfrm>
          <a:prstGeom prst="rect">
            <a:avLst/>
          </a:prstGeom>
          <a:noFill/>
          <a:ln w="9525">
            <a:noFill/>
            <a:miter lim="800000"/>
            <a:headEnd/>
            <a:tailEnd/>
          </a:ln>
        </p:spPr>
      </p:pic>
      <p:sp>
        <p:nvSpPr>
          <p:cNvPr id="55" name="Titelplatzhalter 3"/>
          <p:cNvSpPr>
            <a:spLocks noGrp="1"/>
          </p:cNvSpPr>
          <p:nvPr>
            <p:ph type="title"/>
          </p:nvPr>
        </p:nvSpPr>
        <p:spPr>
          <a:xfrm>
            <a:off x="-6350" y="149225"/>
            <a:ext cx="6588125" cy="685800"/>
          </a:xfrm>
          <a:prstGeom prst="rect">
            <a:avLst/>
          </a:prstGeom>
        </p:spPr>
        <p:txBody>
          <a:bodyPr vert="horz" lIns="91440" tIns="45720" rIns="91440" bIns="45720" rtlCol="0" anchor="ctr">
            <a:normAutofit/>
          </a:bodyPr>
          <a:lstStyle/>
          <a:p>
            <a:r>
              <a:rPr lang="en-GB" noProof="0" dirty="0" smtClean="0"/>
              <a:t>Title </a:t>
            </a:r>
            <a:r>
              <a:rPr lang="en-GB" noProof="0" dirty="0" err="1" smtClean="0"/>
              <a:t>masterformat</a:t>
            </a:r>
            <a:endParaRPr lang="en-GB" noProof="0" dirty="0"/>
          </a:p>
        </p:txBody>
      </p:sp>
    </p:spTree>
  </p:cSld>
  <p:clrMap bg1="lt1" tx1="dk1" bg2="lt2" tx2="dk2" accent1="accent1" accent2="accent2" accent3="accent3" accent4="accent4" accent5="accent5" accent6="accent6" hlink="hlink" folHlink="folHlink"/>
  <p:sldLayoutIdLst>
    <p:sldLayoutId id="2147483827" r:id="rId1"/>
    <p:sldLayoutId id="2147483826" r:id="rId2"/>
    <p:sldLayoutId id="2147483825" r:id="rId3"/>
    <p:sldLayoutId id="2147483824" r:id="rId4"/>
    <p:sldLayoutId id="2147483823" r:id="rId5"/>
    <p:sldLayoutId id="2147483822" r:id="rId6"/>
    <p:sldLayoutId id="2147483821" r:id="rId7"/>
    <p:sldLayoutId id="2147483820" r:id="rId8"/>
    <p:sldLayoutId id="2147483819" r:id="rId9"/>
    <p:sldLayoutId id="2147483818" r:id="rId10"/>
    <p:sldLayoutId id="2147483817" r:id="rId11"/>
    <p:sldLayoutId id="2147483816" r:id="rId12"/>
    <p:sldLayoutId id="2147483815" r:id="rId13"/>
    <p:sldLayoutId id="2147483814" r:id="rId14"/>
  </p:sldLayoutIdLst>
  <p:transition spd="slow">
    <p:fade/>
  </p:transition>
  <p:timing>
    <p:tnLst>
      <p:par>
        <p:cTn id="1" dur="indefinite" restart="never" nodeType="tmRoot"/>
      </p:par>
    </p:tnLst>
  </p:timing>
  <p:hf hdr="0" ftr="0" dt="0"/>
  <p:txStyles>
    <p:titleStyle>
      <a:lvl1pPr marL="215900" algn="l" defTabSz="912813" rtl="0" eaLnBrk="0" fontAlgn="base" hangingPunct="0">
        <a:spcBef>
          <a:spcPct val="0"/>
        </a:spcBef>
        <a:spcAft>
          <a:spcPct val="0"/>
        </a:spcAft>
        <a:defRPr sz="2800" b="1" kern="1200" cap="all">
          <a:solidFill>
            <a:srgbClr val="686868"/>
          </a:solidFill>
          <a:latin typeface="Trebuchet MS" pitchFamily="34" charset="0"/>
          <a:ea typeface="+mj-ea"/>
          <a:cs typeface="+mj-cs"/>
        </a:defRPr>
      </a:lvl1pPr>
      <a:lvl2pPr marL="215900" algn="l" defTabSz="912813" rtl="0" eaLnBrk="0" fontAlgn="base" hangingPunct="0">
        <a:spcBef>
          <a:spcPct val="0"/>
        </a:spcBef>
        <a:spcAft>
          <a:spcPct val="0"/>
        </a:spcAft>
        <a:defRPr sz="2800" b="1">
          <a:solidFill>
            <a:srgbClr val="686868"/>
          </a:solidFill>
          <a:latin typeface="Trebuchet MS" pitchFamily="34" charset="0"/>
        </a:defRPr>
      </a:lvl2pPr>
      <a:lvl3pPr marL="215900" algn="l" defTabSz="912813" rtl="0" eaLnBrk="0" fontAlgn="base" hangingPunct="0">
        <a:spcBef>
          <a:spcPct val="0"/>
        </a:spcBef>
        <a:spcAft>
          <a:spcPct val="0"/>
        </a:spcAft>
        <a:defRPr sz="2800" b="1">
          <a:solidFill>
            <a:srgbClr val="686868"/>
          </a:solidFill>
          <a:latin typeface="Trebuchet MS" pitchFamily="34" charset="0"/>
        </a:defRPr>
      </a:lvl3pPr>
      <a:lvl4pPr marL="215900" algn="l" defTabSz="912813" rtl="0" eaLnBrk="0" fontAlgn="base" hangingPunct="0">
        <a:spcBef>
          <a:spcPct val="0"/>
        </a:spcBef>
        <a:spcAft>
          <a:spcPct val="0"/>
        </a:spcAft>
        <a:defRPr sz="2800" b="1">
          <a:solidFill>
            <a:srgbClr val="686868"/>
          </a:solidFill>
          <a:latin typeface="Trebuchet MS" pitchFamily="34" charset="0"/>
        </a:defRPr>
      </a:lvl4pPr>
      <a:lvl5pPr marL="215900" algn="l" defTabSz="912813" rtl="0" eaLnBrk="0" fontAlgn="base" hangingPunct="0">
        <a:spcBef>
          <a:spcPct val="0"/>
        </a:spcBef>
        <a:spcAft>
          <a:spcPct val="0"/>
        </a:spcAft>
        <a:defRPr sz="2800" b="1">
          <a:solidFill>
            <a:srgbClr val="686868"/>
          </a:solidFill>
          <a:latin typeface="Trebuchet MS" pitchFamily="34" charset="0"/>
        </a:defRPr>
      </a:lvl5pPr>
      <a:lvl6pPr marL="673100" algn="l" defTabSz="912813" rtl="0" fontAlgn="base">
        <a:spcBef>
          <a:spcPct val="0"/>
        </a:spcBef>
        <a:spcAft>
          <a:spcPct val="0"/>
        </a:spcAft>
        <a:defRPr sz="2800" b="1">
          <a:solidFill>
            <a:srgbClr val="686868"/>
          </a:solidFill>
          <a:latin typeface="Trebuchet MS" pitchFamily="34" charset="0"/>
        </a:defRPr>
      </a:lvl6pPr>
      <a:lvl7pPr marL="1130300" algn="l" defTabSz="912813" rtl="0" fontAlgn="base">
        <a:spcBef>
          <a:spcPct val="0"/>
        </a:spcBef>
        <a:spcAft>
          <a:spcPct val="0"/>
        </a:spcAft>
        <a:defRPr sz="2800" b="1">
          <a:solidFill>
            <a:srgbClr val="686868"/>
          </a:solidFill>
          <a:latin typeface="Trebuchet MS" pitchFamily="34" charset="0"/>
        </a:defRPr>
      </a:lvl7pPr>
      <a:lvl8pPr marL="1587500" algn="l" defTabSz="912813" rtl="0" fontAlgn="base">
        <a:spcBef>
          <a:spcPct val="0"/>
        </a:spcBef>
        <a:spcAft>
          <a:spcPct val="0"/>
        </a:spcAft>
        <a:defRPr sz="2800" b="1">
          <a:solidFill>
            <a:srgbClr val="686868"/>
          </a:solidFill>
          <a:latin typeface="Trebuchet MS" pitchFamily="34" charset="0"/>
        </a:defRPr>
      </a:lvl8pPr>
      <a:lvl9pPr marL="2044700" algn="l" defTabSz="912813" rtl="0" fontAlgn="base">
        <a:spcBef>
          <a:spcPct val="0"/>
        </a:spcBef>
        <a:spcAft>
          <a:spcPct val="0"/>
        </a:spcAft>
        <a:defRPr sz="2800" b="1">
          <a:solidFill>
            <a:srgbClr val="686868"/>
          </a:solidFill>
          <a:latin typeface="Trebuchet MS" pitchFamily="34" charset="0"/>
        </a:defRPr>
      </a:lvl9pPr>
    </p:titleStyle>
    <p:bodyStyle>
      <a:lvl1pPr marL="341313" indent="-341313" algn="l" defTabSz="912813" rtl="0" eaLnBrk="0" fontAlgn="base" hangingPunct="0">
        <a:spcBef>
          <a:spcPct val="20000"/>
        </a:spcBef>
        <a:spcAft>
          <a:spcPct val="0"/>
        </a:spcAft>
        <a:buClr>
          <a:schemeClr val="accent1"/>
        </a:buClr>
        <a:buSzPct val="80000"/>
        <a:buFont typeface="Wingdings 2" pitchFamily="18" charset="2"/>
        <a:buChar char=""/>
        <a:defRPr sz="2400" kern="1200">
          <a:solidFill>
            <a:schemeClr val="accent1"/>
          </a:solidFill>
          <a:latin typeface="Trebuchet MS" pitchFamily="34" charset="0"/>
          <a:ea typeface="+mn-ea"/>
          <a:cs typeface="+mn-cs"/>
        </a:defRPr>
      </a:lvl1pPr>
      <a:lvl2pPr marL="741363" indent="-284163" algn="l" defTabSz="912813" rtl="0" eaLnBrk="0" fontAlgn="base" hangingPunct="0">
        <a:spcBef>
          <a:spcPct val="20000"/>
        </a:spcBef>
        <a:spcAft>
          <a:spcPct val="0"/>
        </a:spcAft>
        <a:buClr>
          <a:schemeClr val="accent1"/>
        </a:buClr>
        <a:buSzPct val="80000"/>
        <a:buFont typeface="Wingdings" pitchFamily="2" charset="2"/>
        <a:buChar char=""/>
        <a:defRPr sz="2000" kern="1200">
          <a:solidFill>
            <a:srgbClr val="262519"/>
          </a:solidFill>
          <a:latin typeface="Trebuchet MS" pitchFamily="34" charset="0"/>
          <a:ea typeface="+mn-ea"/>
          <a:cs typeface="+mn-cs"/>
        </a:defRPr>
      </a:lvl2pPr>
      <a:lvl3pPr marL="1141413" indent="-227013" algn="l" defTabSz="912813" rtl="0" eaLnBrk="0" fontAlgn="base" hangingPunct="0">
        <a:spcBef>
          <a:spcPct val="20000"/>
        </a:spcBef>
        <a:spcAft>
          <a:spcPct val="0"/>
        </a:spcAft>
        <a:buClr>
          <a:schemeClr val="accent1"/>
        </a:buClr>
        <a:buSzPct val="100000"/>
        <a:buFont typeface="Trebuchet MS" pitchFamily="34" charset="0"/>
        <a:buChar char="&gt;"/>
        <a:defRPr kern="1200">
          <a:solidFill>
            <a:srgbClr val="262519"/>
          </a:solidFill>
          <a:latin typeface="Trebuchet MS" pitchFamily="34" charset="0"/>
          <a:ea typeface="+mn-ea"/>
          <a:cs typeface="+mn-cs"/>
        </a:defRPr>
      </a:lvl3pPr>
      <a:lvl4pPr marL="1598613" indent="-227013" algn="l" defTabSz="912813" rtl="0" eaLnBrk="0" fontAlgn="base" hangingPunct="0">
        <a:spcBef>
          <a:spcPct val="20000"/>
        </a:spcBef>
        <a:spcAft>
          <a:spcPct val="0"/>
        </a:spcAft>
        <a:buClr>
          <a:schemeClr val="accent1"/>
        </a:buClr>
        <a:buFont typeface="Trebuchet MS" pitchFamily="34" charset="0"/>
        <a:buChar char="&gt;"/>
        <a:defRPr kern="1200">
          <a:solidFill>
            <a:srgbClr val="262519"/>
          </a:solidFill>
          <a:latin typeface="Trebuchet MS" pitchFamily="34" charset="0"/>
          <a:ea typeface="+mn-ea"/>
          <a:cs typeface="+mn-cs"/>
        </a:defRPr>
      </a:lvl4pPr>
      <a:lvl5pPr marL="2055813" indent="-227013" algn="l" defTabSz="912813" rtl="0" eaLnBrk="0" fontAlgn="base" hangingPunct="0">
        <a:spcBef>
          <a:spcPct val="20000"/>
        </a:spcBef>
        <a:spcAft>
          <a:spcPct val="0"/>
        </a:spcAft>
        <a:buClr>
          <a:schemeClr val="accent1"/>
        </a:buClr>
        <a:buFont typeface="Trebuchet MS" pitchFamily="34" charset="0"/>
        <a:buChar char="&gt;"/>
        <a:defRPr kern="1200">
          <a:solidFill>
            <a:srgbClr val="262519"/>
          </a:solidFill>
          <a:latin typeface="Trebuchet MS" pitchFamily="34" charset="0"/>
          <a:ea typeface="+mn-ea"/>
          <a:cs typeface="+mn-cs"/>
        </a:defRPr>
      </a:lvl5pPr>
      <a:lvl6pPr marL="2513167"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106"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047"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3986" indent="-228470" algn="l" defTabSz="91387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3878" rtl="0" eaLnBrk="1" latinLnBrk="0" hangingPunct="1">
        <a:defRPr sz="1800" kern="1200">
          <a:solidFill>
            <a:schemeClr val="tx1"/>
          </a:solidFill>
          <a:latin typeface="+mn-lt"/>
          <a:ea typeface="+mn-ea"/>
          <a:cs typeface="+mn-cs"/>
        </a:defRPr>
      </a:lvl1pPr>
      <a:lvl2pPr marL="456939" algn="l" defTabSz="913878" rtl="0" eaLnBrk="1" latinLnBrk="0" hangingPunct="1">
        <a:defRPr sz="1800" kern="1200">
          <a:solidFill>
            <a:schemeClr val="tx1"/>
          </a:solidFill>
          <a:latin typeface="+mn-lt"/>
          <a:ea typeface="+mn-ea"/>
          <a:cs typeface="+mn-cs"/>
        </a:defRPr>
      </a:lvl2pPr>
      <a:lvl3pPr marL="913878" algn="l" defTabSz="913878" rtl="0" eaLnBrk="1" latinLnBrk="0" hangingPunct="1">
        <a:defRPr sz="1800" kern="1200">
          <a:solidFill>
            <a:schemeClr val="tx1"/>
          </a:solidFill>
          <a:latin typeface="+mn-lt"/>
          <a:ea typeface="+mn-ea"/>
          <a:cs typeface="+mn-cs"/>
        </a:defRPr>
      </a:lvl3pPr>
      <a:lvl4pPr marL="1370817" algn="l" defTabSz="913878" rtl="0" eaLnBrk="1" latinLnBrk="0" hangingPunct="1">
        <a:defRPr sz="1800" kern="1200">
          <a:solidFill>
            <a:schemeClr val="tx1"/>
          </a:solidFill>
          <a:latin typeface="+mn-lt"/>
          <a:ea typeface="+mn-ea"/>
          <a:cs typeface="+mn-cs"/>
        </a:defRPr>
      </a:lvl4pPr>
      <a:lvl5pPr marL="1827758" algn="l" defTabSz="913878" rtl="0" eaLnBrk="1" latinLnBrk="0" hangingPunct="1">
        <a:defRPr sz="1800" kern="1200">
          <a:solidFill>
            <a:schemeClr val="tx1"/>
          </a:solidFill>
          <a:latin typeface="+mn-lt"/>
          <a:ea typeface="+mn-ea"/>
          <a:cs typeface="+mn-cs"/>
        </a:defRPr>
      </a:lvl5pPr>
      <a:lvl6pPr marL="2284698" algn="l" defTabSz="913878" rtl="0" eaLnBrk="1" latinLnBrk="0" hangingPunct="1">
        <a:defRPr sz="1800" kern="1200">
          <a:solidFill>
            <a:schemeClr val="tx1"/>
          </a:solidFill>
          <a:latin typeface="+mn-lt"/>
          <a:ea typeface="+mn-ea"/>
          <a:cs typeface="+mn-cs"/>
        </a:defRPr>
      </a:lvl6pPr>
      <a:lvl7pPr marL="2741637" algn="l" defTabSz="913878" rtl="0" eaLnBrk="1" latinLnBrk="0" hangingPunct="1">
        <a:defRPr sz="1800" kern="1200">
          <a:solidFill>
            <a:schemeClr val="tx1"/>
          </a:solidFill>
          <a:latin typeface="+mn-lt"/>
          <a:ea typeface="+mn-ea"/>
          <a:cs typeface="+mn-cs"/>
        </a:defRPr>
      </a:lvl7pPr>
      <a:lvl8pPr marL="3198576" algn="l" defTabSz="913878" rtl="0" eaLnBrk="1" latinLnBrk="0" hangingPunct="1">
        <a:defRPr sz="1800" kern="1200">
          <a:solidFill>
            <a:schemeClr val="tx1"/>
          </a:solidFill>
          <a:latin typeface="+mn-lt"/>
          <a:ea typeface="+mn-ea"/>
          <a:cs typeface="+mn-cs"/>
        </a:defRPr>
      </a:lvl8pPr>
      <a:lvl9pPr marL="3655515" algn="l" defTabSz="9138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6.png"/><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14.xml"/><Relationship Id="rId1" Type="http://schemas.openxmlformats.org/officeDocument/2006/relationships/vmlDrawing" Target="../drawings/vmlDrawing10.v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14.xml"/><Relationship Id="rId1" Type="http://schemas.openxmlformats.org/officeDocument/2006/relationships/vmlDrawing" Target="../drawings/vmlDrawing11.vml"/><Relationship Id="rId5" Type="http://schemas.openxmlformats.org/officeDocument/2006/relationships/image" Target="../media/image9.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14.xml"/><Relationship Id="rId1" Type="http://schemas.openxmlformats.org/officeDocument/2006/relationships/vmlDrawing" Target="../drawings/vmlDrawing12.v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14.xml"/><Relationship Id="rId1" Type="http://schemas.openxmlformats.org/officeDocument/2006/relationships/vmlDrawing" Target="../drawings/vmlDrawing13.v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14.xml"/><Relationship Id="rId1" Type="http://schemas.openxmlformats.org/officeDocument/2006/relationships/vmlDrawing" Target="../drawings/vmlDrawing14.v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14.xml"/><Relationship Id="rId1" Type="http://schemas.openxmlformats.org/officeDocument/2006/relationships/vmlDrawing" Target="../drawings/vmlDrawing15.v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14.xml"/><Relationship Id="rId1" Type="http://schemas.openxmlformats.org/officeDocument/2006/relationships/vmlDrawing" Target="../drawings/vmlDrawing16.v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14.xml"/><Relationship Id="rId1" Type="http://schemas.openxmlformats.org/officeDocument/2006/relationships/vmlDrawing" Target="../drawings/vmlDrawing17.vml"/><Relationship Id="rId5" Type="http://schemas.openxmlformats.org/officeDocument/2006/relationships/image" Target="../media/image10.pn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hyperlink" Target="mailto:europa@provincia.treviso.it" TargetMode="External"/><Relationship Id="rId7" Type="http://schemas.openxmlformats.org/officeDocument/2006/relationships/image" Target="../media/image6.png"/><Relationship Id="rId2" Type="http://schemas.openxmlformats.org/officeDocument/2006/relationships/slideLayout" Target="../slideLayouts/slideLayout6.xml"/><Relationship Id="rId1" Type="http://schemas.openxmlformats.org/officeDocument/2006/relationships/vmlDrawing" Target="../drawings/vmlDrawing18.vml"/><Relationship Id="rId6" Type="http://schemas.openxmlformats.org/officeDocument/2006/relationships/oleObject" Target="../embeddings/oleObject18.bin"/><Relationship Id="rId5" Type="http://schemas.openxmlformats.org/officeDocument/2006/relationships/image" Target="../media/image11.emf"/><Relationship Id="rId4" Type="http://schemas.openxmlformats.org/officeDocument/2006/relationships/hyperlink" Target="http://www.provincia.treviso.it/" TargetMode="Externa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4.xml"/><Relationship Id="rId1" Type="http://schemas.openxmlformats.org/officeDocument/2006/relationships/vmlDrawing" Target="../drawings/vmlDrawing3.v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4.xml"/><Relationship Id="rId1" Type="http://schemas.openxmlformats.org/officeDocument/2006/relationships/vmlDrawing" Target="../drawings/vmlDrawing4.v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4.xml"/><Relationship Id="rId1" Type="http://schemas.openxmlformats.org/officeDocument/2006/relationships/vmlDrawing" Target="../drawings/vmlDrawing5.v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4.xml"/><Relationship Id="rId1" Type="http://schemas.openxmlformats.org/officeDocument/2006/relationships/vmlDrawing" Target="../drawings/vmlDrawing6.v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4.xml"/><Relationship Id="rId1" Type="http://schemas.openxmlformats.org/officeDocument/2006/relationships/vmlDrawing" Target="../drawings/vmlDrawing7.v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14.xml"/><Relationship Id="rId1" Type="http://schemas.openxmlformats.org/officeDocument/2006/relationships/vmlDrawing" Target="../drawings/vmlDrawing8.v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14.xml"/><Relationship Id="rId1" Type="http://schemas.openxmlformats.org/officeDocument/2006/relationships/vmlDrawing" Target="../drawings/vmlDrawing9.v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13" name="Textplatzhalter 2"/>
          <p:cNvSpPr>
            <a:spLocks noGrp="1"/>
          </p:cNvSpPr>
          <p:nvPr>
            <p:ph type="body" sz="quarter" idx="12"/>
          </p:nvPr>
        </p:nvSpPr>
        <p:spPr>
          <a:xfrm>
            <a:off x="1104900" y="4732338"/>
            <a:ext cx="7754938" cy="573087"/>
          </a:xfrm>
        </p:spPr>
        <p:txBody>
          <a:bodyPr/>
          <a:lstStyle/>
          <a:p>
            <a:pPr eaLnBrk="1" hangingPunct="1">
              <a:buFont typeface="Wingdings 2" pitchFamily="18" charset="2"/>
              <a:buNone/>
            </a:pPr>
            <a:r>
              <a:rPr lang="it-IT" altLang="it-IT" sz="1800" b="1" dirty="0" smtClean="0">
                <a:solidFill>
                  <a:srgbClr val="2D2D8A"/>
                </a:solidFill>
              </a:rPr>
              <a:t>Treviso (IT)</a:t>
            </a:r>
            <a:endParaRPr lang="it-IT" altLang="it-IT" sz="1800" dirty="0" smtClean="0">
              <a:solidFill>
                <a:schemeClr val="accent1"/>
              </a:solidFill>
            </a:endParaRPr>
          </a:p>
          <a:p>
            <a:pPr eaLnBrk="1" hangingPunct="1"/>
            <a:endParaRPr lang="de-AT" sz="1800" dirty="0" smtClean="0"/>
          </a:p>
        </p:txBody>
      </p:sp>
      <p:sp>
        <p:nvSpPr>
          <p:cNvPr id="25614" name="Textplatzhalter 3"/>
          <p:cNvSpPr>
            <a:spLocks noGrp="1"/>
          </p:cNvSpPr>
          <p:nvPr>
            <p:ph type="body" sz="quarter" idx="13"/>
          </p:nvPr>
        </p:nvSpPr>
        <p:spPr>
          <a:xfrm>
            <a:off x="1104900" y="5445125"/>
            <a:ext cx="7754938" cy="712788"/>
          </a:xfrm>
        </p:spPr>
        <p:txBody>
          <a:bodyPr/>
          <a:lstStyle/>
          <a:p>
            <a:pPr eaLnBrk="1" hangingPunct="1">
              <a:lnSpc>
                <a:spcPct val="100000"/>
              </a:lnSpc>
            </a:pPr>
            <a:r>
              <a:rPr lang="it-IT" sz="1600" dirty="0"/>
              <a:t>DSM (</a:t>
            </a:r>
            <a:r>
              <a:rPr lang="it-IT" sz="1600" dirty="0" err="1"/>
              <a:t>Demand</a:t>
            </a:r>
            <a:r>
              <a:rPr lang="it-IT" sz="1600" dirty="0"/>
              <a:t> Side Management) e gestione comportamentale finalizzata al </a:t>
            </a:r>
            <a:r>
              <a:rPr lang="it-IT" sz="1600" dirty="0" err="1"/>
              <a:t>rispamio</a:t>
            </a:r>
            <a:r>
              <a:rPr lang="it-IT" sz="1600" dirty="0"/>
              <a:t> </a:t>
            </a:r>
            <a:r>
              <a:rPr lang="it-IT" sz="1600" dirty="0" err="1" smtClean="0"/>
              <a:t>energetico</a:t>
            </a:r>
            <a:r>
              <a:rPr lang="it-IT" altLang="it-IT" sz="1600" b="0" dirty="0" err="1" smtClean="0">
                <a:solidFill>
                  <a:srgbClr val="0000FF"/>
                </a:solidFill>
              </a:rPr>
              <a:t>I</a:t>
            </a:r>
            <a:r>
              <a:rPr lang="it-IT" altLang="it-IT" sz="1600" b="0" dirty="0" smtClean="0">
                <a:solidFill>
                  <a:srgbClr val="0000FF"/>
                </a:solidFill>
              </a:rPr>
              <a:t> </a:t>
            </a:r>
            <a:r>
              <a:rPr lang="it-IT" altLang="it-IT" sz="1600" b="0" dirty="0" smtClean="0"/>
              <a:t>Treviso, 31.05.2017</a:t>
            </a:r>
            <a:endParaRPr lang="it-IT" altLang="it-IT" sz="1400" b="0" dirty="0" smtClean="0"/>
          </a:p>
          <a:p>
            <a:pPr eaLnBrk="1" hangingPunct="1"/>
            <a:endParaRPr lang="de-AT" dirty="0" smtClean="0"/>
          </a:p>
        </p:txBody>
      </p:sp>
      <p:sp>
        <p:nvSpPr>
          <p:cNvPr id="25615" name="Textplatzhalter 4"/>
          <p:cNvSpPr>
            <a:spLocks noGrp="1"/>
          </p:cNvSpPr>
          <p:nvPr>
            <p:ph type="body" sz="quarter" idx="14"/>
          </p:nvPr>
        </p:nvSpPr>
        <p:spPr>
          <a:xfrm>
            <a:off x="1104900" y="6307138"/>
            <a:ext cx="7754938" cy="276225"/>
          </a:xfrm>
        </p:spPr>
        <p:txBody>
          <a:bodyPr/>
          <a:lstStyle/>
          <a:p>
            <a:pPr>
              <a:spcBef>
                <a:spcPct val="20000"/>
              </a:spcBef>
              <a:buFont typeface="Wingdings 2" pitchFamily="18" charset="2"/>
              <a:buNone/>
            </a:pPr>
            <a:r>
              <a:rPr lang="it-IT" altLang="it-IT" sz="1600" b="1" dirty="0" smtClean="0">
                <a:solidFill>
                  <a:srgbClr val="2D2D8A"/>
                </a:solidFill>
              </a:rPr>
              <a:t>Lead Partner I </a:t>
            </a:r>
            <a:r>
              <a:rPr lang="it-IT" altLang="it-IT" sz="1600" b="1" dirty="0" smtClean="0">
                <a:solidFill>
                  <a:srgbClr val="2D2D8A"/>
                </a:solidFill>
              </a:rPr>
              <a:t>Antonio Zonta, Federica </a:t>
            </a:r>
            <a:r>
              <a:rPr lang="it-IT" altLang="it-IT" sz="1600" b="1" dirty="0" err="1" smtClean="0">
                <a:solidFill>
                  <a:srgbClr val="2D2D8A"/>
                </a:solidFill>
              </a:rPr>
              <a:t>Giandolo</a:t>
            </a:r>
            <a:r>
              <a:rPr lang="it-IT" altLang="it-IT" sz="1600" b="1" dirty="0" smtClean="0">
                <a:solidFill>
                  <a:srgbClr val="2D2D8A"/>
                </a:solidFill>
              </a:rPr>
              <a:t> e Marina </a:t>
            </a:r>
            <a:r>
              <a:rPr lang="it-IT" altLang="it-IT" sz="1600" b="1" dirty="0" err="1" smtClean="0">
                <a:solidFill>
                  <a:srgbClr val="2D2D8A"/>
                </a:solidFill>
              </a:rPr>
              <a:t>Coghetto</a:t>
            </a:r>
            <a:r>
              <a:rPr lang="it-IT" altLang="it-IT" sz="1600" b="1" smtClean="0">
                <a:solidFill>
                  <a:srgbClr val="2D2D8A"/>
                </a:solidFill>
              </a:rPr>
              <a:t> </a:t>
            </a:r>
            <a:endParaRPr lang="de-AT" dirty="0" smtClean="0"/>
          </a:p>
        </p:txBody>
      </p:sp>
      <p:graphicFrame>
        <p:nvGraphicFramePr>
          <p:cNvPr id="25612" name="Object 12"/>
          <p:cNvGraphicFramePr>
            <a:graphicFrameLocks noChangeAspect="1"/>
          </p:cNvGraphicFramePr>
          <p:nvPr/>
        </p:nvGraphicFramePr>
        <p:xfrm>
          <a:off x="1593850" y="784225"/>
          <a:ext cx="1079500" cy="184150"/>
        </p:xfrm>
        <a:graphic>
          <a:graphicData uri="http://schemas.openxmlformats.org/presentationml/2006/ole">
            <mc:AlternateContent xmlns:mc="http://schemas.openxmlformats.org/markup-compatibility/2006">
              <mc:Choice xmlns:v="urn:schemas-microsoft-com:vml" Requires="v">
                <p:oleObj spid="_x0000_s25665" name="Image" r:id="rId4" imgW="4317460" imgH="736248" progId="">
                  <p:embed/>
                </p:oleObj>
              </mc:Choice>
              <mc:Fallback>
                <p:oleObj name="Image" r:id="rId4" imgW="4317460" imgH="736248" progId="">
                  <p:embed/>
                  <p:pic>
                    <p:nvPicPr>
                      <p:cNvPr id="0"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93850" y="784225"/>
                        <a:ext cx="1079500" cy="18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spd="slow">
    <p:split orient="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5" name="Titel 26"/>
          <p:cNvSpPr>
            <a:spLocks noGrp="1"/>
          </p:cNvSpPr>
          <p:nvPr>
            <p:ph type="title" idx="4294967295"/>
          </p:nvPr>
        </p:nvSpPr>
        <p:spPr bwMode="auto">
          <a:xfrm>
            <a:off x="-4763" y="149225"/>
            <a:ext cx="6564313" cy="685800"/>
          </a:xfrm>
          <a:noFill/>
        </p:spPr>
        <p:txBody>
          <a:bodyPr wrap="square" numCol="1" anchorCtr="0" compatLnSpc="1">
            <a:prstTxWarp prst="textNoShape">
              <a:avLst/>
            </a:prstTxWarp>
            <a:normAutofit/>
          </a:bodyPr>
          <a:lstStyle/>
          <a:p>
            <a:pPr eaLnBrk="1" hangingPunct="1"/>
            <a:r>
              <a:rPr lang="en-GB" cap="none" dirty="0" smtClean="0"/>
              <a:t>GLI SMART METERS </a:t>
            </a:r>
          </a:p>
        </p:txBody>
      </p:sp>
      <p:sp>
        <p:nvSpPr>
          <p:cNvPr id="28" name="Textplatzhalter 27"/>
          <p:cNvSpPr>
            <a:spLocks noGrp="1"/>
          </p:cNvSpPr>
          <p:nvPr>
            <p:ph type="body" sz="quarter" idx="4294967295"/>
          </p:nvPr>
        </p:nvSpPr>
        <p:spPr>
          <a:xfrm>
            <a:off x="285750" y="1119187"/>
            <a:ext cx="8543925" cy="4986337"/>
          </a:xfrm>
          <a:solidFill>
            <a:srgbClr val="90ABAB"/>
          </a:solidFill>
        </p:spPr>
        <p:txBody>
          <a:bodyPr lIns="108000" tIns="72000" rIns="108000" bIns="108000"/>
          <a:lstStyle/>
          <a:p>
            <a:r>
              <a:rPr lang="it-IT" sz="1400" dirty="0" smtClean="0">
                <a:solidFill>
                  <a:schemeClr val="tx1"/>
                </a:solidFill>
              </a:rPr>
              <a:t>L’installazione degli </a:t>
            </a:r>
            <a:r>
              <a:rPr lang="it-IT" sz="1400" dirty="0" err="1" smtClean="0">
                <a:solidFill>
                  <a:schemeClr val="tx1"/>
                </a:solidFill>
              </a:rPr>
              <a:t>smart</a:t>
            </a:r>
            <a:r>
              <a:rPr lang="it-IT" sz="1400" dirty="0" smtClean="0">
                <a:solidFill>
                  <a:schemeClr val="tx1"/>
                </a:solidFill>
              </a:rPr>
              <a:t> </a:t>
            </a:r>
            <a:r>
              <a:rPr lang="it-IT" sz="1400" dirty="0" err="1" smtClean="0">
                <a:solidFill>
                  <a:schemeClr val="tx1"/>
                </a:solidFill>
              </a:rPr>
              <a:t>meter</a:t>
            </a:r>
            <a:r>
              <a:rPr lang="it-IT" sz="1400" dirty="0" smtClean="0">
                <a:solidFill>
                  <a:schemeClr val="tx1"/>
                </a:solidFill>
              </a:rPr>
              <a:t> negli edifici pilota è essenziale per le azioni pilota che puntano al miglioramento della loro efficienza energetica, dal momento che:</a:t>
            </a:r>
          </a:p>
          <a:p>
            <a:pPr lvl="0"/>
            <a:r>
              <a:rPr lang="it-IT" sz="1400" dirty="0" smtClean="0">
                <a:solidFill>
                  <a:schemeClr val="tx1"/>
                </a:solidFill>
              </a:rPr>
              <a:t>Forniscono informazioni che fungono da base per pianificare tutti i futuri interventi di efficienza energetica (compresi quelli tecnici, finanziari, di DSM…);</a:t>
            </a:r>
          </a:p>
          <a:p>
            <a:pPr lvl="0"/>
            <a:r>
              <a:rPr lang="it-IT" sz="1400" dirty="0" smtClean="0">
                <a:solidFill>
                  <a:schemeClr val="tx1"/>
                </a:solidFill>
              </a:rPr>
              <a:t>Aiutano a realizzare cambiamenti nel comportamento degli utenti e a monitorare l’efficacia di azioni già intraprese;</a:t>
            </a:r>
          </a:p>
          <a:p>
            <a:pPr lvl="0"/>
            <a:r>
              <a:rPr lang="it-IT" sz="1400" dirty="0" smtClean="0">
                <a:solidFill>
                  <a:schemeClr val="tx1"/>
                </a:solidFill>
              </a:rPr>
              <a:t>Aiutano a reagire prontamente in caso di malfunzionamenti e ad adattare le procedure comportamentali/gestionali nel modo più appropriato;</a:t>
            </a:r>
          </a:p>
          <a:p>
            <a:pPr lvl="0"/>
            <a:r>
              <a:rPr lang="it-IT" sz="1400" dirty="0" smtClean="0">
                <a:solidFill>
                  <a:schemeClr val="tx1"/>
                </a:solidFill>
              </a:rPr>
              <a:t>rafforzano il coinvolgimento degli utenti degli edifici in azioni di risparmio energetico (quando le persone possono osservare in tempo reale i loro consumi energetici, prestano più attenzione alle loro azioni e abitudini);</a:t>
            </a:r>
          </a:p>
          <a:p>
            <a:pPr lvl="0"/>
            <a:r>
              <a:rPr lang="it-IT" sz="1400" dirty="0" smtClean="0">
                <a:solidFill>
                  <a:schemeClr val="tx1"/>
                </a:solidFill>
              </a:rPr>
              <a:t>forniscono informazioni visive sui cambiamenti dei consumi, che possono essere utili per presentare i risultati e per evidenziare a tutti gli attori/utenti degli edifici i cambiamenti che sono ancora necessari.</a:t>
            </a:r>
          </a:p>
          <a:p>
            <a:r>
              <a:rPr lang="it-IT" sz="1400" dirty="0" smtClean="0">
                <a:solidFill>
                  <a:schemeClr val="tx1"/>
                </a:solidFill>
              </a:rPr>
              <a:t>L’analisi effettuata negli edifici pilota (termo-camera, umidità, temperature ecc.) dà un’immagine statica dell’edificio, che ci aiuta a definire i problemi di costruzione, i malfunzionamenti nei sistemi meccanici, gli sprechi energetici. I risultati di questi esami definiscono i punti di intervento che possono contribuire al miglioramento dell’efficienza energetica negli edifici pubblici coinvolti. </a:t>
            </a:r>
          </a:p>
          <a:p>
            <a:pPr marL="0" indent="0">
              <a:buNone/>
            </a:pPr>
            <a:endParaRPr lang="it-IT" sz="1200" dirty="0">
              <a:solidFill>
                <a:schemeClr val="tx1"/>
              </a:solidFill>
            </a:endParaRPr>
          </a:p>
        </p:txBody>
      </p:sp>
      <p:graphicFrame>
        <p:nvGraphicFramePr>
          <p:cNvPr id="48134" name="Object 6"/>
          <p:cNvGraphicFramePr>
            <a:graphicFrameLocks noChangeAspect="1"/>
          </p:cNvGraphicFramePr>
          <p:nvPr/>
        </p:nvGraphicFramePr>
        <p:xfrm>
          <a:off x="7461250" y="685800"/>
          <a:ext cx="895350" cy="152400"/>
        </p:xfrm>
        <a:graphic>
          <a:graphicData uri="http://schemas.openxmlformats.org/presentationml/2006/ole">
            <mc:AlternateContent xmlns:mc="http://schemas.openxmlformats.org/markup-compatibility/2006">
              <mc:Choice xmlns:v="urn:schemas-microsoft-com:vml" Requires="v">
                <p:oleObj spid="_x0000_s126984" name="Image" r:id="rId3" imgW="4317460" imgH="736248" progId="">
                  <p:embed/>
                </p:oleObj>
              </mc:Choice>
              <mc:Fallback>
                <p:oleObj name="Image" r:id="rId3" imgW="4317460" imgH="736248"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1250" y="685800"/>
                        <a:ext cx="89535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191544045"/>
      </p:ext>
    </p:extLst>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5" name="Titel 26"/>
          <p:cNvSpPr>
            <a:spLocks noGrp="1"/>
          </p:cNvSpPr>
          <p:nvPr>
            <p:ph type="title" idx="4294967295"/>
          </p:nvPr>
        </p:nvSpPr>
        <p:spPr bwMode="auto">
          <a:xfrm>
            <a:off x="-4763" y="149225"/>
            <a:ext cx="6564313" cy="685800"/>
          </a:xfrm>
          <a:noFill/>
        </p:spPr>
        <p:txBody>
          <a:bodyPr wrap="square" numCol="1" anchorCtr="0" compatLnSpc="1">
            <a:prstTxWarp prst="textNoShape">
              <a:avLst/>
            </a:prstTxWarp>
            <a:normAutofit/>
          </a:bodyPr>
          <a:lstStyle/>
          <a:p>
            <a:pPr eaLnBrk="1" hangingPunct="1"/>
            <a:r>
              <a:rPr lang="en-GB" cap="none" dirty="0" smtClean="0"/>
              <a:t>LE AZIONI PILOTA </a:t>
            </a:r>
          </a:p>
        </p:txBody>
      </p:sp>
      <p:sp>
        <p:nvSpPr>
          <p:cNvPr id="28" name="Textplatzhalter 27"/>
          <p:cNvSpPr>
            <a:spLocks noGrp="1"/>
          </p:cNvSpPr>
          <p:nvPr>
            <p:ph type="body" sz="quarter" idx="4294967295"/>
          </p:nvPr>
        </p:nvSpPr>
        <p:spPr>
          <a:xfrm>
            <a:off x="285750" y="1119187"/>
            <a:ext cx="8543925" cy="4986337"/>
          </a:xfrm>
          <a:solidFill>
            <a:srgbClr val="90ABAB"/>
          </a:solidFill>
        </p:spPr>
        <p:txBody>
          <a:bodyPr lIns="108000" tIns="72000" rIns="108000" bIns="108000"/>
          <a:lstStyle/>
          <a:p>
            <a:pPr marL="0" indent="0">
              <a:buNone/>
            </a:pPr>
            <a:endParaRPr lang="it-IT" sz="1800" dirty="0">
              <a:solidFill>
                <a:schemeClr val="tx1"/>
              </a:solidFill>
            </a:endParaRPr>
          </a:p>
        </p:txBody>
      </p:sp>
      <p:graphicFrame>
        <p:nvGraphicFramePr>
          <p:cNvPr id="48134" name="Object 6"/>
          <p:cNvGraphicFramePr>
            <a:graphicFrameLocks noChangeAspect="1"/>
          </p:cNvGraphicFramePr>
          <p:nvPr/>
        </p:nvGraphicFramePr>
        <p:xfrm>
          <a:off x="7461250" y="685800"/>
          <a:ext cx="895350" cy="152400"/>
        </p:xfrm>
        <a:graphic>
          <a:graphicData uri="http://schemas.openxmlformats.org/presentationml/2006/ole">
            <mc:AlternateContent xmlns:mc="http://schemas.openxmlformats.org/markup-compatibility/2006">
              <mc:Choice xmlns:v="urn:schemas-microsoft-com:vml" Requires="v">
                <p:oleObj spid="_x0000_s135174" name="Image" r:id="rId3" imgW="4317460" imgH="736248" progId="">
                  <p:embed/>
                </p:oleObj>
              </mc:Choice>
              <mc:Fallback>
                <p:oleObj name="Image" r:id="rId3" imgW="4317460" imgH="736248"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1250" y="685800"/>
                        <a:ext cx="89535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130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5749" y="1119187"/>
            <a:ext cx="4402991" cy="412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asellaDiTesto 2"/>
          <p:cNvSpPr txBox="1"/>
          <p:nvPr/>
        </p:nvSpPr>
        <p:spPr>
          <a:xfrm>
            <a:off x="4619625" y="1143000"/>
            <a:ext cx="4508500" cy="4694192"/>
          </a:xfrm>
          <a:prstGeom prst="rect">
            <a:avLst/>
          </a:prstGeom>
          <a:noFill/>
        </p:spPr>
        <p:txBody>
          <a:bodyPr wrap="square" lIns="76794" tIns="38397" rIns="76794" bIns="38397" rtlCol="0">
            <a:spAutoFit/>
          </a:bodyPr>
          <a:lstStyle/>
          <a:p>
            <a:r>
              <a:rPr lang="it-IT" sz="1200" dirty="0" smtClean="0">
                <a:latin typeface="Trebuchet MS" pitchFamily="34" charset="0"/>
                <a:cs typeface="Raleway"/>
              </a:rPr>
              <a:t>Lo schema </a:t>
            </a:r>
            <a:r>
              <a:rPr lang="it-IT" sz="1200" dirty="0">
                <a:latin typeface="Trebuchet MS" pitchFamily="34" charset="0"/>
                <a:cs typeface="Raleway"/>
              </a:rPr>
              <a:t>rappresenta un sistema di gestione dell'energia basato sulla misurazione e, di conseguenza, sulla gestione </a:t>
            </a:r>
            <a:endParaRPr lang="it-IT" sz="1200" dirty="0" smtClean="0">
              <a:latin typeface="Trebuchet MS" pitchFamily="34" charset="0"/>
              <a:cs typeface="Raleway"/>
            </a:endParaRPr>
          </a:p>
          <a:p>
            <a:r>
              <a:rPr lang="it-IT" sz="1200" dirty="0" smtClean="0">
                <a:latin typeface="Trebuchet MS" pitchFamily="34" charset="0"/>
                <a:cs typeface="Raleway"/>
              </a:rPr>
              <a:t>della </a:t>
            </a:r>
            <a:r>
              <a:rPr lang="it-IT" sz="1200" dirty="0">
                <a:latin typeface="Trebuchet MS" pitchFamily="34" charset="0"/>
                <a:cs typeface="Raleway"/>
              </a:rPr>
              <a:t>domanda lato.</a:t>
            </a:r>
          </a:p>
          <a:p>
            <a:endParaRPr lang="it-IT" sz="1200" dirty="0" smtClean="0">
              <a:latin typeface="Trebuchet MS" pitchFamily="34" charset="0"/>
              <a:cs typeface="Raleway"/>
            </a:endParaRPr>
          </a:p>
          <a:p>
            <a:r>
              <a:rPr lang="it-IT" sz="1200" dirty="0" smtClean="0">
                <a:latin typeface="Trebuchet MS" pitchFamily="34" charset="0"/>
                <a:cs typeface="Raleway"/>
              </a:rPr>
              <a:t>La </a:t>
            </a:r>
            <a:r>
              <a:rPr lang="it-IT" sz="1200" dirty="0">
                <a:latin typeface="Trebuchet MS" pitchFamily="34" charset="0"/>
                <a:cs typeface="Raleway"/>
              </a:rPr>
              <a:t>parte sinistra rappresenta DSM comportamentale: gli </a:t>
            </a:r>
            <a:endParaRPr lang="it-IT" sz="1200" dirty="0" smtClean="0">
              <a:latin typeface="Trebuchet MS" pitchFamily="34" charset="0"/>
              <a:cs typeface="Raleway"/>
            </a:endParaRPr>
          </a:p>
          <a:p>
            <a:r>
              <a:rPr lang="it-IT" sz="1200" dirty="0" smtClean="0">
                <a:latin typeface="Trebuchet MS" pitchFamily="34" charset="0"/>
                <a:cs typeface="Raleway"/>
              </a:rPr>
              <a:t>utenti </a:t>
            </a:r>
            <a:r>
              <a:rPr lang="it-IT" sz="1200" dirty="0">
                <a:latin typeface="Trebuchet MS" pitchFamily="34" charset="0"/>
                <a:cs typeface="Raleway"/>
              </a:rPr>
              <a:t>cambiano il comportamento e controllano l'efficacia della modifica attraverso la misura intelligente, che fornisce un feedback che consente un ulteriore miglioramento comportamentale, aprendo un ciclo </a:t>
            </a:r>
            <a:r>
              <a:rPr lang="it-IT" sz="1200" dirty="0" smtClean="0">
                <a:latin typeface="Trebuchet MS" pitchFamily="34" charset="0"/>
                <a:cs typeface="Raleway"/>
              </a:rPr>
              <a:t>virtuoso.</a:t>
            </a:r>
          </a:p>
          <a:p>
            <a:endParaRPr lang="it-IT" sz="1200" dirty="0">
              <a:latin typeface="Trebuchet MS" pitchFamily="34" charset="0"/>
              <a:cs typeface="Raleway"/>
            </a:endParaRPr>
          </a:p>
          <a:p>
            <a:r>
              <a:rPr lang="it-IT" sz="1200" dirty="0" smtClean="0">
                <a:latin typeface="Trebuchet MS" pitchFamily="34" charset="0"/>
                <a:cs typeface="Raleway"/>
              </a:rPr>
              <a:t>La </a:t>
            </a:r>
            <a:r>
              <a:rPr lang="it-IT" sz="1200" dirty="0">
                <a:latin typeface="Trebuchet MS" pitchFamily="34" charset="0"/>
                <a:cs typeface="Raleway"/>
              </a:rPr>
              <a:t>parte destra rappresenta la gestione analitica della domanda di lato: l'uso della tecnologia esistente è </a:t>
            </a:r>
            <a:endParaRPr lang="it-IT" sz="1200" dirty="0" smtClean="0">
              <a:latin typeface="Trebuchet MS" pitchFamily="34" charset="0"/>
              <a:cs typeface="Raleway"/>
            </a:endParaRPr>
          </a:p>
          <a:p>
            <a:r>
              <a:rPr lang="it-IT" sz="1200" dirty="0" smtClean="0">
                <a:latin typeface="Trebuchet MS" pitchFamily="34" charset="0"/>
                <a:cs typeface="Raleway"/>
              </a:rPr>
              <a:t>migliorato </a:t>
            </a:r>
            <a:r>
              <a:rPr lang="it-IT" sz="1200" dirty="0">
                <a:latin typeface="Trebuchet MS" pitchFamily="34" charset="0"/>
                <a:cs typeface="Raleway"/>
              </a:rPr>
              <a:t>con il feedback fornito in continuo da un efficace sistema di </a:t>
            </a:r>
            <a:r>
              <a:rPr lang="it-IT" sz="1200" dirty="0" smtClean="0">
                <a:latin typeface="Trebuchet MS" pitchFamily="34" charset="0"/>
                <a:cs typeface="Raleway"/>
              </a:rPr>
              <a:t>misurazione. Il </a:t>
            </a:r>
            <a:r>
              <a:rPr lang="it-IT" sz="1200" dirty="0">
                <a:latin typeface="Trebuchet MS" pitchFamily="34" charset="0"/>
                <a:cs typeface="Raleway"/>
              </a:rPr>
              <a:t>processo può anche portare a rilevare la necessità di miglioramenti tecnologici o di nuove tecnologie (linea tratteggiata).</a:t>
            </a:r>
          </a:p>
          <a:p>
            <a:endParaRPr lang="it-IT" sz="1200" dirty="0" smtClean="0">
              <a:latin typeface="Trebuchet MS" pitchFamily="34" charset="0"/>
              <a:cs typeface="Raleway"/>
            </a:endParaRPr>
          </a:p>
          <a:p>
            <a:r>
              <a:rPr lang="it-IT" sz="1200" dirty="0" smtClean="0">
                <a:latin typeface="Trebuchet MS" pitchFamily="34" charset="0"/>
                <a:cs typeface="Raleway"/>
              </a:rPr>
              <a:t>La </a:t>
            </a:r>
            <a:r>
              <a:rPr lang="it-IT" sz="1200" dirty="0">
                <a:latin typeface="Trebuchet MS" pitchFamily="34" charset="0"/>
                <a:cs typeface="Raleway"/>
              </a:rPr>
              <a:t>parte inferiore rappresenta la possibilità di innescare entrambi i meccanismi di miglioramento con l'aiuto di strumenti finanziari / contrattuali. </a:t>
            </a:r>
            <a:endParaRPr lang="it-IT" sz="1200" dirty="0" smtClean="0">
              <a:latin typeface="Trebuchet MS" pitchFamily="34" charset="0"/>
              <a:cs typeface="Raleway"/>
            </a:endParaRPr>
          </a:p>
          <a:p>
            <a:endParaRPr lang="it-IT" sz="1200" dirty="0" smtClean="0">
              <a:latin typeface="Trebuchet MS" pitchFamily="34" charset="0"/>
              <a:cs typeface="Raleway"/>
            </a:endParaRPr>
          </a:p>
          <a:p>
            <a:r>
              <a:rPr lang="it-IT" sz="1200" dirty="0" smtClean="0">
                <a:latin typeface="Trebuchet MS" pitchFamily="34" charset="0"/>
                <a:cs typeface="Raleway"/>
              </a:rPr>
              <a:t>La </a:t>
            </a:r>
            <a:r>
              <a:rPr lang="it-IT" sz="1200" dirty="0">
                <a:latin typeface="Trebuchet MS" pitchFamily="34" charset="0"/>
                <a:cs typeface="Raleway"/>
              </a:rPr>
              <a:t>parte destra rappresenta il contratto EPC (Energy </a:t>
            </a:r>
            <a:r>
              <a:rPr lang="it-IT" sz="1200" dirty="0" smtClean="0">
                <a:latin typeface="Trebuchet MS" pitchFamily="34" charset="0"/>
                <a:cs typeface="Raleway"/>
              </a:rPr>
              <a:t>Performance </a:t>
            </a:r>
            <a:r>
              <a:rPr lang="it-IT" sz="1200" dirty="0" err="1" smtClean="0">
                <a:latin typeface="Trebuchet MS" pitchFamily="34" charset="0"/>
                <a:cs typeface="Raleway"/>
              </a:rPr>
              <a:t>Contract</a:t>
            </a:r>
            <a:r>
              <a:rPr lang="it-IT" sz="1200" dirty="0">
                <a:latin typeface="Trebuchet MS" pitchFamily="34" charset="0"/>
                <a:cs typeface="Raleway"/>
              </a:rPr>
              <a:t>), che può essere integrato con misure DSM comportamentali (EPIC - Energy Performance </a:t>
            </a:r>
            <a:r>
              <a:rPr lang="it-IT" sz="1200" dirty="0" err="1">
                <a:latin typeface="Trebuchet MS" pitchFamily="34" charset="0"/>
                <a:cs typeface="Raleway"/>
              </a:rPr>
              <a:t>Integrated</a:t>
            </a:r>
            <a:r>
              <a:rPr lang="it-IT" sz="1200" dirty="0">
                <a:latin typeface="Trebuchet MS" pitchFamily="34" charset="0"/>
                <a:cs typeface="Raleway"/>
              </a:rPr>
              <a:t> </a:t>
            </a:r>
            <a:r>
              <a:rPr lang="it-IT" sz="1200" dirty="0" err="1">
                <a:latin typeface="Trebuchet MS" pitchFamily="34" charset="0"/>
                <a:cs typeface="Raleway"/>
              </a:rPr>
              <a:t>Contract</a:t>
            </a:r>
            <a:r>
              <a:rPr lang="it-IT" sz="1200" dirty="0">
                <a:latin typeface="Trebuchet MS" pitchFamily="34" charset="0"/>
                <a:cs typeface="Raleway"/>
              </a:rPr>
              <a:t>)</a:t>
            </a:r>
            <a:endParaRPr lang="it-IT" sz="1200" dirty="0" smtClean="0">
              <a:latin typeface="Trebuchet MS" pitchFamily="34" charset="0"/>
              <a:cs typeface="Raleway"/>
            </a:endParaRPr>
          </a:p>
        </p:txBody>
      </p:sp>
    </p:spTree>
    <p:extLst>
      <p:ext uri="{BB962C8B-B14F-4D97-AF65-F5344CB8AC3E}">
        <p14:creationId xmlns:p14="http://schemas.microsoft.com/office/powerpoint/2010/main" val="809319538"/>
      </p:ext>
    </p:extLst>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5" name="Titel 26"/>
          <p:cNvSpPr>
            <a:spLocks noGrp="1"/>
          </p:cNvSpPr>
          <p:nvPr>
            <p:ph type="title" idx="4294967295"/>
          </p:nvPr>
        </p:nvSpPr>
        <p:spPr bwMode="auto">
          <a:xfrm>
            <a:off x="-4763" y="149225"/>
            <a:ext cx="6564313" cy="685800"/>
          </a:xfrm>
          <a:noFill/>
        </p:spPr>
        <p:txBody>
          <a:bodyPr wrap="square" numCol="1" anchorCtr="0" compatLnSpc="1">
            <a:prstTxWarp prst="textNoShape">
              <a:avLst/>
            </a:prstTxWarp>
            <a:normAutofit fontScale="90000"/>
          </a:bodyPr>
          <a:lstStyle/>
          <a:p>
            <a:pPr lvl="0" eaLnBrk="1" hangingPunct="1"/>
            <a:r>
              <a:rPr lang="it-IT" dirty="0" smtClean="0"/>
              <a:t/>
            </a:r>
            <a:br>
              <a:rPr lang="it-IT" dirty="0" smtClean="0"/>
            </a:br>
            <a:r>
              <a:rPr lang="it-IT" dirty="0" smtClean="0"/>
              <a:t>LA «SCATOLA DEGLI ATTREZZI» INTEGRATI </a:t>
            </a:r>
            <a:r>
              <a:rPr lang="it-IT" dirty="0"/>
              <a:t/>
            </a:r>
            <a:br>
              <a:rPr lang="it-IT" dirty="0"/>
            </a:br>
            <a:endParaRPr lang="en-GB" cap="none" dirty="0" smtClean="0"/>
          </a:p>
        </p:txBody>
      </p:sp>
      <p:sp>
        <p:nvSpPr>
          <p:cNvPr id="28" name="Textplatzhalter 27"/>
          <p:cNvSpPr>
            <a:spLocks noGrp="1"/>
          </p:cNvSpPr>
          <p:nvPr>
            <p:ph type="body" sz="quarter" idx="4294967295"/>
          </p:nvPr>
        </p:nvSpPr>
        <p:spPr>
          <a:xfrm>
            <a:off x="285750" y="1147763"/>
            <a:ext cx="8543925" cy="4672012"/>
          </a:xfrm>
          <a:solidFill>
            <a:srgbClr val="90ABAB"/>
          </a:solidFill>
        </p:spPr>
        <p:txBody>
          <a:bodyPr lIns="108000" tIns="72000" rIns="108000" bIns="108000"/>
          <a:lstStyle/>
          <a:p>
            <a:pPr marL="0" indent="0">
              <a:buNone/>
            </a:pPr>
            <a:r>
              <a:rPr lang="it-IT" sz="1600" dirty="0" smtClean="0">
                <a:solidFill>
                  <a:schemeClr val="tx1"/>
                </a:solidFill>
              </a:rPr>
              <a:t>I partner del progetto hanno elaborato congiuntamente il materiale formativo che in parte viene utilizzato per l’erogazione dei percorsi formativi integrati che ogni partner sta organizzando a livello locale, secondo dei percorsi diversi ma rispondenti a una logica di integrazione delle diverse misure disponibili per l’efficienza energetica:</a:t>
            </a:r>
          </a:p>
          <a:p>
            <a:pPr marL="342900" indent="-342900">
              <a:buAutoNum type="arabicParenR"/>
            </a:pPr>
            <a:r>
              <a:rPr lang="it-IT" sz="1600" b="1" dirty="0" smtClean="0">
                <a:solidFill>
                  <a:schemeClr val="tx1"/>
                </a:solidFill>
              </a:rPr>
              <a:t>Misure tecniche e sistemi di gestione dell’energia</a:t>
            </a:r>
          </a:p>
          <a:p>
            <a:pPr marL="342900" indent="-342900">
              <a:buAutoNum type="arabicParenR"/>
            </a:pPr>
            <a:r>
              <a:rPr lang="it-IT" sz="1600" b="1" dirty="0" smtClean="0">
                <a:solidFill>
                  <a:schemeClr val="tx1"/>
                </a:solidFill>
              </a:rPr>
              <a:t>Misure contrattuali/finanziarie</a:t>
            </a:r>
          </a:p>
          <a:p>
            <a:pPr marL="342900" indent="-342900">
              <a:buAutoNum type="arabicParenR"/>
            </a:pPr>
            <a:r>
              <a:rPr lang="it-IT" sz="1600" b="1" dirty="0" smtClean="0">
                <a:solidFill>
                  <a:schemeClr val="tx1"/>
                </a:solidFill>
              </a:rPr>
              <a:t>Strumenti di DSM </a:t>
            </a:r>
          </a:p>
          <a:p>
            <a:pPr marL="342900" indent="-342900">
              <a:buAutoNum type="arabicParenR"/>
            </a:pPr>
            <a:endParaRPr lang="it-IT" sz="1600" dirty="0">
              <a:solidFill>
                <a:schemeClr val="tx1"/>
              </a:solidFill>
            </a:endParaRPr>
          </a:p>
          <a:p>
            <a:pPr marL="0" indent="0">
              <a:buNone/>
            </a:pPr>
            <a:r>
              <a:rPr lang="it-IT" sz="1600" dirty="0" smtClean="0">
                <a:solidFill>
                  <a:schemeClr val="tx1"/>
                </a:solidFill>
              </a:rPr>
              <a:t>Analogamente i partner stanno elaborando (adozione entro fine luglio) degli strumenti intesi quali manuali/linee guida di tipo multidisciplinare che integrino il materiale formativo e che vengano messi a disposizione delle autorità locali/gestori/proprietari coinvolte nel progetto TOGETHER e che rappresentano «il luogo» di sviluppo delle </a:t>
            </a:r>
            <a:r>
              <a:rPr lang="it-IT" sz="1600" b="1" dirty="0" smtClean="0">
                <a:solidFill>
                  <a:schemeClr val="tx1"/>
                </a:solidFill>
              </a:rPr>
              <a:t>azioni pilota. L’azione di co-scrittura è supportata anche dall’organizzazione di I Workshop Internazionale (</a:t>
            </a:r>
            <a:r>
              <a:rPr lang="it-IT" sz="1600" b="1" dirty="0" err="1" smtClean="0">
                <a:solidFill>
                  <a:schemeClr val="tx1"/>
                </a:solidFill>
              </a:rPr>
              <a:t>Jihlava</a:t>
            </a:r>
            <a:r>
              <a:rPr lang="it-IT" sz="1600" b="1" dirty="0">
                <a:solidFill>
                  <a:schemeClr val="tx1"/>
                </a:solidFill>
              </a:rPr>
              <a:t> </a:t>
            </a:r>
            <a:r>
              <a:rPr lang="it-IT" sz="1600" b="1" dirty="0" smtClean="0">
                <a:solidFill>
                  <a:schemeClr val="tx1"/>
                </a:solidFill>
              </a:rPr>
              <a:t>maggio 2017) che ha rappresentato uno spazio comune di ispirazione </a:t>
            </a:r>
          </a:p>
          <a:p>
            <a:pPr marL="0" indent="0">
              <a:buNone/>
            </a:pPr>
            <a:endParaRPr lang="it-IT" sz="1600" dirty="0">
              <a:solidFill>
                <a:schemeClr val="tx1"/>
              </a:solidFill>
            </a:endParaRPr>
          </a:p>
        </p:txBody>
      </p:sp>
      <p:graphicFrame>
        <p:nvGraphicFramePr>
          <p:cNvPr id="48134" name="Object 6"/>
          <p:cNvGraphicFramePr>
            <a:graphicFrameLocks noChangeAspect="1"/>
          </p:cNvGraphicFramePr>
          <p:nvPr/>
        </p:nvGraphicFramePr>
        <p:xfrm>
          <a:off x="7461250" y="685800"/>
          <a:ext cx="895350" cy="152400"/>
        </p:xfrm>
        <a:graphic>
          <a:graphicData uri="http://schemas.openxmlformats.org/presentationml/2006/ole">
            <mc:AlternateContent xmlns:mc="http://schemas.openxmlformats.org/markup-compatibility/2006">
              <mc:Choice xmlns:v="urn:schemas-microsoft-com:vml" Requires="v">
                <p:oleObj spid="_x0000_s122891" name="Image" r:id="rId3" imgW="4317460" imgH="736248" progId="">
                  <p:embed/>
                </p:oleObj>
              </mc:Choice>
              <mc:Fallback>
                <p:oleObj name="Image" r:id="rId3" imgW="4317460" imgH="736248"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1250" y="685800"/>
                        <a:ext cx="89535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739732409"/>
      </p:ext>
    </p:extLst>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5" name="Titel 26"/>
          <p:cNvSpPr>
            <a:spLocks noGrp="1"/>
          </p:cNvSpPr>
          <p:nvPr>
            <p:ph type="title" idx="4294967295"/>
          </p:nvPr>
        </p:nvSpPr>
        <p:spPr bwMode="auto">
          <a:xfrm>
            <a:off x="-4763" y="149225"/>
            <a:ext cx="6564313" cy="685800"/>
          </a:xfrm>
          <a:noFill/>
        </p:spPr>
        <p:txBody>
          <a:bodyPr wrap="square" numCol="1" anchorCtr="0" compatLnSpc="1">
            <a:prstTxWarp prst="textNoShape">
              <a:avLst/>
            </a:prstTxWarp>
            <a:normAutofit fontScale="90000"/>
          </a:bodyPr>
          <a:lstStyle/>
          <a:p>
            <a:pPr lvl="0" eaLnBrk="1" hangingPunct="1"/>
            <a:r>
              <a:rPr lang="it-IT" dirty="0" smtClean="0"/>
              <a:t/>
            </a:r>
            <a:br>
              <a:rPr lang="it-IT" dirty="0" smtClean="0"/>
            </a:br>
            <a:r>
              <a:rPr lang="it-IT" dirty="0" smtClean="0"/>
              <a:t>a) </a:t>
            </a:r>
            <a:r>
              <a:rPr lang="it-IT" u="sng" dirty="0" smtClean="0"/>
              <a:t>misure gestionali </a:t>
            </a:r>
            <a:r>
              <a:rPr lang="it-IT" u="sng" dirty="0"/>
              <a:t/>
            </a:r>
            <a:br>
              <a:rPr lang="it-IT" u="sng" dirty="0"/>
            </a:br>
            <a:endParaRPr lang="en-GB" u="sng" cap="none" dirty="0" smtClean="0"/>
          </a:p>
        </p:txBody>
      </p:sp>
      <p:sp>
        <p:nvSpPr>
          <p:cNvPr id="28" name="Textplatzhalter 27"/>
          <p:cNvSpPr>
            <a:spLocks noGrp="1"/>
          </p:cNvSpPr>
          <p:nvPr>
            <p:ph type="body" sz="quarter" idx="4294967295"/>
          </p:nvPr>
        </p:nvSpPr>
        <p:spPr>
          <a:xfrm>
            <a:off x="285750" y="1147762"/>
            <a:ext cx="8543925" cy="4910137"/>
          </a:xfrm>
          <a:solidFill>
            <a:srgbClr val="90ABAB"/>
          </a:solidFill>
        </p:spPr>
        <p:txBody>
          <a:bodyPr lIns="108000" tIns="72000" rIns="108000" bIns="108000"/>
          <a:lstStyle/>
          <a:p>
            <a:pPr marL="0" indent="0">
              <a:buNone/>
            </a:pPr>
            <a:r>
              <a:rPr lang="it-IT" sz="1800" b="1" dirty="0" smtClean="0">
                <a:solidFill>
                  <a:schemeClr val="tx1"/>
                </a:solidFill>
              </a:rPr>
              <a:t>3 «strumenti» </a:t>
            </a:r>
            <a:r>
              <a:rPr lang="it-IT" sz="1600" b="1" dirty="0" smtClean="0">
                <a:solidFill>
                  <a:schemeClr val="tx1"/>
                </a:solidFill>
              </a:rPr>
              <a:t>relativi alla gestione dell’energia (Energy Management Systems) nelle scuole, negli edifici pubblici istituzionali e in altre tipologie di edifici</a:t>
            </a:r>
            <a:endParaRPr lang="it-IT" sz="1600" dirty="0">
              <a:solidFill>
                <a:schemeClr val="tx1"/>
              </a:solidFill>
            </a:endParaRPr>
          </a:p>
          <a:p>
            <a:pPr marL="0" indent="0">
              <a:buNone/>
            </a:pPr>
            <a:r>
              <a:rPr lang="it-IT" sz="1600" dirty="0" smtClean="0">
                <a:solidFill>
                  <a:schemeClr val="tx1"/>
                </a:solidFill>
              </a:rPr>
              <a:t>L’obiettivo </a:t>
            </a:r>
            <a:r>
              <a:rPr lang="it-IT" sz="1600" dirty="0">
                <a:solidFill>
                  <a:schemeClr val="tx1"/>
                </a:solidFill>
              </a:rPr>
              <a:t>di un sistema di gestione dell’energia è quello di attuare delle misure e dei comportamenti che consentono all’organizzazione di adottare una gestione virtuosa e di tenere sotto controllo i propri consumi e processi energivori</a:t>
            </a:r>
            <a:r>
              <a:rPr lang="it-IT" sz="1600" dirty="0" smtClean="0">
                <a:solidFill>
                  <a:schemeClr val="tx1"/>
                </a:solidFill>
              </a:rPr>
              <a:t>.</a:t>
            </a:r>
            <a:endParaRPr lang="it-IT" sz="1600" dirty="0">
              <a:solidFill>
                <a:schemeClr val="tx1"/>
              </a:solidFill>
            </a:endParaRPr>
          </a:p>
          <a:p>
            <a:pPr marL="0" indent="0">
              <a:buNone/>
            </a:pPr>
            <a:r>
              <a:rPr lang="it-IT" sz="1600" dirty="0">
                <a:solidFill>
                  <a:schemeClr val="tx1"/>
                </a:solidFill>
              </a:rPr>
              <a:t>Tale obiettivo è perseguibile tramite un insieme di attività gestionali programmate e coordinate, procedure operative, sistemi di documentazione e di registrazione realizzati da una struttura prescelta dal top management nella quale sono ben definiti i ruoli, le responsabilità e le risorse</a:t>
            </a:r>
            <a:r>
              <a:rPr lang="it-IT" sz="1600" dirty="0" smtClean="0">
                <a:solidFill>
                  <a:schemeClr val="tx1"/>
                </a:solidFill>
              </a:rPr>
              <a:t>.</a:t>
            </a:r>
          </a:p>
          <a:p>
            <a:pPr marL="0" indent="0">
              <a:buNone/>
            </a:pPr>
            <a:r>
              <a:rPr lang="it-IT" sz="1800" b="1" dirty="0">
                <a:solidFill>
                  <a:schemeClr val="tx1"/>
                </a:solidFill>
              </a:rPr>
              <a:t>1 strumento </a:t>
            </a:r>
            <a:r>
              <a:rPr lang="it-IT" sz="1600" dirty="0">
                <a:solidFill>
                  <a:schemeClr val="tx1"/>
                </a:solidFill>
              </a:rPr>
              <a:t>per il calcolo delle economie registrate e la loro trasformazione in termini monetari</a:t>
            </a:r>
            <a:r>
              <a:rPr lang="it-IT" sz="1600" dirty="0" smtClean="0">
                <a:solidFill>
                  <a:schemeClr val="tx1"/>
                </a:solidFill>
              </a:rPr>
              <a:t>:</a:t>
            </a:r>
            <a:endParaRPr lang="it-IT" sz="1600" dirty="0">
              <a:solidFill>
                <a:schemeClr val="tx1"/>
              </a:solidFill>
            </a:endParaRPr>
          </a:p>
          <a:p>
            <a:r>
              <a:rPr lang="en-GB" sz="1600" dirty="0" err="1">
                <a:solidFill>
                  <a:schemeClr val="tx1"/>
                </a:solidFill>
              </a:rPr>
              <a:t>Protocollo</a:t>
            </a:r>
            <a:r>
              <a:rPr lang="en-GB" sz="1600" dirty="0">
                <a:solidFill>
                  <a:schemeClr val="tx1"/>
                </a:solidFill>
              </a:rPr>
              <a:t> </a:t>
            </a:r>
            <a:r>
              <a:rPr lang="en-GB" sz="1600" dirty="0" err="1">
                <a:solidFill>
                  <a:schemeClr val="tx1"/>
                </a:solidFill>
              </a:rPr>
              <a:t>trasnazionale</a:t>
            </a:r>
            <a:r>
              <a:rPr lang="en-GB" sz="1600" dirty="0">
                <a:solidFill>
                  <a:schemeClr val="tx1"/>
                </a:solidFill>
              </a:rPr>
              <a:t> per la </a:t>
            </a:r>
            <a:r>
              <a:rPr lang="en-GB" sz="1600" dirty="0" err="1">
                <a:solidFill>
                  <a:schemeClr val="tx1"/>
                </a:solidFill>
              </a:rPr>
              <a:t>definizione</a:t>
            </a:r>
            <a:r>
              <a:rPr lang="en-GB" sz="1600" dirty="0">
                <a:solidFill>
                  <a:schemeClr val="tx1"/>
                </a:solidFill>
              </a:rPr>
              <a:t> di un </a:t>
            </a:r>
            <a:r>
              <a:rPr lang="en-GB" sz="1600" dirty="0" err="1">
                <a:solidFill>
                  <a:schemeClr val="tx1"/>
                </a:solidFill>
              </a:rPr>
              <a:t>sistema</a:t>
            </a:r>
            <a:r>
              <a:rPr lang="en-GB" sz="1600" dirty="0">
                <a:solidFill>
                  <a:schemeClr val="tx1"/>
                </a:solidFill>
              </a:rPr>
              <a:t> di </a:t>
            </a:r>
            <a:r>
              <a:rPr lang="en-GB" sz="1600" dirty="0" err="1">
                <a:solidFill>
                  <a:schemeClr val="tx1"/>
                </a:solidFill>
              </a:rPr>
              <a:t>calcolo</a:t>
            </a:r>
            <a:r>
              <a:rPr lang="en-GB" sz="1600" dirty="0">
                <a:solidFill>
                  <a:schemeClr val="tx1"/>
                </a:solidFill>
              </a:rPr>
              <a:t> </a:t>
            </a:r>
            <a:r>
              <a:rPr lang="en-GB" sz="1600" dirty="0" err="1">
                <a:solidFill>
                  <a:schemeClr val="tx1"/>
                </a:solidFill>
              </a:rPr>
              <a:t>dei</a:t>
            </a:r>
            <a:r>
              <a:rPr lang="en-GB" sz="1600" dirty="0">
                <a:solidFill>
                  <a:schemeClr val="tx1"/>
                </a:solidFill>
              </a:rPr>
              <a:t> </a:t>
            </a:r>
            <a:r>
              <a:rPr lang="en-GB" sz="1600" dirty="0" err="1">
                <a:solidFill>
                  <a:schemeClr val="tx1"/>
                </a:solidFill>
              </a:rPr>
              <a:t>risparmi</a:t>
            </a:r>
            <a:r>
              <a:rPr lang="en-GB" sz="1600" dirty="0">
                <a:solidFill>
                  <a:schemeClr val="tx1"/>
                </a:solidFill>
              </a:rPr>
              <a:t> </a:t>
            </a:r>
            <a:r>
              <a:rPr lang="en-GB" sz="1600" dirty="0" err="1" smtClean="0">
                <a:solidFill>
                  <a:schemeClr val="tx1"/>
                </a:solidFill>
              </a:rPr>
              <a:t>generati</a:t>
            </a:r>
            <a:r>
              <a:rPr lang="en-GB" sz="1600" dirty="0" smtClean="0">
                <a:solidFill>
                  <a:schemeClr val="tx1"/>
                </a:solidFill>
              </a:rPr>
              <a:t> </a:t>
            </a:r>
            <a:r>
              <a:rPr lang="en-GB" sz="1600" dirty="0" err="1">
                <a:solidFill>
                  <a:schemeClr val="tx1"/>
                </a:solidFill>
              </a:rPr>
              <a:t>dalle</a:t>
            </a:r>
            <a:r>
              <a:rPr lang="en-GB" sz="1600" dirty="0">
                <a:solidFill>
                  <a:schemeClr val="tx1"/>
                </a:solidFill>
              </a:rPr>
              <a:t> </a:t>
            </a:r>
            <a:r>
              <a:rPr lang="en-GB" sz="1600" dirty="0" err="1">
                <a:solidFill>
                  <a:schemeClr val="tx1"/>
                </a:solidFill>
              </a:rPr>
              <a:t>azioni</a:t>
            </a:r>
            <a:r>
              <a:rPr lang="en-GB" sz="1600" dirty="0">
                <a:solidFill>
                  <a:schemeClr val="tx1"/>
                </a:solidFill>
              </a:rPr>
              <a:t> </a:t>
            </a:r>
            <a:r>
              <a:rPr lang="en-GB" sz="1600" dirty="0" err="1">
                <a:solidFill>
                  <a:schemeClr val="tx1"/>
                </a:solidFill>
              </a:rPr>
              <a:t>pilota</a:t>
            </a:r>
            <a:r>
              <a:rPr lang="en-GB" sz="1600" dirty="0">
                <a:solidFill>
                  <a:schemeClr val="tx1"/>
                </a:solidFill>
              </a:rPr>
              <a:t>, </a:t>
            </a:r>
            <a:r>
              <a:rPr lang="en-GB" sz="1600" dirty="0" err="1">
                <a:solidFill>
                  <a:schemeClr val="tx1"/>
                </a:solidFill>
              </a:rPr>
              <a:t>funzionali</a:t>
            </a:r>
            <a:r>
              <a:rPr lang="en-GB" sz="1600" dirty="0">
                <a:solidFill>
                  <a:schemeClr val="tx1"/>
                </a:solidFill>
              </a:rPr>
              <a:t> al Piano di </a:t>
            </a:r>
            <a:r>
              <a:rPr lang="en-GB" sz="1600" dirty="0" err="1" smtClean="0">
                <a:solidFill>
                  <a:schemeClr val="tx1"/>
                </a:solidFill>
              </a:rPr>
              <a:t>Reinvestimento</a:t>
            </a:r>
            <a:endParaRPr lang="en-GB" sz="1600" dirty="0">
              <a:solidFill>
                <a:schemeClr val="tx1"/>
              </a:solidFill>
            </a:endParaRPr>
          </a:p>
          <a:p>
            <a:r>
              <a:rPr lang="en-GB" sz="1600" dirty="0" err="1">
                <a:solidFill>
                  <a:schemeClr val="tx1"/>
                </a:solidFill>
              </a:rPr>
              <a:t>Strumento</a:t>
            </a:r>
            <a:r>
              <a:rPr lang="en-GB" sz="1600" dirty="0">
                <a:solidFill>
                  <a:schemeClr val="tx1"/>
                </a:solidFill>
              </a:rPr>
              <a:t> </a:t>
            </a:r>
            <a:r>
              <a:rPr lang="en-GB" sz="1600" dirty="0" err="1">
                <a:solidFill>
                  <a:schemeClr val="tx1"/>
                </a:solidFill>
              </a:rPr>
              <a:t>che</a:t>
            </a:r>
            <a:r>
              <a:rPr lang="en-GB" sz="1600" dirty="0">
                <a:solidFill>
                  <a:schemeClr val="tx1"/>
                </a:solidFill>
              </a:rPr>
              <a:t> </a:t>
            </a:r>
            <a:r>
              <a:rPr lang="en-GB" sz="1600" dirty="0" err="1">
                <a:solidFill>
                  <a:schemeClr val="tx1"/>
                </a:solidFill>
              </a:rPr>
              <a:t>possa</a:t>
            </a:r>
            <a:r>
              <a:rPr lang="en-GB" sz="1600" dirty="0">
                <a:solidFill>
                  <a:schemeClr val="tx1"/>
                </a:solidFill>
              </a:rPr>
              <a:t> </a:t>
            </a:r>
            <a:r>
              <a:rPr lang="en-GB" sz="1600" dirty="0" err="1">
                <a:solidFill>
                  <a:schemeClr val="tx1"/>
                </a:solidFill>
              </a:rPr>
              <a:t>fornire</a:t>
            </a:r>
            <a:r>
              <a:rPr lang="en-GB" sz="1600" dirty="0">
                <a:solidFill>
                  <a:schemeClr val="tx1"/>
                </a:solidFill>
              </a:rPr>
              <a:t> </a:t>
            </a:r>
            <a:r>
              <a:rPr lang="en-GB" sz="1600" dirty="0" err="1">
                <a:solidFill>
                  <a:schemeClr val="tx1"/>
                </a:solidFill>
              </a:rPr>
              <a:t>ai</a:t>
            </a:r>
            <a:r>
              <a:rPr lang="en-GB" sz="1600" dirty="0">
                <a:solidFill>
                  <a:schemeClr val="tx1"/>
                </a:solidFill>
              </a:rPr>
              <a:t> partner </a:t>
            </a:r>
            <a:r>
              <a:rPr lang="en-GB" sz="1600" dirty="0" err="1">
                <a:solidFill>
                  <a:schemeClr val="tx1"/>
                </a:solidFill>
              </a:rPr>
              <a:t>una</a:t>
            </a:r>
            <a:r>
              <a:rPr lang="en-GB" sz="1600" dirty="0">
                <a:solidFill>
                  <a:schemeClr val="tx1"/>
                </a:solidFill>
              </a:rPr>
              <a:t> </a:t>
            </a:r>
            <a:r>
              <a:rPr lang="en-GB" sz="1600" dirty="0" err="1">
                <a:solidFill>
                  <a:schemeClr val="tx1"/>
                </a:solidFill>
              </a:rPr>
              <a:t>procedura</a:t>
            </a:r>
            <a:r>
              <a:rPr lang="en-GB" sz="1600" dirty="0">
                <a:solidFill>
                  <a:schemeClr val="tx1"/>
                </a:solidFill>
              </a:rPr>
              <a:t> </a:t>
            </a:r>
            <a:r>
              <a:rPr lang="en-GB" sz="1600" dirty="0" err="1">
                <a:solidFill>
                  <a:schemeClr val="tx1"/>
                </a:solidFill>
              </a:rPr>
              <a:t>comune</a:t>
            </a:r>
            <a:r>
              <a:rPr lang="en-GB" sz="1600" dirty="0">
                <a:solidFill>
                  <a:schemeClr val="tx1"/>
                </a:solidFill>
              </a:rPr>
              <a:t> di come </a:t>
            </a:r>
            <a:r>
              <a:rPr lang="en-GB" sz="1600" dirty="0" err="1">
                <a:solidFill>
                  <a:schemeClr val="tx1"/>
                </a:solidFill>
              </a:rPr>
              <a:t>raccogliere</a:t>
            </a:r>
            <a:r>
              <a:rPr lang="en-GB" sz="1600" dirty="0">
                <a:solidFill>
                  <a:schemeClr val="tx1"/>
                </a:solidFill>
              </a:rPr>
              <a:t>, </a:t>
            </a:r>
            <a:r>
              <a:rPr lang="en-GB" sz="1600" dirty="0" err="1">
                <a:solidFill>
                  <a:schemeClr val="tx1"/>
                </a:solidFill>
              </a:rPr>
              <a:t>analizzare</a:t>
            </a:r>
            <a:r>
              <a:rPr lang="en-GB" sz="1600" dirty="0">
                <a:solidFill>
                  <a:schemeClr val="tx1"/>
                </a:solidFill>
              </a:rPr>
              <a:t> </a:t>
            </a:r>
            <a:r>
              <a:rPr lang="en-GB" sz="1600" dirty="0" err="1">
                <a:solidFill>
                  <a:schemeClr val="tx1"/>
                </a:solidFill>
              </a:rPr>
              <a:t>i</a:t>
            </a:r>
            <a:r>
              <a:rPr lang="en-GB" sz="1600" dirty="0">
                <a:solidFill>
                  <a:schemeClr val="tx1"/>
                </a:solidFill>
              </a:rPr>
              <a:t> </a:t>
            </a:r>
            <a:r>
              <a:rPr lang="en-GB" sz="1600" dirty="0" err="1">
                <a:solidFill>
                  <a:schemeClr val="tx1"/>
                </a:solidFill>
              </a:rPr>
              <a:t>dati</a:t>
            </a:r>
            <a:r>
              <a:rPr lang="en-GB" sz="1600" dirty="0">
                <a:solidFill>
                  <a:schemeClr val="tx1"/>
                </a:solidFill>
              </a:rPr>
              <a:t> e </a:t>
            </a:r>
            <a:r>
              <a:rPr lang="en-GB" sz="1600" dirty="0" err="1">
                <a:solidFill>
                  <a:schemeClr val="tx1"/>
                </a:solidFill>
              </a:rPr>
              <a:t>conseguentemente</a:t>
            </a:r>
            <a:r>
              <a:rPr lang="en-GB" sz="1600" dirty="0">
                <a:solidFill>
                  <a:schemeClr val="tx1"/>
                </a:solidFill>
              </a:rPr>
              <a:t> </a:t>
            </a:r>
            <a:r>
              <a:rPr lang="en-GB" sz="1600" dirty="0" err="1">
                <a:solidFill>
                  <a:schemeClr val="tx1"/>
                </a:solidFill>
              </a:rPr>
              <a:t>calcolare</a:t>
            </a:r>
            <a:r>
              <a:rPr lang="en-GB" sz="1600" dirty="0">
                <a:solidFill>
                  <a:schemeClr val="tx1"/>
                </a:solidFill>
              </a:rPr>
              <a:t> I </a:t>
            </a:r>
            <a:r>
              <a:rPr lang="en-GB" sz="1600" dirty="0" err="1">
                <a:solidFill>
                  <a:schemeClr val="tx1"/>
                </a:solidFill>
              </a:rPr>
              <a:t>risparmi</a:t>
            </a:r>
            <a:r>
              <a:rPr lang="en-GB" sz="1600" dirty="0">
                <a:solidFill>
                  <a:schemeClr val="tx1"/>
                </a:solidFill>
              </a:rPr>
              <a:t> </a:t>
            </a:r>
          </a:p>
          <a:p>
            <a:pPr marL="0" indent="0">
              <a:buNone/>
            </a:pPr>
            <a:r>
              <a:rPr lang="it-IT" sz="1000" dirty="0" smtClean="0">
                <a:solidFill>
                  <a:schemeClr val="tx1"/>
                </a:solidFill>
              </a:rPr>
              <a:t>Le </a:t>
            </a:r>
            <a:r>
              <a:rPr lang="it-IT" sz="1000" dirty="0">
                <a:solidFill>
                  <a:schemeClr val="tx1"/>
                </a:solidFill>
              </a:rPr>
              <a:t>norme possono avere un riconoscimento nazionale (UNI), europeo (CEN) o internazionale (ISO). La</a:t>
            </a:r>
            <a:r>
              <a:rPr lang="it-IT" sz="1000" b="1" dirty="0">
                <a:solidFill>
                  <a:schemeClr val="tx1"/>
                </a:solidFill>
              </a:rPr>
              <a:t> ISO 50001 è una norma di gestione dell’energia valida a livello mondiale e costituirà la norma di riferimento per tutte le aziende che avranno, finalmente, una metodologia univoca per poter identificare e attuare i miglioramenti.</a:t>
            </a:r>
          </a:p>
          <a:p>
            <a:pPr marL="0" indent="0">
              <a:buNone/>
            </a:pPr>
            <a:r>
              <a:rPr lang="it-IT" sz="1000" dirty="0">
                <a:solidFill>
                  <a:schemeClr val="tx1"/>
                </a:solidFill>
              </a:rPr>
              <a:t>Lo standard ISO focalizza l’attenzione sulle prestazioni dell’organizzazione, sul rendimento energetico, sulla promozione dell’efficienza energetica lungo tutta la catena di distribuzione dell’organizzazione, e stabilisce che sia un requisito da richiedere anche ai propri fornitori. </a:t>
            </a:r>
          </a:p>
          <a:p>
            <a:pPr marL="0" indent="0">
              <a:buNone/>
            </a:pPr>
            <a:endParaRPr lang="it-IT" sz="1600" dirty="0">
              <a:solidFill>
                <a:schemeClr val="tx1"/>
              </a:solidFill>
            </a:endParaRPr>
          </a:p>
        </p:txBody>
      </p:sp>
      <p:graphicFrame>
        <p:nvGraphicFramePr>
          <p:cNvPr id="48134" name="Object 6"/>
          <p:cNvGraphicFramePr>
            <a:graphicFrameLocks noChangeAspect="1"/>
          </p:cNvGraphicFramePr>
          <p:nvPr/>
        </p:nvGraphicFramePr>
        <p:xfrm>
          <a:off x="7461250" y="685800"/>
          <a:ext cx="895350" cy="152400"/>
        </p:xfrm>
        <a:graphic>
          <a:graphicData uri="http://schemas.openxmlformats.org/presentationml/2006/ole">
            <mc:AlternateContent xmlns:mc="http://schemas.openxmlformats.org/markup-compatibility/2006">
              <mc:Choice xmlns:v="urn:schemas-microsoft-com:vml" Requires="v">
                <p:oleObj spid="_x0000_s96277" name="Image" r:id="rId3" imgW="4317460" imgH="736248" progId="">
                  <p:embed/>
                </p:oleObj>
              </mc:Choice>
              <mc:Fallback>
                <p:oleObj name="Image" r:id="rId3" imgW="4317460" imgH="736248"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1250" y="685800"/>
                        <a:ext cx="89535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986096952"/>
      </p:ext>
    </p:extLst>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5" name="Titel 26"/>
          <p:cNvSpPr>
            <a:spLocks noGrp="1"/>
          </p:cNvSpPr>
          <p:nvPr>
            <p:ph type="title" idx="4294967295"/>
          </p:nvPr>
        </p:nvSpPr>
        <p:spPr bwMode="auto">
          <a:xfrm>
            <a:off x="-4763" y="149225"/>
            <a:ext cx="6564313" cy="685800"/>
          </a:xfrm>
          <a:noFill/>
        </p:spPr>
        <p:txBody>
          <a:bodyPr wrap="square" numCol="1" anchorCtr="0" compatLnSpc="1">
            <a:prstTxWarp prst="textNoShape">
              <a:avLst/>
            </a:prstTxWarp>
            <a:normAutofit fontScale="90000"/>
          </a:bodyPr>
          <a:lstStyle/>
          <a:p>
            <a:pPr lvl="0" eaLnBrk="1" hangingPunct="1"/>
            <a:r>
              <a:rPr lang="it-IT" dirty="0" smtClean="0"/>
              <a:t/>
            </a:r>
            <a:br>
              <a:rPr lang="it-IT" dirty="0" smtClean="0"/>
            </a:br>
            <a:r>
              <a:rPr lang="it-IT" dirty="0" smtClean="0"/>
              <a:t>b) misure contrattuali/Finanziarie/INCENTIVI  </a:t>
            </a:r>
            <a:r>
              <a:rPr lang="it-IT" u="sng" dirty="0"/>
              <a:t/>
            </a:r>
            <a:br>
              <a:rPr lang="it-IT" u="sng" dirty="0"/>
            </a:br>
            <a:endParaRPr lang="en-GB" u="sng" cap="none" dirty="0" smtClean="0"/>
          </a:p>
        </p:txBody>
      </p:sp>
      <p:sp>
        <p:nvSpPr>
          <p:cNvPr id="28" name="Textplatzhalter 27"/>
          <p:cNvSpPr>
            <a:spLocks noGrp="1"/>
          </p:cNvSpPr>
          <p:nvPr>
            <p:ph type="body" sz="quarter" idx="4294967295"/>
          </p:nvPr>
        </p:nvSpPr>
        <p:spPr>
          <a:xfrm>
            <a:off x="285750" y="1147762"/>
            <a:ext cx="8543925" cy="4910137"/>
          </a:xfrm>
          <a:solidFill>
            <a:srgbClr val="90ABAB"/>
          </a:solidFill>
        </p:spPr>
        <p:txBody>
          <a:bodyPr lIns="108000" tIns="72000" rIns="108000" bIns="108000"/>
          <a:lstStyle/>
          <a:p>
            <a:pPr marL="0" indent="0">
              <a:buNone/>
            </a:pPr>
            <a:r>
              <a:rPr lang="it-IT" sz="1600" b="1" dirty="0" smtClean="0">
                <a:solidFill>
                  <a:schemeClr val="tx1"/>
                </a:solidFill>
              </a:rPr>
              <a:t>1 set di strumenti finanziari disponibili e poco conosciuti (</a:t>
            </a:r>
            <a:r>
              <a:rPr lang="it-IT" sz="1600" dirty="0">
                <a:solidFill>
                  <a:schemeClr val="tx1"/>
                </a:solidFill>
              </a:rPr>
              <a:t>e.g. </a:t>
            </a:r>
            <a:r>
              <a:rPr lang="en-GB" sz="1600" dirty="0">
                <a:solidFill>
                  <a:schemeClr val="tx1"/>
                </a:solidFill>
              </a:rPr>
              <a:t>NCFF Natural Capital Financing Facility</a:t>
            </a:r>
            <a:r>
              <a:rPr lang="it-IT" sz="1600" dirty="0" smtClean="0">
                <a:solidFill>
                  <a:schemeClr val="tx1"/>
                </a:solidFill>
              </a:rPr>
              <a:t>)</a:t>
            </a:r>
          </a:p>
          <a:p>
            <a:pPr marL="0" indent="0">
              <a:buNone/>
            </a:pPr>
            <a:endParaRPr lang="it-IT" sz="1600" dirty="0">
              <a:solidFill>
                <a:schemeClr val="tx1"/>
              </a:solidFill>
            </a:endParaRPr>
          </a:p>
          <a:p>
            <a:pPr marL="0" indent="0">
              <a:buNone/>
            </a:pPr>
            <a:r>
              <a:rPr lang="it-IT" sz="1600" b="1" dirty="0" smtClean="0">
                <a:solidFill>
                  <a:schemeClr val="tx1"/>
                </a:solidFill>
              </a:rPr>
              <a:t>1 Modello di Contratto di Prestazione Energetica </a:t>
            </a:r>
            <a:r>
              <a:rPr lang="it-IT" sz="1600" dirty="0" smtClean="0">
                <a:solidFill>
                  <a:schemeClr val="tx1"/>
                </a:solidFill>
              </a:rPr>
              <a:t>di tipo Integrato che partendo dall’esperienza del Contratto di Prestazione energetica della Provincia sviluppa nei termini contrattuali la valorizzazione degli interventi di innovazione sociale negli edifici</a:t>
            </a:r>
            <a:endParaRPr lang="it-IT" sz="1600" dirty="0">
              <a:solidFill>
                <a:schemeClr val="tx1"/>
              </a:solidFill>
            </a:endParaRPr>
          </a:p>
          <a:p>
            <a:pPr marL="0" indent="0">
              <a:buNone/>
            </a:pPr>
            <a:endParaRPr lang="it-IT" sz="1600" b="1" dirty="0" smtClean="0">
              <a:solidFill>
                <a:schemeClr val="tx1"/>
              </a:solidFill>
            </a:endParaRPr>
          </a:p>
          <a:p>
            <a:pPr marL="0" indent="0">
              <a:buNone/>
            </a:pPr>
            <a:r>
              <a:rPr lang="it-IT" sz="1600" b="1" dirty="0" smtClean="0">
                <a:solidFill>
                  <a:schemeClr val="tx1"/>
                </a:solidFill>
              </a:rPr>
              <a:t>1 Set di sussidi e di </a:t>
            </a:r>
            <a:r>
              <a:rPr lang="it-IT" sz="1600" b="1" u="sng" dirty="0" smtClean="0">
                <a:solidFill>
                  <a:schemeClr val="tx1"/>
                </a:solidFill>
              </a:rPr>
              <a:t>incentivi</a:t>
            </a:r>
            <a:r>
              <a:rPr lang="it-IT" sz="1600" b="1" dirty="0" smtClean="0">
                <a:solidFill>
                  <a:schemeClr val="tx1"/>
                </a:solidFill>
              </a:rPr>
              <a:t> </a:t>
            </a:r>
            <a:r>
              <a:rPr lang="it-IT" sz="1600" dirty="0" smtClean="0">
                <a:solidFill>
                  <a:schemeClr val="tx1"/>
                </a:solidFill>
              </a:rPr>
              <a:t>a favore del coinvolgimento degli utenti </a:t>
            </a:r>
            <a:endParaRPr lang="it-IT" sz="1600" dirty="0">
              <a:solidFill>
                <a:schemeClr val="tx1"/>
              </a:solidFill>
            </a:endParaRPr>
          </a:p>
          <a:p>
            <a:pPr marL="0" indent="0">
              <a:buNone/>
            </a:pPr>
            <a:r>
              <a:rPr lang="it-IT" sz="1200" dirty="0" smtClean="0">
                <a:solidFill>
                  <a:schemeClr val="tx1"/>
                </a:solidFill>
              </a:rPr>
              <a:t>Gli </a:t>
            </a:r>
            <a:r>
              <a:rPr lang="it-IT" sz="1200" dirty="0">
                <a:solidFill>
                  <a:schemeClr val="tx1"/>
                </a:solidFill>
              </a:rPr>
              <a:t>incentivi finanziari ed economici possono pertanto comprendere di solito:</a:t>
            </a:r>
          </a:p>
          <a:p>
            <a:pPr marL="0" indent="0">
              <a:buNone/>
            </a:pPr>
            <a:r>
              <a:rPr lang="it-IT" sz="1200" dirty="0">
                <a:solidFill>
                  <a:schemeClr val="tx1"/>
                </a:solidFill>
              </a:rPr>
              <a:t> </a:t>
            </a:r>
            <a:r>
              <a:rPr lang="it-IT" sz="1200" dirty="0" smtClean="0">
                <a:solidFill>
                  <a:schemeClr val="tx1"/>
                </a:solidFill>
              </a:rPr>
              <a:t>sovvenzioni, Prelievi, Supplementi, Tasse, Bonus, Differenze fiscali,  </a:t>
            </a:r>
            <a:r>
              <a:rPr lang="it-IT" sz="1200" dirty="0">
                <a:solidFill>
                  <a:schemeClr val="tx1"/>
                </a:solidFill>
              </a:rPr>
              <a:t>Rimborsi </a:t>
            </a:r>
            <a:r>
              <a:rPr lang="it-IT" sz="1200" dirty="0" smtClean="0">
                <a:solidFill>
                  <a:schemeClr val="tx1"/>
                </a:solidFill>
              </a:rPr>
              <a:t>fiscali, strumenti </a:t>
            </a:r>
            <a:r>
              <a:rPr lang="it-IT" sz="1200" dirty="0">
                <a:solidFill>
                  <a:schemeClr val="tx1"/>
                </a:solidFill>
              </a:rPr>
              <a:t>finanziari come i prestiti senza </a:t>
            </a:r>
            <a:r>
              <a:rPr lang="it-IT" sz="1200" dirty="0" smtClean="0">
                <a:solidFill>
                  <a:schemeClr val="tx1"/>
                </a:solidFill>
              </a:rPr>
              <a:t>interessi,  </a:t>
            </a:r>
            <a:r>
              <a:rPr lang="it-IT" sz="1200" dirty="0">
                <a:solidFill>
                  <a:schemeClr val="tx1"/>
                </a:solidFill>
              </a:rPr>
              <a:t>premi e </a:t>
            </a:r>
            <a:r>
              <a:rPr lang="it-IT" sz="1200" dirty="0" smtClean="0">
                <a:solidFill>
                  <a:schemeClr val="tx1"/>
                </a:solidFill>
              </a:rPr>
              <a:t>sanzioni</a:t>
            </a:r>
            <a:endParaRPr lang="it-IT" sz="1200" dirty="0">
              <a:solidFill>
                <a:schemeClr val="tx1"/>
              </a:solidFill>
            </a:endParaRPr>
          </a:p>
          <a:p>
            <a:pPr marL="0" indent="0">
              <a:buNone/>
            </a:pPr>
            <a:r>
              <a:rPr lang="it-IT" sz="1200" dirty="0">
                <a:solidFill>
                  <a:schemeClr val="tx1"/>
                </a:solidFill>
              </a:rPr>
              <a:t>Anche se i premi possono essere efficaci se sono progettati bene; Tuttavia, la ricerca ha dimostrato che gli effetti delle ricompense e degli incentivi non sono sempre mantenuti a lungo termine - nella maggior parte dei casi, durano solo finché l'intervento è in atto. (</a:t>
            </a:r>
            <a:r>
              <a:rPr lang="it-IT" sz="1200" dirty="0" err="1">
                <a:solidFill>
                  <a:schemeClr val="tx1"/>
                </a:solidFill>
              </a:rPr>
              <a:t>Martiskainen</a:t>
            </a:r>
            <a:r>
              <a:rPr lang="it-IT" sz="1200" dirty="0">
                <a:solidFill>
                  <a:schemeClr val="tx1"/>
                </a:solidFill>
              </a:rPr>
              <a:t>, 2007</a:t>
            </a:r>
            <a:r>
              <a:rPr lang="it-IT" sz="1200" dirty="0" smtClean="0">
                <a:solidFill>
                  <a:schemeClr val="tx1"/>
                </a:solidFill>
              </a:rPr>
              <a:t>)</a:t>
            </a:r>
            <a:endParaRPr lang="it-IT" sz="1200" dirty="0">
              <a:solidFill>
                <a:schemeClr val="tx1"/>
              </a:solidFill>
            </a:endParaRPr>
          </a:p>
          <a:p>
            <a:pPr marL="0" indent="0">
              <a:buNone/>
            </a:pPr>
            <a:endParaRPr lang="it-IT" sz="1200" b="1" dirty="0">
              <a:solidFill>
                <a:schemeClr val="tx1"/>
              </a:solidFill>
            </a:endParaRPr>
          </a:p>
        </p:txBody>
      </p:sp>
      <p:graphicFrame>
        <p:nvGraphicFramePr>
          <p:cNvPr id="48134" name="Object 6"/>
          <p:cNvGraphicFramePr>
            <a:graphicFrameLocks noChangeAspect="1"/>
          </p:cNvGraphicFramePr>
          <p:nvPr/>
        </p:nvGraphicFramePr>
        <p:xfrm>
          <a:off x="7461250" y="685800"/>
          <a:ext cx="895350" cy="152400"/>
        </p:xfrm>
        <a:graphic>
          <a:graphicData uri="http://schemas.openxmlformats.org/presentationml/2006/ole">
            <mc:AlternateContent xmlns:mc="http://schemas.openxmlformats.org/markup-compatibility/2006">
              <mc:Choice xmlns:v="urn:schemas-microsoft-com:vml" Requires="v">
                <p:oleObj spid="_x0000_s101394" name="Image" r:id="rId3" imgW="4317460" imgH="736248" progId="">
                  <p:embed/>
                </p:oleObj>
              </mc:Choice>
              <mc:Fallback>
                <p:oleObj name="Image" r:id="rId3" imgW="4317460" imgH="736248"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1250" y="685800"/>
                        <a:ext cx="89535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236395533"/>
      </p:ext>
    </p:extLst>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5" name="Titel 26"/>
          <p:cNvSpPr>
            <a:spLocks noGrp="1"/>
          </p:cNvSpPr>
          <p:nvPr>
            <p:ph type="title" idx="4294967295"/>
          </p:nvPr>
        </p:nvSpPr>
        <p:spPr bwMode="auto">
          <a:xfrm>
            <a:off x="-4763" y="149225"/>
            <a:ext cx="6564313" cy="685800"/>
          </a:xfrm>
          <a:noFill/>
        </p:spPr>
        <p:txBody>
          <a:bodyPr wrap="square" numCol="1" anchorCtr="0" compatLnSpc="1">
            <a:prstTxWarp prst="textNoShape">
              <a:avLst/>
            </a:prstTxWarp>
            <a:normAutofit fontScale="90000"/>
          </a:bodyPr>
          <a:lstStyle/>
          <a:p>
            <a:pPr lvl="0" eaLnBrk="1" hangingPunct="1"/>
            <a:r>
              <a:rPr lang="it-IT" dirty="0" smtClean="0"/>
              <a:t/>
            </a:r>
            <a:br>
              <a:rPr lang="it-IT" dirty="0" smtClean="0"/>
            </a:br>
            <a:r>
              <a:rPr lang="it-IT" dirty="0" smtClean="0"/>
              <a:t>b) che tipo di INCENTIVI? </a:t>
            </a:r>
            <a:r>
              <a:rPr lang="it-IT" u="sng" dirty="0"/>
              <a:t/>
            </a:r>
            <a:br>
              <a:rPr lang="it-IT" u="sng" dirty="0"/>
            </a:br>
            <a:endParaRPr lang="en-GB" u="sng" cap="none" dirty="0" smtClean="0"/>
          </a:p>
        </p:txBody>
      </p:sp>
      <p:sp>
        <p:nvSpPr>
          <p:cNvPr id="28" name="Textplatzhalter 27"/>
          <p:cNvSpPr>
            <a:spLocks noGrp="1"/>
          </p:cNvSpPr>
          <p:nvPr>
            <p:ph type="body" sz="quarter" idx="4294967295"/>
          </p:nvPr>
        </p:nvSpPr>
        <p:spPr>
          <a:xfrm>
            <a:off x="285750" y="1147762"/>
            <a:ext cx="8543925" cy="4910137"/>
          </a:xfrm>
          <a:solidFill>
            <a:srgbClr val="90ABAB"/>
          </a:solidFill>
        </p:spPr>
        <p:txBody>
          <a:bodyPr lIns="108000" tIns="72000" rIns="108000" bIns="108000"/>
          <a:lstStyle/>
          <a:p>
            <a:r>
              <a:rPr lang="pt-PT" sz="1400" dirty="0" smtClean="0">
                <a:solidFill>
                  <a:schemeClr val="tx1"/>
                </a:solidFill>
              </a:rPr>
              <a:t>MonetarI</a:t>
            </a:r>
            <a:endParaRPr lang="pt-PT" sz="1400" dirty="0">
              <a:solidFill>
                <a:schemeClr val="tx1"/>
              </a:solidFill>
            </a:endParaRPr>
          </a:p>
          <a:p>
            <a:pPr lvl="1"/>
            <a:r>
              <a:rPr lang="pt-PT" sz="1400" dirty="0" smtClean="0">
                <a:solidFill>
                  <a:schemeClr val="tx1"/>
                </a:solidFill>
              </a:rPr>
              <a:t>Diretti - % dei risparmi – condivisione del risparmio (ESCO </a:t>
            </a:r>
            <a:r>
              <a:rPr lang="pt-PT" sz="1400" dirty="0">
                <a:solidFill>
                  <a:schemeClr val="tx1"/>
                </a:solidFill>
              </a:rPr>
              <a:t>business model)</a:t>
            </a:r>
          </a:p>
          <a:p>
            <a:pPr lvl="1"/>
            <a:r>
              <a:rPr lang="pt-PT" sz="1400" dirty="0" smtClean="0">
                <a:solidFill>
                  <a:schemeClr val="tx1"/>
                </a:solidFill>
              </a:rPr>
              <a:t>Indiretti </a:t>
            </a:r>
            <a:r>
              <a:rPr lang="pt-PT" sz="1400" dirty="0">
                <a:solidFill>
                  <a:schemeClr val="tx1"/>
                </a:solidFill>
              </a:rPr>
              <a:t>- % </a:t>
            </a:r>
            <a:r>
              <a:rPr lang="pt-PT" sz="1400" dirty="0" smtClean="0">
                <a:solidFill>
                  <a:schemeClr val="tx1"/>
                </a:solidFill>
              </a:rPr>
              <a:t>dei risparmi– cassa comune (fondi per la formazione, per il team </a:t>
            </a:r>
            <a:r>
              <a:rPr lang="pt-PT" sz="1400" dirty="0">
                <a:solidFill>
                  <a:schemeClr val="tx1"/>
                </a:solidFill>
              </a:rPr>
              <a:t>building, etc.)</a:t>
            </a:r>
          </a:p>
          <a:p>
            <a:endParaRPr lang="pt-PT" sz="1400" dirty="0">
              <a:solidFill>
                <a:schemeClr val="tx1"/>
              </a:solidFill>
            </a:endParaRPr>
          </a:p>
          <a:p>
            <a:r>
              <a:rPr lang="pt-PT" sz="1400" dirty="0" smtClean="0">
                <a:solidFill>
                  <a:schemeClr val="tx1"/>
                </a:solidFill>
              </a:rPr>
              <a:t>Non monetari </a:t>
            </a:r>
            <a:endParaRPr lang="pt-PT" sz="1400" dirty="0">
              <a:solidFill>
                <a:schemeClr val="tx1"/>
              </a:solidFill>
            </a:endParaRPr>
          </a:p>
          <a:p>
            <a:pPr lvl="1"/>
            <a:r>
              <a:rPr lang="pt-PT" sz="1400" dirty="0" smtClean="0">
                <a:solidFill>
                  <a:schemeClr val="tx1"/>
                </a:solidFill>
              </a:rPr>
              <a:t>Reputazione </a:t>
            </a:r>
            <a:r>
              <a:rPr lang="pt-PT" sz="1400" dirty="0">
                <a:solidFill>
                  <a:schemeClr val="tx1"/>
                </a:solidFill>
              </a:rPr>
              <a:t>– </a:t>
            </a:r>
            <a:r>
              <a:rPr lang="pt-PT" sz="1400" dirty="0" smtClean="0">
                <a:solidFill>
                  <a:schemeClr val="tx1"/>
                </a:solidFill>
              </a:rPr>
              <a:t>“il team del secondo piano ha vinto la sfida!”</a:t>
            </a:r>
            <a:endParaRPr lang="pt-PT" sz="1400" dirty="0">
              <a:solidFill>
                <a:schemeClr val="tx1"/>
              </a:solidFill>
            </a:endParaRPr>
          </a:p>
          <a:p>
            <a:pPr lvl="2"/>
            <a:r>
              <a:rPr lang="pt-PT" sz="1400" b="1" dirty="0" smtClean="0">
                <a:solidFill>
                  <a:schemeClr val="tx1"/>
                </a:solidFill>
              </a:rPr>
              <a:t>Contributi in carità </a:t>
            </a:r>
            <a:endParaRPr lang="pt-PT" sz="1400" b="1" dirty="0">
              <a:solidFill>
                <a:schemeClr val="tx1"/>
              </a:solidFill>
            </a:endParaRPr>
          </a:p>
          <a:p>
            <a:pPr lvl="3"/>
            <a:r>
              <a:rPr lang="pt-PT" sz="1400" b="1" dirty="0" smtClean="0">
                <a:solidFill>
                  <a:schemeClr val="tx1"/>
                </a:solidFill>
              </a:rPr>
              <a:t>Alle associazioni locali </a:t>
            </a:r>
            <a:endParaRPr lang="pt-PT" sz="1400" b="1" dirty="0">
              <a:solidFill>
                <a:schemeClr val="tx1"/>
              </a:solidFill>
            </a:endParaRPr>
          </a:p>
          <a:p>
            <a:pPr lvl="3"/>
            <a:r>
              <a:rPr lang="pt-PT" sz="1400" b="1" dirty="0" smtClean="0">
                <a:solidFill>
                  <a:schemeClr val="tx1"/>
                </a:solidFill>
              </a:rPr>
              <a:t>Sedie a rotelle</a:t>
            </a:r>
            <a:endParaRPr lang="pt-PT" sz="1400" b="1" dirty="0">
              <a:solidFill>
                <a:schemeClr val="tx1"/>
              </a:solidFill>
            </a:endParaRPr>
          </a:p>
          <a:p>
            <a:pPr lvl="3"/>
            <a:r>
              <a:rPr lang="pt-PT" sz="1400" b="1" dirty="0" smtClean="0">
                <a:solidFill>
                  <a:schemeClr val="tx1"/>
                </a:solidFill>
              </a:rPr>
              <a:t>Esaudire un desiderio </a:t>
            </a:r>
            <a:endParaRPr lang="pt-PT" sz="1400" b="1" dirty="0">
              <a:solidFill>
                <a:schemeClr val="tx1"/>
              </a:solidFill>
            </a:endParaRPr>
          </a:p>
          <a:p>
            <a:pPr lvl="1"/>
            <a:r>
              <a:rPr lang="pt-PT" sz="1400" dirty="0" smtClean="0">
                <a:solidFill>
                  <a:schemeClr val="tx1"/>
                </a:solidFill>
              </a:rPr>
              <a:t>Premi</a:t>
            </a:r>
            <a:endParaRPr lang="pt-PT" sz="1400" dirty="0">
              <a:solidFill>
                <a:schemeClr val="tx1"/>
              </a:solidFill>
            </a:endParaRPr>
          </a:p>
          <a:p>
            <a:pPr lvl="2"/>
            <a:r>
              <a:rPr lang="pt-PT" sz="1400" dirty="0" smtClean="0">
                <a:solidFill>
                  <a:schemeClr val="tx1"/>
                </a:solidFill>
              </a:rPr>
              <a:t>Biglietti del cinema ogni settimana </a:t>
            </a:r>
            <a:endParaRPr lang="pt-PT" sz="1400" dirty="0">
              <a:solidFill>
                <a:schemeClr val="tx1"/>
              </a:solidFill>
            </a:endParaRPr>
          </a:p>
          <a:p>
            <a:pPr lvl="2"/>
            <a:endParaRPr lang="pt-PT" sz="1400" dirty="0">
              <a:solidFill>
                <a:schemeClr val="tx1"/>
              </a:solidFill>
            </a:endParaRPr>
          </a:p>
          <a:p>
            <a:pPr marL="0" indent="0">
              <a:buNone/>
            </a:pPr>
            <a:r>
              <a:rPr lang="pt-PT" sz="1400" b="1" dirty="0" smtClean="0">
                <a:solidFill>
                  <a:schemeClr val="tx1"/>
                </a:solidFill>
              </a:rPr>
              <a:t>Suggerimenti raccolti da alcuni utenti finali – attrezzatura per la squadra di calcio, fondi per gita, per eventi annuali</a:t>
            </a:r>
            <a:endParaRPr lang="pt-PT" sz="1400" b="1" dirty="0">
              <a:solidFill>
                <a:schemeClr val="tx1"/>
              </a:solidFill>
            </a:endParaRPr>
          </a:p>
          <a:p>
            <a:pPr marL="0" indent="0">
              <a:buNone/>
            </a:pPr>
            <a:endParaRPr lang="it-IT" sz="1200" b="1" dirty="0">
              <a:solidFill>
                <a:schemeClr val="tx1"/>
              </a:solidFill>
            </a:endParaRPr>
          </a:p>
        </p:txBody>
      </p:sp>
      <p:graphicFrame>
        <p:nvGraphicFramePr>
          <p:cNvPr id="48134" name="Object 6"/>
          <p:cNvGraphicFramePr>
            <a:graphicFrameLocks noChangeAspect="1"/>
          </p:cNvGraphicFramePr>
          <p:nvPr/>
        </p:nvGraphicFramePr>
        <p:xfrm>
          <a:off x="7461250" y="685800"/>
          <a:ext cx="895350" cy="152400"/>
        </p:xfrm>
        <a:graphic>
          <a:graphicData uri="http://schemas.openxmlformats.org/presentationml/2006/ole">
            <mc:AlternateContent xmlns:mc="http://schemas.openxmlformats.org/markup-compatibility/2006">
              <mc:Choice xmlns:v="urn:schemas-microsoft-com:vml" Requires="v">
                <p:oleObj spid="_x0000_s106515" name="Image" r:id="rId3" imgW="4317460" imgH="736248" progId="">
                  <p:embed/>
                </p:oleObj>
              </mc:Choice>
              <mc:Fallback>
                <p:oleObj name="Image" r:id="rId3" imgW="4317460" imgH="736248"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1250" y="685800"/>
                        <a:ext cx="89535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152167004"/>
      </p:ext>
    </p:extLst>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5" name="Titel 26"/>
          <p:cNvSpPr>
            <a:spLocks noGrp="1"/>
          </p:cNvSpPr>
          <p:nvPr>
            <p:ph type="title" idx="4294967295"/>
          </p:nvPr>
        </p:nvSpPr>
        <p:spPr bwMode="auto">
          <a:xfrm>
            <a:off x="-4763" y="149225"/>
            <a:ext cx="6564313" cy="685800"/>
          </a:xfrm>
          <a:noFill/>
        </p:spPr>
        <p:txBody>
          <a:bodyPr wrap="square" numCol="1" anchorCtr="0" compatLnSpc="1">
            <a:prstTxWarp prst="textNoShape">
              <a:avLst/>
            </a:prstTxWarp>
            <a:normAutofit fontScale="90000"/>
          </a:bodyPr>
          <a:lstStyle/>
          <a:p>
            <a:pPr lvl="0" eaLnBrk="1" hangingPunct="1"/>
            <a:r>
              <a:rPr lang="it-IT" dirty="0" smtClean="0"/>
              <a:t/>
            </a:r>
            <a:br>
              <a:rPr lang="it-IT" dirty="0" smtClean="0"/>
            </a:br>
            <a:r>
              <a:rPr lang="it-IT" dirty="0" smtClean="0"/>
              <a:t>C) strumenti di DEMAND SIDE MANAGEMENT  </a:t>
            </a:r>
            <a:endParaRPr lang="en-GB" u="sng" cap="none" dirty="0" smtClean="0"/>
          </a:p>
        </p:txBody>
      </p:sp>
      <p:sp>
        <p:nvSpPr>
          <p:cNvPr id="28" name="Textplatzhalter 27"/>
          <p:cNvSpPr>
            <a:spLocks noGrp="1"/>
          </p:cNvSpPr>
          <p:nvPr>
            <p:ph type="body" sz="quarter" idx="4294967295"/>
          </p:nvPr>
        </p:nvSpPr>
        <p:spPr>
          <a:xfrm>
            <a:off x="285750" y="1147762"/>
            <a:ext cx="8543925" cy="4910137"/>
          </a:xfrm>
          <a:solidFill>
            <a:srgbClr val="90ABAB"/>
          </a:solidFill>
        </p:spPr>
        <p:txBody>
          <a:bodyPr lIns="108000" tIns="72000" rIns="108000" bIns="108000"/>
          <a:lstStyle/>
          <a:p>
            <a:pPr marL="0" indent="0">
              <a:buNone/>
            </a:pPr>
            <a:r>
              <a:rPr lang="it-IT" b="1" dirty="0" smtClean="0">
                <a:solidFill>
                  <a:schemeClr val="tx1"/>
                </a:solidFill>
              </a:rPr>
              <a:t>1 mappatura </a:t>
            </a:r>
            <a:r>
              <a:rPr lang="it-IT" dirty="0" smtClean="0">
                <a:solidFill>
                  <a:schemeClr val="tx1"/>
                </a:solidFill>
              </a:rPr>
              <a:t>delle possibili misure di intervento di tipo DSM (introdotta da Francesco Molinari), tra cui il progetto 50/50 introdotto da Sergio Gatteschi </a:t>
            </a:r>
          </a:p>
          <a:p>
            <a:pPr marL="0" indent="0">
              <a:buNone/>
            </a:pPr>
            <a:endParaRPr lang="it-IT" b="1" dirty="0" smtClean="0">
              <a:solidFill>
                <a:schemeClr val="tx1"/>
              </a:solidFill>
            </a:endParaRPr>
          </a:p>
          <a:p>
            <a:pPr marL="0" indent="0">
              <a:buNone/>
            </a:pPr>
            <a:r>
              <a:rPr lang="it-IT" b="1" dirty="0" smtClean="0">
                <a:solidFill>
                  <a:schemeClr val="tx1"/>
                </a:solidFill>
              </a:rPr>
              <a:t>2 Alleanza dell’Edificio (</a:t>
            </a:r>
            <a:r>
              <a:rPr lang="it-IT" dirty="0" smtClean="0">
                <a:solidFill>
                  <a:schemeClr val="tx1"/>
                </a:solidFill>
              </a:rPr>
              <a:t>introdotta da Francesco Molinari)</a:t>
            </a:r>
          </a:p>
          <a:p>
            <a:pPr marL="0" indent="0">
              <a:buNone/>
            </a:pPr>
            <a:endParaRPr lang="it-IT" b="1" dirty="0" smtClean="0">
              <a:solidFill>
                <a:schemeClr val="tx1"/>
              </a:solidFill>
            </a:endParaRPr>
          </a:p>
          <a:p>
            <a:pPr marL="0" indent="0">
              <a:buNone/>
            </a:pPr>
            <a:endParaRPr lang="it-IT" b="1" dirty="0">
              <a:solidFill>
                <a:schemeClr val="tx1"/>
              </a:solidFill>
            </a:endParaRPr>
          </a:p>
          <a:p>
            <a:pPr marL="0" indent="0">
              <a:buNone/>
            </a:pPr>
            <a:r>
              <a:rPr lang="it-IT" b="1" dirty="0" smtClean="0">
                <a:solidFill>
                  <a:schemeClr val="tx1"/>
                </a:solidFill>
              </a:rPr>
              <a:t>3 Panel di Negoziazione </a:t>
            </a:r>
            <a:r>
              <a:rPr lang="it-IT" dirty="0" smtClean="0">
                <a:solidFill>
                  <a:schemeClr val="tx1"/>
                </a:solidFill>
              </a:rPr>
              <a:t>(elaborato da Zagabria) </a:t>
            </a:r>
            <a:endParaRPr lang="it-IT" dirty="0">
              <a:solidFill>
                <a:schemeClr val="tx1"/>
              </a:solidFill>
            </a:endParaRPr>
          </a:p>
        </p:txBody>
      </p:sp>
      <p:graphicFrame>
        <p:nvGraphicFramePr>
          <p:cNvPr id="48134" name="Object 6"/>
          <p:cNvGraphicFramePr>
            <a:graphicFrameLocks noChangeAspect="1"/>
          </p:cNvGraphicFramePr>
          <p:nvPr/>
        </p:nvGraphicFramePr>
        <p:xfrm>
          <a:off x="7461250" y="685800"/>
          <a:ext cx="895350" cy="152400"/>
        </p:xfrm>
        <a:graphic>
          <a:graphicData uri="http://schemas.openxmlformats.org/presentationml/2006/ole">
            <mc:AlternateContent xmlns:mc="http://schemas.openxmlformats.org/markup-compatibility/2006">
              <mc:Choice xmlns:v="urn:schemas-microsoft-com:vml" Requires="v">
                <p:oleObj spid="_x0000_s131080" name="Image" r:id="rId3" imgW="4317460" imgH="736248" progId="">
                  <p:embed/>
                </p:oleObj>
              </mc:Choice>
              <mc:Fallback>
                <p:oleObj name="Image" r:id="rId3" imgW="4317460" imgH="736248"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1250" y="685800"/>
                        <a:ext cx="89535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63974970"/>
      </p:ext>
    </p:extLst>
  </p:cSld>
  <p:clrMapOvr>
    <a:masterClrMapping/>
  </p:clrMapOvr>
  <p:transition spd="slow">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5" name="Titel 26"/>
          <p:cNvSpPr>
            <a:spLocks noGrp="1"/>
          </p:cNvSpPr>
          <p:nvPr>
            <p:ph type="title" idx="4294967295"/>
          </p:nvPr>
        </p:nvSpPr>
        <p:spPr bwMode="auto">
          <a:xfrm>
            <a:off x="-4763" y="149225"/>
            <a:ext cx="6564313" cy="685800"/>
          </a:xfrm>
          <a:noFill/>
        </p:spPr>
        <p:txBody>
          <a:bodyPr wrap="square" numCol="1" anchorCtr="0" compatLnSpc="1">
            <a:prstTxWarp prst="textNoShape">
              <a:avLst/>
            </a:prstTxWarp>
            <a:normAutofit fontScale="90000"/>
          </a:bodyPr>
          <a:lstStyle/>
          <a:p>
            <a:pPr lvl="0" eaLnBrk="1" hangingPunct="1"/>
            <a:r>
              <a:rPr lang="it-IT" dirty="0" smtClean="0"/>
              <a:t/>
            </a:r>
            <a:br>
              <a:rPr lang="it-IT" dirty="0" smtClean="0"/>
            </a:br>
            <a:r>
              <a:rPr lang="it-IT" dirty="0" smtClean="0"/>
              <a:t>LA CONCETTUALIZZAZIONE DELL’AZIONE PILOTA </a:t>
            </a:r>
            <a:endParaRPr lang="en-GB" u="sng" cap="none" dirty="0" smtClean="0"/>
          </a:p>
        </p:txBody>
      </p:sp>
      <p:sp>
        <p:nvSpPr>
          <p:cNvPr id="28" name="Textplatzhalter 27"/>
          <p:cNvSpPr>
            <a:spLocks noGrp="1"/>
          </p:cNvSpPr>
          <p:nvPr>
            <p:ph type="body" sz="quarter" idx="4294967295"/>
          </p:nvPr>
        </p:nvSpPr>
        <p:spPr>
          <a:xfrm>
            <a:off x="285750" y="1147762"/>
            <a:ext cx="8543925" cy="4910137"/>
          </a:xfrm>
          <a:solidFill>
            <a:srgbClr val="90ABAB"/>
          </a:solidFill>
        </p:spPr>
        <p:txBody>
          <a:bodyPr lIns="108000" tIns="72000" rIns="108000" bIns="108000"/>
          <a:lstStyle/>
          <a:p>
            <a:pPr marL="0" indent="0">
              <a:buNone/>
            </a:pPr>
            <a:endParaRPr lang="it-IT" dirty="0">
              <a:solidFill>
                <a:schemeClr val="tx1"/>
              </a:solidFill>
            </a:endParaRPr>
          </a:p>
        </p:txBody>
      </p:sp>
      <p:graphicFrame>
        <p:nvGraphicFramePr>
          <p:cNvPr id="48134" name="Object 6"/>
          <p:cNvGraphicFramePr>
            <a:graphicFrameLocks noChangeAspect="1"/>
          </p:cNvGraphicFramePr>
          <p:nvPr/>
        </p:nvGraphicFramePr>
        <p:xfrm>
          <a:off x="7461250" y="685800"/>
          <a:ext cx="895350" cy="152400"/>
        </p:xfrm>
        <a:graphic>
          <a:graphicData uri="http://schemas.openxmlformats.org/presentationml/2006/ole">
            <mc:AlternateContent xmlns:mc="http://schemas.openxmlformats.org/markup-compatibility/2006">
              <mc:Choice xmlns:v="urn:schemas-microsoft-com:vml" Requires="v">
                <p:oleObj spid="_x0000_s136197" name="Image" r:id="rId3" imgW="4317460" imgH="736248" progId="">
                  <p:embed/>
                </p:oleObj>
              </mc:Choice>
              <mc:Fallback>
                <p:oleObj name="Image" r:id="rId3" imgW="4317460" imgH="736248"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1250" y="685800"/>
                        <a:ext cx="89535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13619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47863" y="2147887"/>
            <a:ext cx="4780529" cy="2686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75047336"/>
      </p:ext>
    </p:extLst>
  </p:cSld>
  <p:clrMapOvr>
    <a:masterClrMapping/>
  </p:clrMapOvr>
  <p:transition spd="slow">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74" name="TextBox 14"/>
          <p:cNvSpPr txBox="1">
            <a:spLocks noChangeArrowheads="1"/>
          </p:cNvSpPr>
          <p:nvPr/>
        </p:nvSpPr>
        <p:spPr bwMode="auto">
          <a:xfrm>
            <a:off x="2190750" y="1800225"/>
            <a:ext cx="4303713" cy="244475"/>
          </a:xfrm>
          <a:prstGeom prst="rect">
            <a:avLst/>
          </a:prstGeom>
          <a:noFill/>
          <a:ln w="9525">
            <a:noFill/>
            <a:miter lim="800000"/>
            <a:headEnd/>
            <a:tailEnd/>
          </a:ln>
        </p:spPr>
        <p:txBody>
          <a:bodyPr lIns="0" tIns="0" rIns="0" bIns="0">
            <a:spAutoFit/>
          </a:bodyPr>
          <a:lstStyle/>
          <a:p>
            <a:r>
              <a:rPr lang="en-GB" sz="1600" dirty="0">
                <a:latin typeface="Trebuchet MS" pitchFamily="34" charset="0"/>
                <a:ea typeface="Tahoma" pitchFamily="34" charset="0"/>
                <a:cs typeface="Raleway"/>
              </a:rPr>
              <a:t>Contact  Federica </a:t>
            </a:r>
            <a:r>
              <a:rPr lang="en-GB" sz="1600" dirty="0" err="1">
                <a:latin typeface="Trebuchet MS" pitchFamily="34" charset="0"/>
                <a:ea typeface="Tahoma" pitchFamily="34" charset="0"/>
                <a:cs typeface="Raleway"/>
              </a:rPr>
              <a:t>Giandolo</a:t>
            </a:r>
            <a:r>
              <a:rPr lang="en-GB" sz="1600" dirty="0">
                <a:latin typeface="Trebuchet MS" pitchFamily="34" charset="0"/>
                <a:ea typeface="Tahoma" pitchFamily="34" charset="0"/>
                <a:cs typeface="Raleway"/>
              </a:rPr>
              <a:t> </a:t>
            </a:r>
          </a:p>
        </p:txBody>
      </p:sp>
      <p:sp>
        <p:nvSpPr>
          <p:cNvPr id="45075" name="TextBox 16"/>
          <p:cNvSpPr txBox="1">
            <a:spLocks noChangeArrowheads="1"/>
          </p:cNvSpPr>
          <p:nvPr/>
        </p:nvSpPr>
        <p:spPr bwMode="auto">
          <a:xfrm>
            <a:off x="2190750" y="3560763"/>
            <a:ext cx="2311400" cy="488950"/>
          </a:xfrm>
          <a:prstGeom prst="rect">
            <a:avLst/>
          </a:prstGeom>
          <a:noFill/>
          <a:ln w="9525">
            <a:noFill/>
            <a:miter lim="800000"/>
            <a:headEnd/>
            <a:tailEnd/>
          </a:ln>
        </p:spPr>
        <p:txBody>
          <a:bodyPr lIns="0" tIns="0" rIns="0" bIns="0">
            <a:spAutoFit/>
          </a:bodyPr>
          <a:lstStyle/>
          <a:p>
            <a:r>
              <a:rPr lang="en-GB" sz="1600">
                <a:latin typeface="Trebuchet MS" pitchFamily="34" charset="0"/>
                <a:ea typeface="Raleway"/>
                <a:cs typeface="Raleway"/>
              </a:rPr>
              <a:t>Telephone +390422656905 </a:t>
            </a:r>
          </a:p>
        </p:txBody>
      </p:sp>
      <p:sp>
        <p:nvSpPr>
          <p:cNvPr id="45076" name="TextBox 17"/>
          <p:cNvSpPr txBox="1">
            <a:spLocks noChangeArrowheads="1"/>
          </p:cNvSpPr>
          <p:nvPr/>
        </p:nvSpPr>
        <p:spPr bwMode="auto">
          <a:xfrm>
            <a:off x="2190750" y="3138488"/>
            <a:ext cx="3378200" cy="246062"/>
          </a:xfrm>
          <a:prstGeom prst="rect">
            <a:avLst/>
          </a:prstGeom>
          <a:noFill/>
          <a:ln w="9525">
            <a:noFill/>
            <a:miter lim="800000"/>
            <a:headEnd/>
            <a:tailEnd/>
          </a:ln>
        </p:spPr>
        <p:txBody>
          <a:bodyPr lIns="0" tIns="0" rIns="0" bIns="0">
            <a:spAutoFit/>
          </a:bodyPr>
          <a:lstStyle/>
          <a:p>
            <a:r>
              <a:rPr lang="en-GB" sz="1600">
                <a:latin typeface="Trebuchet MS" pitchFamily="34" charset="0"/>
                <a:ea typeface="Tahoma" pitchFamily="34" charset="0"/>
                <a:cs typeface="Raleway"/>
              </a:rPr>
              <a:t>Email </a:t>
            </a:r>
            <a:r>
              <a:rPr lang="en-GB" sz="1600">
                <a:latin typeface="Trebuchet MS" pitchFamily="34" charset="0"/>
                <a:ea typeface="Tahoma" pitchFamily="34" charset="0"/>
                <a:cs typeface="Raleway"/>
                <a:hlinkClick r:id="rId3"/>
              </a:rPr>
              <a:t>europa@provincia.treviso.it</a:t>
            </a:r>
            <a:r>
              <a:rPr lang="en-GB" sz="1600">
                <a:latin typeface="Trebuchet MS" pitchFamily="34" charset="0"/>
                <a:ea typeface="Tahoma" pitchFamily="34" charset="0"/>
                <a:cs typeface="Raleway"/>
              </a:rPr>
              <a:t> </a:t>
            </a:r>
          </a:p>
        </p:txBody>
      </p:sp>
      <p:sp>
        <p:nvSpPr>
          <p:cNvPr id="45077" name="Freeform 27"/>
          <p:cNvSpPr>
            <a:spLocks noEditPoints="1"/>
          </p:cNvSpPr>
          <p:nvPr/>
        </p:nvSpPr>
        <p:spPr bwMode="auto">
          <a:xfrm>
            <a:off x="1627188" y="3211513"/>
            <a:ext cx="223837" cy="136525"/>
          </a:xfrm>
          <a:custGeom>
            <a:avLst/>
            <a:gdLst>
              <a:gd name="T0" fmla="*/ 0 w 229"/>
              <a:gd name="T1" fmla="*/ 0 h 137"/>
              <a:gd name="T2" fmla="*/ 0 w 229"/>
              <a:gd name="T3" fmla="*/ 2147483647 h 137"/>
              <a:gd name="T4" fmla="*/ 0 w 229"/>
              <a:gd name="T5" fmla="*/ 2147483647 h 137"/>
              <a:gd name="T6" fmla="*/ 0 w 229"/>
              <a:gd name="T7" fmla="*/ 2147483647 h 137"/>
              <a:gd name="T8" fmla="*/ 2147483647 w 229"/>
              <a:gd name="T9" fmla="*/ 2147483647 h 137"/>
              <a:gd name="T10" fmla="*/ 2147483647 w 229"/>
              <a:gd name="T11" fmla="*/ 2147483647 h 137"/>
              <a:gd name="T12" fmla="*/ 2147483647 w 229"/>
              <a:gd name="T13" fmla="*/ 2147483647 h 137"/>
              <a:gd name="T14" fmla="*/ 2147483647 w 229"/>
              <a:gd name="T15" fmla="*/ 0 h 137"/>
              <a:gd name="T16" fmla="*/ 0 w 229"/>
              <a:gd name="T17" fmla="*/ 0 h 137"/>
              <a:gd name="T18" fmla="*/ 2147483647 w 229"/>
              <a:gd name="T19" fmla="*/ 2147483647 h 137"/>
              <a:gd name="T20" fmla="*/ 2147483647 w 229"/>
              <a:gd name="T21" fmla="*/ 2147483647 h 137"/>
              <a:gd name="T22" fmla="*/ 2147483647 w 229"/>
              <a:gd name="T23" fmla="*/ 2147483647 h 137"/>
              <a:gd name="T24" fmla="*/ 2147483647 w 229"/>
              <a:gd name="T25" fmla="*/ 2147483647 h 137"/>
              <a:gd name="T26" fmla="*/ 2147483647 w 229"/>
              <a:gd name="T27" fmla="*/ 2147483647 h 137"/>
              <a:gd name="T28" fmla="*/ 2147483647 w 229"/>
              <a:gd name="T29" fmla="*/ 2147483647 h 137"/>
              <a:gd name="T30" fmla="*/ 2147483647 w 229"/>
              <a:gd name="T31" fmla="*/ 2147483647 h 137"/>
              <a:gd name="T32" fmla="*/ 2147483647 w 229"/>
              <a:gd name="T33" fmla="*/ 2147483647 h 137"/>
              <a:gd name="T34" fmla="*/ 2147483647 w 229"/>
              <a:gd name="T35" fmla="*/ 2147483647 h 137"/>
              <a:gd name="T36" fmla="*/ 2147483647 w 229"/>
              <a:gd name="T37" fmla="*/ 2147483647 h 137"/>
              <a:gd name="T38" fmla="*/ 2147483647 w 229"/>
              <a:gd name="T39" fmla="*/ 2147483647 h 137"/>
              <a:gd name="T40" fmla="*/ 2147483647 w 229"/>
              <a:gd name="T41" fmla="*/ 2147483647 h 137"/>
              <a:gd name="T42" fmla="*/ 2147483647 w 229"/>
              <a:gd name="T43" fmla="*/ 2147483647 h 137"/>
              <a:gd name="T44" fmla="*/ 2147483647 w 229"/>
              <a:gd name="T45" fmla="*/ 2147483647 h 137"/>
              <a:gd name="T46" fmla="*/ 2147483647 w 229"/>
              <a:gd name="T47" fmla="*/ 2147483647 h 137"/>
              <a:gd name="T48" fmla="*/ 2147483647 w 229"/>
              <a:gd name="T49" fmla="*/ 2147483647 h 137"/>
              <a:gd name="T50" fmla="*/ 2147483647 w 229"/>
              <a:gd name="T51" fmla="*/ 2147483647 h 137"/>
              <a:gd name="T52" fmla="*/ 2147483647 w 229"/>
              <a:gd name="T53" fmla="*/ 2147483647 h 137"/>
              <a:gd name="T54" fmla="*/ 2147483647 w 229"/>
              <a:gd name="T55" fmla="*/ 2147483647 h 137"/>
              <a:gd name="T56" fmla="*/ 2147483647 w 229"/>
              <a:gd name="T57" fmla="*/ 2147483647 h 137"/>
              <a:gd name="T58" fmla="*/ 2147483647 w 229"/>
              <a:gd name="T59" fmla="*/ 2147483647 h 137"/>
              <a:gd name="T60" fmla="*/ 2147483647 w 229"/>
              <a:gd name="T61" fmla="*/ 2147483647 h 13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29"/>
              <a:gd name="T94" fmla="*/ 0 h 137"/>
              <a:gd name="T95" fmla="*/ 229 w 229"/>
              <a:gd name="T96" fmla="*/ 137 h 13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29" h="137">
                <a:moveTo>
                  <a:pt x="0" y="0"/>
                </a:moveTo>
                <a:lnTo>
                  <a:pt x="0" y="3"/>
                </a:lnTo>
                <a:lnTo>
                  <a:pt x="0" y="134"/>
                </a:lnTo>
                <a:lnTo>
                  <a:pt x="0" y="137"/>
                </a:lnTo>
                <a:lnTo>
                  <a:pt x="229" y="137"/>
                </a:lnTo>
                <a:lnTo>
                  <a:pt x="229" y="134"/>
                </a:lnTo>
                <a:lnTo>
                  <a:pt x="229" y="3"/>
                </a:lnTo>
                <a:lnTo>
                  <a:pt x="229" y="0"/>
                </a:lnTo>
                <a:lnTo>
                  <a:pt x="0" y="0"/>
                </a:lnTo>
                <a:close/>
                <a:moveTo>
                  <a:pt x="209" y="121"/>
                </a:moveTo>
                <a:lnTo>
                  <a:pt x="153" y="69"/>
                </a:lnTo>
                <a:lnTo>
                  <a:pt x="209" y="16"/>
                </a:lnTo>
                <a:lnTo>
                  <a:pt x="209" y="121"/>
                </a:lnTo>
                <a:close/>
                <a:moveTo>
                  <a:pt x="16" y="16"/>
                </a:moveTo>
                <a:lnTo>
                  <a:pt x="72" y="69"/>
                </a:lnTo>
                <a:lnTo>
                  <a:pt x="16" y="121"/>
                </a:lnTo>
                <a:lnTo>
                  <a:pt x="16" y="16"/>
                </a:lnTo>
                <a:close/>
                <a:moveTo>
                  <a:pt x="42" y="121"/>
                </a:moveTo>
                <a:lnTo>
                  <a:pt x="88" y="78"/>
                </a:lnTo>
                <a:lnTo>
                  <a:pt x="117" y="108"/>
                </a:lnTo>
                <a:lnTo>
                  <a:pt x="144" y="78"/>
                </a:lnTo>
                <a:lnTo>
                  <a:pt x="190" y="121"/>
                </a:lnTo>
                <a:lnTo>
                  <a:pt x="42" y="121"/>
                </a:lnTo>
                <a:close/>
                <a:moveTo>
                  <a:pt x="134" y="69"/>
                </a:moveTo>
                <a:lnTo>
                  <a:pt x="117" y="85"/>
                </a:lnTo>
                <a:lnTo>
                  <a:pt x="101" y="69"/>
                </a:lnTo>
                <a:lnTo>
                  <a:pt x="88" y="59"/>
                </a:lnTo>
                <a:lnTo>
                  <a:pt x="42" y="16"/>
                </a:lnTo>
                <a:lnTo>
                  <a:pt x="190" y="16"/>
                </a:lnTo>
                <a:lnTo>
                  <a:pt x="144" y="59"/>
                </a:lnTo>
                <a:lnTo>
                  <a:pt x="134" y="69"/>
                </a:lnTo>
                <a:close/>
              </a:path>
            </a:pathLst>
          </a:custGeom>
          <a:solidFill>
            <a:schemeClr val="accent1"/>
          </a:solidFill>
          <a:ln w="9525">
            <a:noFill/>
            <a:round/>
            <a:headEnd/>
            <a:tailEnd/>
          </a:ln>
        </p:spPr>
        <p:txBody>
          <a:bodyPr lIns="76794" tIns="38397" rIns="76794" bIns="38397"/>
          <a:lstStyle/>
          <a:p>
            <a:endParaRPr lang="it-IT"/>
          </a:p>
        </p:txBody>
      </p:sp>
      <p:sp>
        <p:nvSpPr>
          <p:cNvPr id="45078" name="Freeform 130"/>
          <p:cNvSpPr>
            <a:spLocks noEditPoints="1"/>
          </p:cNvSpPr>
          <p:nvPr/>
        </p:nvSpPr>
        <p:spPr bwMode="auto">
          <a:xfrm>
            <a:off x="1608138" y="2776538"/>
            <a:ext cx="255587" cy="260350"/>
          </a:xfrm>
          <a:custGeom>
            <a:avLst/>
            <a:gdLst>
              <a:gd name="T0" fmla="*/ 0 w 67"/>
              <a:gd name="T1" fmla="*/ 2147483647 h 67"/>
              <a:gd name="T2" fmla="*/ 2147483647 w 67"/>
              <a:gd name="T3" fmla="*/ 2147483647 h 67"/>
              <a:gd name="T4" fmla="*/ 2147483647 w 67"/>
              <a:gd name="T5" fmla="*/ 2147483647 h 67"/>
              <a:gd name="T6" fmla="*/ 2147483647 w 67"/>
              <a:gd name="T7" fmla="*/ 2147483647 h 67"/>
              <a:gd name="T8" fmla="*/ 2147483647 w 67"/>
              <a:gd name="T9" fmla="*/ 2147483647 h 67"/>
              <a:gd name="T10" fmla="*/ 2147483647 w 67"/>
              <a:gd name="T11" fmla="*/ 2147483647 h 67"/>
              <a:gd name="T12" fmla="*/ 2147483647 w 67"/>
              <a:gd name="T13" fmla="*/ 2147483647 h 67"/>
              <a:gd name="T14" fmla="*/ 2147483647 w 67"/>
              <a:gd name="T15" fmla="*/ 2147483647 h 67"/>
              <a:gd name="T16" fmla="*/ 2147483647 w 67"/>
              <a:gd name="T17" fmla="*/ 2147483647 h 67"/>
              <a:gd name="T18" fmla="*/ 2147483647 w 67"/>
              <a:gd name="T19" fmla="*/ 2147483647 h 67"/>
              <a:gd name="T20" fmla="*/ 2147483647 w 67"/>
              <a:gd name="T21" fmla="*/ 2147483647 h 67"/>
              <a:gd name="T22" fmla="*/ 2147483647 w 67"/>
              <a:gd name="T23" fmla="*/ 2147483647 h 67"/>
              <a:gd name="T24" fmla="*/ 2147483647 w 67"/>
              <a:gd name="T25" fmla="*/ 2147483647 h 67"/>
              <a:gd name="T26" fmla="*/ 2147483647 w 67"/>
              <a:gd name="T27" fmla="*/ 2147483647 h 67"/>
              <a:gd name="T28" fmla="*/ 2147483647 w 67"/>
              <a:gd name="T29" fmla="*/ 2147483647 h 67"/>
              <a:gd name="T30" fmla="*/ 2147483647 w 67"/>
              <a:gd name="T31" fmla="*/ 2147483647 h 67"/>
              <a:gd name="T32" fmla="*/ 2147483647 w 67"/>
              <a:gd name="T33" fmla="*/ 2147483647 h 67"/>
              <a:gd name="T34" fmla="*/ 2147483647 w 67"/>
              <a:gd name="T35" fmla="*/ 2147483647 h 67"/>
              <a:gd name="T36" fmla="*/ 2147483647 w 67"/>
              <a:gd name="T37" fmla="*/ 2147483647 h 67"/>
              <a:gd name="T38" fmla="*/ 2147483647 w 67"/>
              <a:gd name="T39" fmla="*/ 2147483647 h 67"/>
              <a:gd name="T40" fmla="*/ 2147483647 w 67"/>
              <a:gd name="T41" fmla="*/ 2147483647 h 67"/>
              <a:gd name="T42" fmla="*/ 2147483647 w 67"/>
              <a:gd name="T43" fmla="*/ 2147483647 h 67"/>
              <a:gd name="T44" fmla="*/ 2147483647 w 67"/>
              <a:gd name="T45" fmla="*/ 2147483647 h 67"/>
              <a:gd name="T46" fmla="*/ 2147483647 w 67"/>
              <a:gd name="T47" fmla="*/ 2147483647 h 67"/>
              <a:gd name="T48" fmla="*/ 2147483647 w 67"/>
              <a:gd name="T49" fmla="*/ 2147483647 h 67"/>
              <a:gd name="T50" fmla="*/ 2147483647 w 67"/>
              <a:gd name="T51" fmla="*/ 2147483647 h 67"/>
              <a:gd name="T52" fmla="*/ 2147483647 w 67"/>
              <a:gd name="T53" fmla="*/ 2147483647 h 67"/>
              <a:gd name="T54" fmla="*/ 2147483647 w 67"/>
              <a:gd name="T55" fmla="*/ 2147483647 h 67"/>
              <a:gd name="T56" fmla="*/ 2147483647 w 67"/>
              <a:gd name="T57" fmla="*/ 2147483647 h 67"/>
              <a:gd name="T58" fmla="*/ 2147483647 w 67"/>
              <a:gd name="T59" fmla="*/ 2147483647 h 67"/>
              <a:gd name="T60" fmla="*/ 2147483647 w 67"/>
              <a:gd name="T61" fmla="*/ 2147483647 h 67"/>
              <a:gd name="T62" fmla="*/ 2147483647 w 67"/>
              <a:gd name="T63" fmla="*/ 2147483647 h 6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7"/>
              <a:gd name="T98" fmla="*/ 67 w 67"/>
              <a:gd name="T99" fmla="*/ 67 h 67"/>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7">
                <a:moveTo>
                  <a:pt x="34" y="0"/>
                </a:moveTo>
                <a:cubicBezTo>
                  <a:pt x="15" y="0"/>
                  <a:pt x="0" y="15"/>
                  <a:pt x="0" y="34"/>
                </a:cubicBezTo>
                <a:cubicBezTo>
                  <a:pt x="0" y="52"/>
                  <a:pt x="15" y="67"/>
                  <a:pt x="34" y="67"/>
                </a:cubicBezTo>
                <a:cubicBezTo>
                  <a:pt x="52" y="67"/>
                  <a:pt x="67" y="52"/>
                  <a:pt x="67" y="34"/>
                </a:cubicBezTo>
                <a:cubicBezTo>
                  <a:pt x="67" y="15"/>
                  <a:pt x="52" y="0"/>
                  <a:pt x="34" y="0"/>
                </a:cubicBezTo>
                <a:close/>
                <a:moveTo>
                  <a:pt x="34" y="63"/>
                </a:moveTo>
                <a:cubicBezTo>
                  <a:pt x="29" y="60"/>
                  <a:pt x="25" y="56"/>
                  <a:pt x="22" y="51"/>
                </a:cubicBezTo>
                <a:cubicBezTo>
                  <a:pt x="26" y="50"/>
                  <a:pt x="30" y="49"/>
                  <a:pt x="34" y="49"/>
                </a:cubicBezTo>
                <a:cubicBezTo>
                  <a:pt x="38" y="49"/>
                  <a:pt x="42" y="50"/>
                  <a:pt x="46" y="51"/>
                </a:cubicBezTo>
                <a:cubicBezTo>
                  <a:pt x="43" y="56"/>
                  <a:pt x="40" y="60"/>
                  <a:pt x="35" y="63"/>
                </a:cubicBezTo>
                <a:cubicBezTo>
                  <a:pt x="35" y="63"/>
                  <a:pt x="34" y="63"/>
                  <a:pt x="34" y="63"/>
                </a:cubicBezTo>
                <a:close/>
                <a:moveTo>
                  <a:pt x="26" y="62"/>
                </a:moveTo>
                <a:cubicBezTo>
                  <a:pt x="21" y="61"/>
                  <a:pt x="17" y="59"/>
                  <a:pt x="13" y="55"/>
                </a:cubicBezTo>
                <a:cubicBezTo>
                  <a:pt x="15" y="54"/>
                  <a:pt x="17" y="53"/>
                  <a:pt x="19" y="53"/>
                </a:cubicBezTo>
                <a:cubicBezTo>
                  <a:pt x="21" y="56"/>
                  <a:pt x="23" y="60"/>
                  <a:pt x="26" y="62"/>
                </a:cubicBezTo>
                <a:close/>
                <a:moveTo>
                  <a:pt x="4" y="32"/>
                </a:moveTo>
                <a:cubicBezTo>
                  <a:pt x="4" y="25"/>
                  <a:pt x="7" y="19"/>
                  <a:pt x="10" y="15"/>
                </a:cubicBezTo>
                <a:cubicBezTo>
                  <a:pt x="12" y="16"/>
                  <a:pt x="14" y="18"/>
                  <a:pt x="17" y="19"/>
                </a:cubicBezTo>
                <a:cubicBezTo>
                  <a:pt x="15" y="23"/>
                  <a:pt x="14" y="27"/>
                  <a:pt x="14" y="32"/>
                </a:cubicBezTo>
                <a:lnTo>
                  <a:pt x="4" y="32"/>
                </a:lnTo>
                <a:close/>
                <a:moveTo>
                  <a:pt x="35" y="4"/>
                </a:moveTo>
                <a:cubicBezTo>
                  <a:pt x="40" y="7"/>
                  <a:pt x="44" y="12"/>
                  <a:pt x="46" y="17"/>
                </a:cubicBezTo>
                <a:cubicBezTo>
                  <a:pt x="42" y="18"/>
                  <a:pt x="38" y="19"/>
                  <a:pt x="34" y="19"/>
                </a:cubicBezTo>
                <a:cubicBezTo>
                  <a:pt x="30" y="19"/>
                  <a:pt x="26" y="18"/>
                  <a:pt x="22" y="17"/>
                </a:cubicBezTo>
                <a:cubicBezTo>
                  <a:pt x="25" y="11"/>
                  <a:pt x="29" y="7"/>
                  <a:pt x="34" y="4"/>
                </a:cubicBezTo>
                <a:cubicBezTo>
                  <a:pt x="34" y="4"/>
                  <a:pt x="35" y="4"/>
                  <a:pt x="35" y="4"/>
                </a:cubicBezTo>
                <a:close/>
                <a:moveTo>
                  <a:pt x="43" y="5"/>
                </a:moveTo>
                <a:cubicBezTo>
                  <a:pt x="47" y="7"/>
                  <a:pt x="51" y="9"/>
                  <a:pt x="54" y="12"/>
                </a:cubicBezTo>
                <a:cubicBezTo>
                  <a:pt x="53" y="13"/>
                  <a:pt x="52" y="14"/>
                  <a:pt x="50" y="15"/>
                </a:cubicBezTo>
                <a:cubicBezTo>
                  <a:pt x="48" y="11"/>
                  <a:pt x="46" y="8"/>
                  <a:pt x="43" y="5"/>
                </a:cubicBezTo>
                <a:close/>
                <a:moveTo>
                  <a:pt x="18" y="15"/>
                </a:moveTo>
                <a:cubicBezTo>
                  <a:pt x="16" y="14"/>
                  <a:pt x="15" y="13"/>
                  <a:pt x="13" y="12"/>
                </a:cubicBezTo>
                <a:cubicBezTo>
                  <a:pt x="17" y="8"/>
                  <a:pt x="21" y="6"/>
                  <a:pt x="26" y="5"/>
                </a:cubicBezTo>
                <a:cubicBezTo>
                  <a:pt x="23" y="8"/>
                  <a:pt x="20" y="11"/>
                  <a:pt x="18" y="15"/>
                </a:cubicBezTo>
                <a:close/>
                <a:moveTo>
                  <a:pt x="20" y="20"/>
                </a:moveTo>
                <a:cubicBezTo>
                  <a:pt x="25" y="22"/>
                  <a:pt x="29" y="23"/>
                  <a:pt x="34" y="23"/>
                </a:cubicBezTo>
                <a:cubicBezTo>
                  <a:pt x="39" y="23"/>
                  <a:pt x="44" y="22"/>
                  <a:pt x="48" y="20"/>
                </a:cubicBezTo>
                <a:cubicBezTo>
                  <a:pt x="49" y="24"/>
                  <a:pt x="50" y="28"/>
                  <a:pt x="50" y="32"/>
                </a:cubicBezTo>
                <a:cubicBezTo>
                  <a:pt x="18" y="32"/>
                  <a:pt x="18" y="32"/>
                  <a:pt x="18" y="32"/>
                </a:cubicBezTo>
                <a:cubicBezTo>
                  <a:pt x="18" y="28"/>
                  <a:pt x="19" y="24"/>
                  <a:pt x="20" y="20"/>
                </a:cubicBezTo>
                <a:close/>
                <a:moveTo>
                  <a:pt x="50" y="36"/>
                </a:moveTo>
                <a:cubicBezTo>
                  <a:pt x="50" y="40"/>
                  <a:pt x="49" y="44"/>
                  <a:pt x="48" y="47"/>
                </a:cubicBezTo>
                <a:cubicBezTo>
                  <a:pt x="43" y="46"/>
                  <a:pt x="39" y="45"/>
                  <a:pt x="34" y="45"/>
                </a:cubicBezTo>
                <a:cubicBezTo>
                  <a:pt x="29" y="45"/>
                  <a:pt x="25" y="46"/>
                  <a:pt x="21" y="47"/>
                </a:cubicBezTo>
                <a:cubicBezTo>
                  <a:pt x="19" y="44"/>
                  <a:pt x="18" y="40"/>
                  <a:pt x="18" y="36"/>
                </a:cubicBezTo>
                <a:lnTo>
                  <a:pt x="50" y="36"/>
                </a:lnTo>
                <a:close/>
                <a:moveTo>
                  <a:pt x="50" y="53"/>
                </a:moveTo>
                <a:cubicBezTo>
                  <a:pt x="51" y="53"/>
                  <a:pt x="53" y="54"/>
                  <a:pt x="54" y="55"/>
                </a:cubicBezTo>
                <a:cubicBezTo>
                  <a:pt x="51" y="58"/>
                  <a:pt x="47" y="60"/>
                  <a:pt x="43" y="62"/>
                </a:cubicBezTo>
                <a:cubicBezTo>
                  <a:pt x="46" y="59"/>
                  <a:pt x="48" y="56"/>
                  <a:pt x="50" y="53"/>
                </a:cubicBezTo>
                <a:close/>
                <a:moveTo>
                  <a:pt x="51" y="49"/>
                </a:moveTo>
                <a:cubicBezTo>
                  <a:pt x="53" y="45"/>
                  <a:pt x="54" y="40"/>
                  <a:pt x="54" y="36"/>
                </a:cubicBezTo>
                <a:cubicBezTo>
                  <a:pt x="63" y="36"/>
                  <a:pt x="63" y="36"/>
                  <a:pt x="63" y="36"/>
                </a:cubicBezTo>
                <a:cubicBezTo>
                  <a:pt x="63" y="42"/>
                  <a:pt x="61" y="48"/>
                  <a:pt x="57" y="52"/>
                </a:cubicBezTo>
                <a:cubicBezTo>
                  <a:pt x="55" y="51"/>
                  <a:pt x="53" y="50"/>
                  <a:pt x="51" y="49"/>
                </a:cubicBezTo>
                <a:close/>
                <a:moveTo>
                  <a:pt x="54" y="32"/>
                </a:moveTo>
                <a:cubicBezTo>
                  <a:pt x="54" y="27"/>
                  <a:pt x="53" y="23"/>
                  <a:pt x="52" y="19"/>
                </a:cubicBezTo>
                <a:cubicBezTo>
                  <a:pt x="54" y="18"/>
                  <a:pt x="55" y="17"/>
                  <a:pt x="57" y="15"/>
                </a:cubicBezTo>
                <a:cubicBezTo>
                  <a:pt x="61" y="20"/>
                  <a:pt x="63" y="25"/>
                  <a:pt x="63" y="32"/>
                </a:cubicBezTo>
                <a:lnTo>
                  <a:pt x="54" y="32"/>
                </a:lnTo>
                <a:close/>
                <a:moveTo>
                  <a:pt x="4" y="36"/>
                </a:moveTo>
                <a:cubicBezTo>
                  <a:pt x="14" y="36"/>
                  <a:pt x="14" y="36"/>
                  <a:pt x="14" y="36"/>
                </a:cubicBezTo>
                <a:cubicBezTo>
                  <a:pt x="14" y="40"/>
                  <a:pt x="15" y="45"/>
                  <a:pt x="17" y="49"/>
                </a:cubicBezTo>
                <a:cubicBezTo>
                  <a:pt x="15" y="50"/>
                  <a:pt x="13" y="51"/>
                  <a:pt x="11" y="53"/>
                </a:cubicBezTo>
                <a:cubicBezTo>
                  <a:pt x="7" y="48"/>
                  <a:pt x="4" y="42"/>
                  <a:pt x="4" y="36"/>
                </a:cubicBezTo>
                <a:close/>
              </a:path>
            </a:pathLst>
          </a:custGeom>
          <a:solidFill>
            <a:schemeClr val="accent1"/>
          </a:solidFill>
          <a:ln w="9525">
            <a:noFill/>
            <a:round/>
            <a:headEnd/>
            <a:tailEnd/>
          </a:ln>
        </p:spPr>
        <p:txBody>
          <a:bodyPr lIns="76794" tIns="38397" rIns="76794" bIns="38397"/>
          <a:lstStyle/>
          <a:p>
            <a:endParaRPr lang="it-IT"/>
          </a:p>
        </p:txBody>
      </p:sp>
      <p:sp>
        <p:nvSpPr>
          <p:cNvPr id="45079" name="TextBox 20"/>
          <p:cNvSpPr txBox="1">
            <a:spLocks noChangeArrowheads="1"/>
          </p:cNvSpPr>
          <p:nvPr/>
        </p:nvSpPr>
        <p:spPr bwMode="auto">
          <a:xfrm>
            <a:off x="2190750" y="2759075"/>
            <a:ext cx="3278188" cy="246063"/>
          </a:xfrm>
          <a:prstGeom prst="rect">
            <a:avLst/>
          </a:prstGeom>
          <a:noFill/>
          <a:ln w="9525">
            <a:noFill/>
            <a:miter lim="800000"/>
            <a:headEnd/>
            <a:tailEnd/>
          </a:ln>
        </p:spPr>
        <p:txBody>
          <a:bodyPr lIns="0" tIns="0" rIns="0" bIns="0">
            <a:spAutoFit/>
          </a:bodyPr>
          <a:lstStyle/>
          <a:p>
            <a:r>
              <a:rPr lang="en-GB" sz="1600">
                <a:latin typeface="Trebuchet MS" pitchFamily="34" charset="0"/>
                <a:ea typeface="Tahoma" pitchFamily="34" charset="0"/>
                <a:cs typeface="Raleway"/>
              </a:rPr>
              <a:t>Website </a:t>
            </a:r>
            <a:r>
              <a:rPr lang="en-GB" sz="1600">
                <a:latin typeface="Trebuchet MS" pitchFamily="34" charset="0"/>
                <a:ea typeface="Tahoma" pitchFamily="34" charset="0"/>
                <a:cs typeface="Raleway"/>
                <a:hlinkClick r:id="rId4"/>
              </a:rPr>
              <a:t>www.provincia.treviso.it</a:t>
            </a:r>
            <a:r>
              <a:rPr lang="en-GB" sz="1600">
                <a:latin typeface="Trebuchet MS" pitchFamily="34" charset="0"/>
                <a:ea typeface="Tahoma" pitchFamily="34" charset="0"/>
                <a:cs typeface="Raleway"/>
              </a:rPr>
              <a:t>  </a:t>
            </a:r>
          </a:p>
        </p:txBody>
      </p:sp>
      <p:sp>
        <p:nvSpPr>
          <p:cNvPr id="45080" name="Freeform 21"/>
          <p:cNvSpPr>
            <a:spLocks noEditPoints="1"/>
          </p:cNvSpPr>
          <p:nvPr/>
        </p:nvSpPr>
        <p:spPr bwMode="auto">
          <a:xfrm>
            <a:off x="1549400" y="1800225"/>
            <a:ext cx="357188" cy="361950"/>
          </a:xfrm>
          <a:custGeom>
            <a:avLst/>
            <a:gdLst>
              <a:gd name="T0" fmla="*/ 2147483647 w 1500"/>
              <a:gd name="T1" fmla="*/ 2147483647 h 1500"/>
              <a:gd name="T2" fmla="*/ 2147483647 w 1500"/>
              <a:gd name="T3" fmla="*/ 2147483647 h 1500"/>
              <a:gd name="T4" fmla="*/ 2147483647 w 1500"/>
              <a:gd name="T5" fmla="*/ 0 h 1500"/>
              <a:gd name="T6" fmla="*/ 2147483647 w 1500"/>
              <a:gd name="T7" fmla="*/ 2147483647 h 1500"/>
              <a:gd name="T8" fmla="*/ 2147483647 w 1500"/>
              <a:gd name="T9" fmla="*/ 2147483647 h 1500"/>
              <a:gd name="T10" fmla="*/ 0 w 1500"/>
              <a:gd name="T11" fmla="*/ 2147483647 h 1500"/>
              <a:gd name="T12" fmla="*/ 2147483647 w 1500"/>
              <a:gd name="T13" fmla="*/ 2147483647 h 1500"/>
              <a:gd name="T14" fmla="*/ 2147483647 w 1500"/>
              <a:gd name="T15" fmla="*/ 2147483647 h 1500"/>
              <a:gd name="T16" fmla="*/ 2147483647 w 1500"/>
              <a:gd name="T17" fmla="*/ 2147483647 h 1500"/>
              <a:gd name="T18" fmla="*/ 2147483647 w 1500"/>
              <a:gd name="T19" fmla="*/ 2147483647 h 1500"/>
              <a:gd name="T20" fmla="*/ 2147483647 w 1500"/>
              <a:gd name="T21" fmla="*/ 2147483647 h 1500"/>
              <a:gd name="T22" fmla="*/ 2147483647 w 1500"/>
              <a:gd name="T23" fmla="*/ 2147483647 h 1500"/>
              <a:gd name="T24" fmla="*/ 2147483647 w 1500"/>
              <a:gd name="T25" fmla="*/ 2147483647 h 1500"/>
              <a:gd name="T26" fmla="*/ 2147483647 w 1500"/>
              <a:gd name="T27" fmla="*/ 2147483647 h 1500"/>
              <a:gd name="T28" fmla="*/ 2147483647 w 1500"/>
              <a:gd name="T29" fmla="*/ 2147483647 h 1500"/>
              <a:gd name="T30" fmla="*/ 2147483647 w 1500"/>
              <a:gd name="T31" fmla="*/ 2147483647 h 1500"/>
              <a:gd name="T32" fmla="*/ 2147483647 w 1500"/>
              <a:gd name="T33" fmla="*/ 2147483647 h 1500"/>
              <a:gd name="T34" fmla="*/ 2147483647 w 1500"/>
              <a:gd name="T35" fmla="*/ 2147483647 h 1500"/>
              <a:gd name="T36" fmla="*/ 2147483647 w 1500"/>
              <a:gd name="T37" fmla="*/ 2147483647 h 1500"/>
              <a:gd name="T38" fmla="*/ 2147483647 w 1500"/>
              <a:gd name="T39" fmla="*/ 2147483647 h 1500"/>
              <a:gd name="T40" fmla="*/ 2147483647 w 1500"/>
              <a:gd name="T41" fmla="*/ 2147483647 h 1500"/>
              <a:gd name="T42" fmla="*/ 2147483647 w 1500"/>
              <a:gd name="T43" fmla="*/ 2147483647 h 1500"/>
              <a:gd name="T44" fmla="*/ 2147483647 w 1500"/>
              <a:gd name="T45" fmla="*/ 2147483647 h 1500"/>
              <a:gd name="T46" fmla="*/ 2147483647 w 1500"/>
              <a:gd name="T47" fmla="*/ 2147483647 h 1500"/>
              <a:gd name="T48" fmla="*/ 2147483647 w 1500"/>
              <a:gd name="T49" fmla="*/ 2147483647 h 1500"/>
              <a:gd name="T50" fmla="*/ 2147483647 w 1500"/>
              <a:gd name="T51" fmla="*/ 2147483647 h 1500"/>
              <a:gd name="T52" fmla="*/ 2147483647 w 1500"/>
              <a:gd name="T53" fmla="*/ 2147483647 h 1500"/>
              <a:gd name="T54" fmla="*/ 2147483647 w 1500"/>
              <a:gd name="T55" fmla="*/ 2147483647 h 1500"/>
              <a:gd name="T56" fmla="*/ 2147483647 w 1500"/>
              <a:gd name="T57" fmla="*/ 2147483647 h 1500"/>
              <a:gd name="T58" fmla="*/ 2147483647 w 1500"/>
              <a:gd name="T59" fmla="*/ 2147483647 h 1500"/>
              <a:gd name="T60" fmla="*/ 2147483647 w 1500"/>
              <a:gd name="T61" fmla="*/ 2147483647 h 1500"/>
              <a:gd name="T62" fmla="*/ 2147483647 w 1500"/>
              <a:gd name="T63" fmla="*/ 2147483647 h 1500"/>
              <a:gd name="T64" fmla="*/ 2147483647 w 1500"/>
              <a:gd name="T65" fmla="*/ 2147483647 h 1500"/>
              <a:gd name="T66" fmla="*/ 2147483647 w 1500"/>
              <a:gd name="T67" fmla="*/ 2147483647 h 1500"/>
              <a:gd name="T68" fmla="*/ 2147483647 w 1500"/>
              <a:gd name="T69" fmla="*/ 2147483647 h 1500"/>
              <a:gd name="T70" fmla="*/ 2147483647 w 1500"/>
              <a:gd name="T71" fmla="*/ 2147483647 h 1500"/>
              <a:gd name="T72" fmla="*/ 2147483647 w 1500"/>
              <a:gd name="T73" fmla="*/ 2147483647 h 1500"/>
              <a:gd name="T74" fmla="*/ 2147483647 w 1500"/>
              <a:gd name="T75" fmla="*/ 2147483647 h 1500"/>
              <a:gd name="T76" fmla="*/ 2147483647 w 1500"/>
              <a:gd name="T77" fmla="*/ 2147483647 h 1500"/>
              <a:gd name="T78" fmla="*/ 2147483647 w 1500"/>
              <a:gd name="T79" fmla="*/ 2147483647 h 1500"/>
              <a:gd name="T80" fmla="*/ 2147483647 w 1500"/>
              <a:gd name="T81" fmla="*/ 2147483647 h 1500"/>
              <a:gd name="T82" fmla="*/ 2147483647 w 1500"/>
              <a:gd name="T83" fmla="*/ 2147483647 h 15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500"/>
              <a:gd name="T127" fmla="*/ 0 h 1500"/>
              <a:gd name="T128" fmla="*/ 1500 w 1500"/>
              <a:gd name="T129" fmla="*/ 1500 h 150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500" h="1500">
                <a:moveTo>
                  <a:pt x="1472" y="525"/>
                </a:moveTo>
                <a:cubicBezTo>
                  <a:pt x="1331" y="338"/>
                  <a:pt x="1331" y="338"/>
                  <a:pt x="1331" y="338"/>
                </a:cubicBezTo>
                <a:cubicBezTo>
                  <a:pt x="1326" y="330"/>
                  <a:pt x="1319" y="324"/>
                  <a:pt x="1312" y="318"/>
                </a:cubicBezTo>
                <a:cubicBezTo>
                  <a:pt x="1312" y="94"/>
                  <a:pt x="1312" y="94"/>
                  <a:pt x="1312" y="94"/>
                </a:cubicBezTo>
                <a:cubicBezTo>
                  <a:pt x="1312" y="42"/>
                  <a:pt x="1271" y="0"/>
                  <a:pt x="1219" y="0"/>
                </a:cubicBezTo>
                <a:cubicBezTo>
                  <a:pt x="281" y="0"/>
                  <a:pt x="281" y="0"/>
                  <a:pt x="281" y="0"/>
                </a:cubicBezTo>
                <a:cubicBezTo>
                  <a:pt x="229" y="0"/>
                  <a:pt x="187" y="42"/>
                  <a:pt x="187" y="94"/>
                </a:cubicBezTo>
                <a:cubicBezTo>
                  <a:pt x="187" y="318"/>
                  <a:pt x="187" y="318"/>
                  <a:pt x="187" y="318"/>
                </a:cubicBezTo>
                <a:cubicBezTo>
                  <a:pt x="181" y="324"/>
                  <a:pt x="174" y="330"/>
                  <a:pt x="169" y="338"/>
                </a:cubicBezTo>
                <a:cubicBezTo>
                  <a:pt x="28" y="525"/>
                  <a:pt x="28" y="525"/>
                  <a:pt x="28" y="525"/>
                </a:cubicBezTo>
                <a:cubicBezTo>
                  <a:pt x="10" y="549"/>
                  <a:pt x="0" y="579"/>
                  <a:pt x="0" y="609"/>
                </a:cubicBezTo>
                <a:cubicBezTo>
                  <a:pt x="0" y="656"/>
                  <a:pt x="0" y="656"/>
                  <a:pt x="0" y="656"/>
                </a:cubicBezTo>
                <a:cubicBezTo>
                  <a:pt x="0" y="734"/>
                  <a:pt x="63" y="797"/>
                  <a:pt x="141" y="797"/>
                </a:cubicBezTo>
                <a:cubicBezTo>
                  <a:pt x="141" y="797"/>
                  <a:pt x="141" y="797"/>
                  <a:pt x="141" y="797"/>
                </a:cubicBezTo>
                <a:cubicBezTo>
                  <a:pt x="141" y="1406"/>
                  <a:pt x="141" y="1406"/>
                  <a:pt x="141" y="1406"/>
                </a:cubicBezTo>
                <a:cubicBezTo>
                  <a:pt x="141" y="1458"/>
                  <a:pt x="183" y="1500"/>
                  <a:pt x="234" y="1500"/>
                </a:cubicBezTo>
                <a:cubicBezTo>
                  <a:pt x="1266" y="1500"/>
                  <a:pt x="1266" y="1500"/>
                  <a:pt x="1266" y="1500"/>
                </a:cubicBezTo>
                <a:cubicBezTo>
                  <a:pt x="1317" y="1500"/>
                  <a:pt x="1359" y="1458"/>
                  <a:pt x="1359" y="1406"/>
                </a:cubicBezTo>
                <a:cubicBezTo>
                  <a:pt x="1359" y="797"/>
                  <a:pt x="1359" y="797"/>
                  <a:pt x="1359" y="797"/>
                </a:cubicBezTo>
                <a:cubicBezTo>
                  <a:pt x="1359" y="797"/>
                  <a:pt x="1359" y="797"/>
                  <a:pt x="1359" y="797"/>
                </a:cubicBezTo>
                <a:cubicBezTo>
                  <a:pt x="1437" y="797"/>
                  <a:pt x="1500" y="734"/>
                  <a:pt x="1500" y="656"/>
                </a:cubicBezTo>
                <a:cubicBezTo>
                  <a:pt x="1500" y="609"/>
                  <a:pt x="1500" y="609"/>
                  <a:pt x="1500" y="609"/>
                </a:cubicBezTo>
                <a:cubicBezTo>
                  <a:pt x="1500" y="579"/>
                  <a:pt x="1490" y="549"/>
                  <a:pt x="1472" y="525"/>
                </a:cubicBezTo>
                <a:close/>
                <a:moveTo>
                  <a:pt x="1219" y="94"/>
                </a:moveTo>
                <a:cubicBezTo>
                  <a:pt x="1219" y="281"/>
                  <a:pt x="1219" y="281"/>
                  <a:pt x="1219" y="281"/>
                </a:cubicBezTo>
                <a:cubicBezTo>
                  <a:pt x="281" y="281"/>
                  <a:pt x="281" y="281"/>
                  <a:pt x="281" y="281"/>
                </a:cubicBezTo>
                <a:cubicBezTo>
                  <a:pt x="281" y="281"/>
                  <a:pt x="281" y="281"/>
                  <a:pt x="281" y="281"/>
                </a:cubicBezTo>
                <a:cubicBezTo>
                  <a:pt x="281" y="94"/>
                  <a:pt x="281" y="94"/>
                  <a:pt x="281" y="94"/>
                </a:cubicBezTo>
                <a:lnTo>
                  <a:pt x="1219" y="94"/>
                </a:lnTo>
                <a:close/>
                <a:moveTo>
                  <a:pt x="478" y="703"/>
                </a:moveTo>
                <a:cubicBezTo>
                  <a:pt x="281" y="703"/>
                  <a:pt x="281" y="703"/>
                  <a:pt x="281" y="703"/>
                </a:cubicBezTo>
                <a:cubicBezTo>
                  <a:pt x="469" y="375"/>
                  <a:pt x="469" y="375"/>
                  <a:pt x="469" y="375"/>
                </a:cubicBezTo>
                <a:cubicBezTo>
                  <a:pt x="572" y="375"/>
                  <a:pt x="572" y="375"/>
                  <a:pt x="572" y="375"/>
                </a:cubicBezTo>
                <a:lnTo>
                  <a:pt x="478" y="703"/>
                </a:lnTo>
                <a:close/>
                <a:moveTo>
                  <a:pt x="620" y="375"/>
                </a:moveTo>
                <a:cubicBezTo>
                  <a:pt x="727" y="375"/>
                  <a:pt x="727" y="375"/>
                  <a:pt x="727" y="375"/>
                </a:cubicBezTo>
                <a:cubicBezTo>
                  <a:pt x="727" y="703"/>
                  <a:pt x="727" y="703"/>
                  <a:pt x="727" y="703"/>
                </a:cubicBezTo>
                <a:cubicBezTo>
                  <a:pt x="527" y="703"/>
                  <a:pt x="527" y="703"/>
                  <a:pt x="527" y="703"/>
                </a:cubicBezTo>
                <a:lnTo>
                  <a:pt x="620" y="375"/>
                </a:lnTo>
                <a:close/>
                <a:moveTo>
                  <a:pt x="773" y="375"/>
                </a:moveTo>
                <a:cubicBezTo>
                  <a:pt x="880" y="375"/>
                  <a:pt x="880" y="375"/>
                  <a:pt x="880" y="375"/>
                </a:cubicBezTo>
                <a:cubicBezTo>
                  <a:pt x="973" y="703"/>
                  <a:pt x="973" y="703"/>
                  <a:pt x="973" y="703"/>
                </a:cubicBezTo>
                <a:cubicBezTo>
                  <a:pt x="773" y="703"/>
                  <a:pt x="773" y="703"/>
                  <a:pt x="773" y="703"/>
                </a:cubicBezTo>
                <a:lnTo>
                  <a:pt x="773" y="375"/>
                </a:lnTo>
                <a:close/>
                <a:moveTo>
                  <a:pt x="928" y="375"/>
                </a:moveTo>
                <a:cubicBezTo>
                  <a:pt x="1031" y="375"/>
                  <a:pt x="1031" y="375"/>
                  <a:pt x="1031" y="375"/>
                </a:cubicBezTo>
                <a:cubicBezTo>
                  <a:pt x="1219" y="703"/>
                  <a:pt x="1219" y="703"/>
                  <a:pt x="1219" y="703"/>
                </a:cubicBezTo>
                <a:cubicBezTo>
                  <a:pt x="1022" y="703"/>
                  <a:pt x="1022" y="703"/>
                  <a:pt x="1022" y="703"/>
                </a:cubicBezTo>
                <a:lnTo>
                  <a:pt x="928" y="375"/>
                </a:lnTo>
                <a:close/>
                <a:moveTo>
                  <a:pt x="94" y="656"/>
                </a:moveTo>
                <a:cubicBezTo>
                  <a:pt x="94" y="609"/>
                  <a:pt x="94" y="609"/>
                  <a:pt x="94" y="609"/>
                </a:cubicBezTo>
                <a:cubicBezTo>
                  <a:pt x="94" y="599"/>
                  <a:pt x="97" y="589"/>
                  <a:pt x="103" y="581"/>
                </a:cubicBezTo>
                <a:cubicBezTo>
                  <a:pt x="244" y="394"/>
                  <a:pt x="244" y="394"/>
                  <a:pt x="244" y="394"/>
                </a:cubicBezTo>
                <a:cubicBezTo>
                  <a:pt x="253" y="382"/>
                  <a:pt x="266" y="375"/>
                  <a:pt x="281" y="375"/>
                </a:cubicBezTo>
                <a:cubicBezTo>
                  <a:pt x="415" y="375"/>
                  <a:pt x="415" y="375"/>
                  <a:pt x="415" y="375"/>
                </a:cubicBezTo>
                <a:cubicBezTo>
                  <a:pt x="227" y="703"/>
                  <a:pt x="227" y="703"/>
                  <a:pt x="227" y="703"/>
                </a:cubicBezTo>
                <a:cubicBezTo>
                  <a:pt x="141" y="703"/>
                  <a:pt x="141" y="703"/>
                  <a:pt x="141" y="703"/>
                </a:cubicBezTo>
                <a:cubicBezTo>
                  <a:pt x="115" y="703"/>
                  <a:pt x="94" y="682"/>
                  <a:pt x="94" y="656"/>
                </a:cubicBezTo>
                <a:close/>
                <a:moveTo>
                  <a:pt x="937" y="1406"/>
                </a:moveTo>
                <a:cubicBezTo>
                  <a:pt x="586" y="1406"/>
                  <a:pt x="586" y="1406"/>
                  <a:pt x="586" y="1406"/>
                </a:cubicBezTo>
                <a:cubicBezTo>
                  <a:pt x="586" y="938"/>
                  <a:pt x="586" y="938"/>
                  <a:pt x="586" y="938"/>
                </a:cubicBezTo>
                <a:cubicBezTo>
                  <a:pt x="937" y="938"/>
                  <a:pt x="937" y="938"/>
                  <a:pt x="937" y="938"/>
                </a:cubicBezTo>
                <a:lnTo>
                  <a:pt x="937" y="1406"/>
                </a:lnTo>
                <a:close/>
                <a:moveTo>
                  <a:pt x="1266" y="1406"/>
                </a:moveTo>
                <a:cubicBezTo>
                  <a:pt x="984" y="1406"/>
                  <a:pt x="984" y="1406"/>
                  <a:pt x="984" y="1406"/>
                </a:cubicBezTo>
                <a:cubicBezTo>
                  <a:pt x="984" y="938"/>
                  <a:pt x="984" y="938"/>
                  <a:pt x="984" y="938"/>
                </a:cubicBezTo>
                <a:cubicBezTo>
                  <a:pt x="984" y="912"/>
                  <a:pt x="963" y="891"/>
                  <a:pt x="937" y="891"/>
                </a:cubicBezTo>
                <a:cubicBezTo>
                  <a:pt x="586" y="891"/>
                  <a:pt x="586" y="891"/>
                  <a:pt x="586" y="891"/>
                </a:cubicBezTo>
                <a:cubicBezTo>
                  <a:pt x="560" y="891"/>
                  <a:pt x="539" y="912"/>
                  <a:pt x="539" y="938"/>
                </a:cubicBezTo>
                <a:cubicBezTo>
                  <a:pt x="539" y="1406"/>
                  <a:pt x="539" y="1406"/>
                  <a:pt x="539" y="1406"/>
                </a:cubicBezTo>
                <a:cubicBezTo>
                  <a:pt x="234" y="1406"/>
                  <a:pt x="234" y="1406"/>
                  <a:pt x="234" y="1406"/>
                </a:cubicBezTo>
                <a:cubicBezTo>
                  <a:pt x="234" y="797"/>
                  <a:pt x="234" y="797"/>
                  <a:pt x="234" y="797"/>
                </a:cubicBezTo>
                <a:cubicBezTo>
                  <a:pt x="1266" y="797"/>
                  <a:pt x="1266" y="797"/>
                  <a:pt x="1266" y="797"/>
                </a:cubicBezTo>
                <a:lnTo>
                  <a:pt x="1266" y="1406"/>
                </a:lnTo>
                <a:close/>
                <a:moveTo>
                  <a:pt x="1406" y="656"/>
                </a:moveTo>
                <a:cubicBezTo>
                  <a:pt x="1406" y="682"/>
                  <a:pt x="1385" y="703"/>
                  <a:pt x="1359" y="703"/>
                </a:cubicBezTo>
                <a:cubicBezTo>
                  <a:pt x="1273" y="703"/>
                  <a:pt x="1273" y="703"/>
                  <a:pt x="1273" y="703"/>
                </a:cubicBezTo>
                <a:cubicBezTo>
                  <a:pt x="1085" y="375"/>
                  <a:pt x="1085" y="375"/>
                  <a:pt x="1085" y="375"/>
                </a:cubicBezTo>
                <a:cubicBezTo>
                  <a:pt x="1219" y="375"/>
                  <a:pt x="1219" y="375"/>
                  <a:pt x="1219" y="375"/>
                </a:cubicBezTo>
                <a:cubicBezTo>
                  <a:pt x="1219" y="375"/>
                  <a:pt x="1219" y="375"/>
                  <a:pt x="1219" y="375"/>
                </a:cubicBezTo>
                <a:cubicBezTo>
                  <a:pt x="1234" y="375"/>
                  <a:pt x="1247" y="382"/>
                  <a:pt x="1256" y="394"/>
                </a:cubicBezTo>
                <a:cubicBezTo>
                  <a:pt x="1397" y="581"/>
                  <a:pt x="1397" y="581"/>
                  <a:pt x="1397" y="581"/>
                </a:cubicBezTo>
                <a:cubicBezTo>
                  <a:pt x="1403" y="589"/>
                  <a:pt x="1406" y="599"/>
                  <a:pt x="1406" y="609"/>
                </a:cubicBezTo>
                <a:lnTo>
                  <a:pt x="1406" y="656"/>
                </a:lnTo>
                <a:close/>
              </a:path>
            </a:pathLst>
          </a:custGeom>
          <a:solidFill>
            <a:schemeClr val="accent1"/>
          </a:solidFill>
          <a:ln w="9525">
            <a:noFill/>
            <a:round/>
            <a:headEnd/>
            <a:tailEnd/>
          </a:ln>
        </p:spPr>
        <p:txBody>
          <a:bodyPr lIns="38405" tIns="19202" rIns="38405" bIns="19202"/>
          <a:lstStyle/>
          <a:p>
            <a:endParaRPr lang="it-IT"/>
          </a:p>
        </p:txBody>
      </p:sp>
      <p:sp>
        <p:nvSpPr>
          <p:cNvPr id="45081" name="Freeform 76"/>
          <p:cNvSpPr>
            <a:spLocks noChangeArrowheads="1"/>
          </p:cNvSpPr>
          <p:nvPr/>
        </p:nvSpPr>
        <p:spPr bwMode="auto">
          <a:xfrm>
            <a:off x="1674813" y="3552825"/>
            <a:ext cx="150812" cy="265113"/>
          </a:xfrm>
          <a:custGeom>
            <a:avLst/>
            <a:gdLst>
              <a:gd name="T0" fmla="*/ 2147483647 w 283"/>
              <a:gd name="T1" fmla="*/ 0 h 489"/>
              <a:gd name="T2" fmla="*/ 2147483647 w 283"/>
              <a:gd name="T3" fmla="*/ 0 h 489"/>
              <a:gd name="T4" fmla="*/ 2147483647 w 283"/>
              <a:gd name="T5" fmla="*/ 0 h 489"/>
              <a:gd name="T6" fmla="*/ 0 w 283"/>
              <a:gd name="T7" fmla="*/ 2147483647 h 489"/>
              <a:gd name="T8" fmla="*/ 0 w 283"/>
              <a:gd name="T9" fmla="*/ 2147483647 h 489"/>
              <a:gd name="T10" fmla="*/ 2147483647 w 283"/>
              <a:gd name="T11" fmla="*/ 2147483647 h 489"/>
              <a:gd name="T12" fmla="*/ 2147483647 w 283"/>
              <a:gd name="T13" fmla="*/ 2147483647 h 489"/>
              <a:gd name="T14" fmla="*/ 2147483647 w 283"/>
              <a:gd name="T15" fmla="*/ 2147483647 h 489"/>
              <a:gd name="T16" fmla="*/ 2147483647 w 283"/>
              <a:gd name="T17" fmla="*/ 2147483647 h 489"/>
              <a:gd name="T18" fmla="*/ 2147483647 w 283"/>
              <a:gd name="T19" fmla="*/ 0 h 489"/>
              <a:gd name="T20" fmla="*/ 2147483647 w 283"/>
              <a:gd name="T21" fmla="*/ 2147483647 h 489"/>
              <a:gd name="T22" fmla="*/ 2147483647 w 283"/>
              <a:gd name="T23" fmla="*/ 2147483647 h 489"/>
              <a:gd name="T24" fmla="*/ 2147483647 w 283"/>
              <a:gd name="T25" fmla="*/ 2147483647 h 489"/>
              <a:gd name="T26" fmla="*/ 2147483647 w 283"/>
              <a:gd name="T27" fmla="*/ 2147483647 h 489"/>
              <a:gd name="T28" fmla="*/ 2147483647 w 283"/>
              <a:gd name="T29" fmla="*/ 2147483647 h 489"/>
              <a:gd name="T30" fmla="*/ 2147483647 w 283"/>
              <a:gd name="T31" fmla="*/ 2147483647 h 489"/>
              <a:gd name="T32" fmla="*/ 2147483647 w 283"/>
              <a:gd name="T33" fmla="*/ 2147483647 h 489"/>
              <a:gd name="T34" fmla="*/ 2147483647 w 283"/>
              <a:gd name="T35" fmla="*/ 2147483647 h 489"/>
              <a:gd name="T36" fmla="*/ 2147483647 w 283"/>
              <a:gd name="T37" fmla="*/ 2147483647 h 489"/>
              <a:gd name="T38" fmla="*/ 2147483647 w 283"/>
              <a:gd name="T39" fmla="*/ 2147483647 h 489"/>
              <a:gd name="T40" fmla="*/ 2147483647 w 283"/>
              <a:gd name="T41" fmla="*/ 2147483647 h 489"/>
              <a:gd name="T42" fmla="*/ 2147483647 w 283"/>
              <a:gd name="T43" fmla="*/ 2147483647 h 48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3"/>
              <a:gd name="T67" fmla="*/ 0 h 489"/>
              <a:gd name="T68" fmla="*/ 283 w 283"/>
              <a:gd name="T69" fmla="*/ 489 h 489"/>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3" h="489">
                <a:moveTo>
                  <a:pt x="238" y="0"/>
                </a:moveTo>
                <a:lnTo>
                  <a:pt x="238" y="0"/>
                </a:lnTo>
                <a:cubicBezTo>
                  <a:pt x="44" y="0"/>
                  <a:pt x="44" y="0"/>
                  <a:pt x="44" y="0"/>
                </a:cubicBezTo>
                <a:cubicBezTo>
                  <a:pt x="17" y="0"/>
                  <a:pt x="0" y="18"/>
                  <a:pt x="0" y="44"/>
                </a:cubicBezTo>
                <a:cubicBezTo>
                  <a:pt x="0" y="434"/>
                  <a:pt x="0" y="434"/>
                  <a:pt x="0" y="434"/>
                </a:cubicBezTo>
                <a:cubicBezTo>
                  <a:pt x="0" y="460"/>
                  <a:pt x="17" y="488"/>
                  <a:pt x="44" y="488"/>
                </a:cubicBezTo>
                <a:cubicBezTo>
                  <a:pt x="238" y="488"/>
                  <a:pt x="238" y="488"/>
                  <a:pt x="238" y="488"/>
                </a:cubicBezTo>
                <a:cubicBezTo>
                  <a:pt x="265" y="488"/>
                  <a:pt x="282" y="460"/>
                  <a:pt x="282" y="434"/>
                </a:cubicBezTo>
                <a:cubicBezTo>
                  <a:pt x="282" y="44"/>
                  <a:pt x="282" y="44"/>
                  <a:pt x="282" y="44"/>
                </a:cubicBezTo>
                <a:cubicBezTo>
                  <a:pt x="282" y="18"/>
                  <a:pt x="265" y="0"/>
                  <a:pt x="238" y="0"/>
                </a:cubicBezTo>
                <a:close/>
                <a:moveTo>
                  <a:pt x="141" y="460"/>
                </a:moveTo>
                <a:lnTo>
                  <a:pt x="141" y="460"/>
                </a:lnTo>
                <a:cubicBezTo>
                  <a:pt x="123" y="460"/>
                  <a:pt x="106" y="451"/>
                  <a:pt x="106" y="443"/>
                </a:cubicBezTo>
                <a:cubicBezTo>
                  <a:pt x="106" y="425"/>
                  <a:pt x="123" y="416"/>
                  <a:pt x="141" y="416"/>
                </a:cubicBezTo>
                <a:cubicBezTo>
                  <a:pt x="159" y="416"/>
                  <a:pt x="176" y="425"/>
                  <a:pt x="176" y="443"/>
                </a:cubicBezTo>
                <a:cubicBezTo>
                  <a:pt x="176" y="451"/>
                  <a:pt x="159" y="460"/>
                  <a:pt x="141" y="460"/>
                </a:cubicBezTo>
                <a:close/>
                <a:moveTo>
                  <a:pt x="247" y="390"/>
                </a:moveTo>
                <a:lnTo>
                  <a:pt x="247" y="390"/>
                </a:lnTo>
                <a:cubicBezTo>
                  <a:pt x="35" y="390"/>
                  <a:pt x="35" y="390"/>
                  <a:pt x="35" y="390"/>
                </a:cubicBezTo>
                <a:cubicBezTo>
                  <a:pt x="35" y="62"/>
                  <a:pt x="35" y="62"/>
                  <a:pt x="35" y="62"/>
                </a:cubicBezTo>
                <a:cubicBezTo>
                  <a:pt x="247" y="62"/>
                  <a:pt x="247" y="62"/>
                  <a:pt x="247" y="62"/>
                </a:cubicBezTo>
                <a:lnTo>
                  <a:pt x="247" y="390"/>
                </a:lnTo>
                <a:close/>
              </a:path>
            </a:pathLst>
          </a:custGeom>
          <a:solidFill>
            <a:schemeClr val="accent1"/>
          </a:solidFill>
          <a:ln w="9525">
            <a:noFill/>
            <a:round/>
            <a:headEnd/>
            <a:tailEnd/>
          </a:ln>
        </p:spPr>
        <p:txBody>
          <a:bodyPr wrap="none" lIns="38405" tIns="19202" rIns="38405" bIns="19202" anchor="ctr"/>
          <a:lstStyle/>
          <a:p>
            <a:endParaRPr lang="it-IT"/>
          </a:p>
        </p:txBody>
      </p:sp>
      <p:sp>
        <p:nvSpPr>
          <p:cNvPr id="2" name="Titel 1"/>
          <p:cNvSpPr>
            <a:spLocks noGrp="1"/>
          </p:cNvSpPr>
          <p:nvPr>
            <p:ph type="title"/>
          </p:nvPr>
        </p:nvSpPr>
        <p:spPr>
          <a:xfrm>
            <a:off x="-4763" y="149225"/>
            <a:ext cx="6618288" cy="685800"/>
          </a:xfrm>
        </p:spPr>
        <p:txBody>
          <a:bodyPr/>
          <a:lstStyle/>
          <a:p>
            <a:pPr marL="216000" defTabSz="913878" eaLnBrk="1" fontAlgn="auto" hangingPunct="1">
              <a:spcAft>
                <a:spcPts val="0"/>
              </a:spcAft>
              <a:defRPr/>
            </a:pPr>
            <a:r>
              <a:rPr lang="en-GB" dirty="0" err="1" smtClean="0">
                <a:solidFill>
                  <a:schemeClr val="accent3">
                    <a:lumMod val="75000"/>
                  </a:schemeClr>
                </a:solidFill>
              </a:rPr>
              <a:t>Contatti</a:t>
            </a:r>
            <a:r>
              <a:rPr lang="en-GB" dirty="0" smtClean="0">
                <a:solidFill>
                  <a:schemeClr val="accent3">
                    <a:lumMod val="75000"/>
                  </a:schemeClr>
                </a:solidFill>
              </a:rPr>
              <a:t> </a:t>
            </a:r>
            <a:endParaRPr lang="en-GB" dirty="0">
              <a:solidFill>
                <a:schemeClr val="accent3">
                  <a:lumMod val="75000"/>
                </a:schemeClr>
              </a:solidFill>
            </a:endParaRPr>
          </a:p>
        </p:txBody>
      </p:sp>
      <p:sp>
        <p:nvSpPr>
          <p:cNvPr id="45083" name="TextBox 16"/>
          <p:cNvSpPr txBox="1">
            <a:spLocks noChangeArrowheads="1"/>
          </p:cNvSpPr>
          <p:nvPr/>
        </p:nvSpPr>
        <p:spPr bwMode="auto">
          <a:xfrm>
            <a:off x="2190750" y="4343400"/>
            <a:ext cx="5338763" cy="246063"/>
          </a:xfrm>
          <a:prstGeom prst="rect">
            <a:avLst/>
          </a:prstGeom>
          <a:noFill/>
          <a:ln w="9525">
            <a:noFill/>
            <a:miter lim="800000"/>
            <a:headEnd/>
            <a:tailEnd/>
          </a:ln>
        </p:spPr>
        <p:txBody>
          <a:bodyPr lIns="0" tIns="0" rIns="0" bIns="0">
            <a:spAutoFit/>
          </a:bodyPr>
          <a:lstStyle/>
          <a:p>
            <a:r>
              <a:rPr lang="en-GB" sz="1600">
                <a:latin typeface="Trebuchet MS" pitchFamily="34" charset="0"/>
                <a:ea typeface="Raleway"/>
                <a:cs typeface="Raleway"/>
              </a:rPr>
              <a:t>facebook.com/TOGETHER</a:t>
            </a:r>
          </a:p>
        </p:txBody>
      </p:sp>
      <p:pic>
        <p:nvPicPr>
          <p:cNvPr id="45084" name="Picture 14" descr="\\ISTORAGE\-Print\MA27\Powerpoint\rep\facebook.emf"/>
          <p:cNvPicPr>
            <a:picLocks noChangeAspect="1" noChangeArrowheads="1"/>
          </p:cNvPicPr>
          <p:nvPr/>
        </p:nvPicPr>
        <p:blipFill>
          <a:blip r:embed="rId5"/>
          <a:srcRect/>
          <a:stretch>
            <a:fillRect/>
          </a:stretch>
        </p:blipFill>
        <p:spPr bwMode="auto">
          <a:xfrm>
            <a:off x="1689100" y="4341813"/>
            <a:ext cx="123825" cy="258762"/>
          </a:xfrm>
          <a:prstGeom prst="rect">
            <a:avLst/>
          </a:prstGeom>
          <a:noFill/>
          <a:ln w="9525">
            <a:noFill/>
            <a:miter lim="800000"/>
            <a:headEnd/>
            <a:tailEnd/>
          </a:ln>
        </p:spPr>
      </p:pic>
      <p:graphicFrame>
        <p:nvGraphicFramePr>
          <p:cNvPr id="45073" name="Object 17"/>
          <p:cNvGraphicFramePr>
            <a:graphicFrameLocks noChangeAspect="1"/>
          </p:cNvGraphicFramePr>
          <p:nvPr/>
        </p:nvGraphicFramePr>
        <p:xfrm>
          <a:off x="7461250" y="685800"/>
          <a:ext cx="895350" cy="152400"/>
        </p:xfrm>
        <a:graphic>
          <a:graphicData uri="http://schemas.openxmlformats.org/presentationml/2006/ole">
            <mc:AlternateContent xmlns:mc="http://schemas.openxmlformats.org/markup-compatibility/2006">
              <mc:Choice xmlns:v="urn:schemas-microsoft-com:vml" Requires="v">
                <p:oleObj spid="_x0000_s132104" name="Image" r:id="rId6" imgW="4317460" imgH="736248" progId="">
                  <p:embed/>
                </p:oleObj>
              </mc:Choice>
              <mc:Fallback>
                <p:oleObj name="Image" r:id="rId6" imgW="4317460" imgH="736248"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61250" y="685800"/>
                        <a:ext cx="89535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345408620"/>
      </p:ext>
    </p:extLst>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9" name="Titel 26"/>
          <p:cNvSpPr>
            <a:spLocks noGrp="1"/>
          </p:cNvSpPr>
          <p:nvPr>
            <p:ph type="title"/>
          </p:nvPr>
        </p:nvSpPr>
        <p:spPr bwMode="auto">
          <a:xfrm>
            <a:off x="-4763" y="149225"/>
            <a:ext cx="6564313" cy="685800"/>
          </a:xfrm>
        </p:spPr>
        <p:txBody>
          <a:bodyPr wrap="square" numCol="1" anchorCtr="0" compatLnSpc="1">
            <a:prstTxWarp prst="textNoShape">
              <a:avLst/>
            </a:prstTxWarp>
          </a:bodyPr>
          <a:lstStyle/>
          <a:p>
            <a:pPr eaLnBrk="1" hangingPunct="1"/>
            <a:r>
              <a:rPr lang="en-GB" cap="none" dirty="0" err="1" smtClean="0"/>
              <a:t>Contenuti</a:t>
            </a:r>
            <a:r>
              <a:rPr lang="en-GB" cap="none" dirty="0" smtClean="0"/>
              <a:t> </a:t>
            </a:r>
          </a:p>
        </p:txBody>
      </p:sp>
      <p:graphicFrame>
        <p:nvGraphicFramePr>
          <p:cNvPr id="27658" name="Object 10"/>
          <p:cNvGraphicFramePr>
            <a:graphicFrameLocks noChangeAspect="1"/>
          </p:cNvGraphicFramePr>
          <p:nvPr/>
        </p:nvGraphicFramePr>
        <p:xfrm>
          <a:off x="7461250" y="685800"/>
          <a:ext cx="895350" cy="152400"/>
        </p:xfrm>
        <a:graphic>
          <a:graphicData uri="http://schemas.openxmlformats.org/presentationml/2006/ole">
            <mc:AlternateContent xmlns:mc="http://schemas.openxmlformats.org/markup-compatibility/2006">
              <mc:Choice xmlns:v="urn:schemas-microsoft-com:vml" Requires="v">
                <p:oleObj spid="_x0000_s27713" name="Image" r:id="rId3" imgW="4317460" imgH="736248" progId="">
                  <p:embed/>
                </p:oleObj>
              </mc:Choice>
              <mc:Fallback>
                <p:oleObj name="Image" r:id="rId3" imgW="4317460" imgH="736248" progId="">
                  <p:embed/>
                  <p:pic>
                    <p:nvPicPr>
                      <p:cNvPr id="0"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1250" y="685800"/>
                        <a:ext cx="89535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7664" name="Textplatzhalter 29"/>
          <p:cNvSpPr>
            <a:spLocks/>
          </p:cNvSpPr>
          <p:nvPr/>
        </p:nvSpPr>
        <p:spPr bwMode="auto">
          <a:xfrm>
            <a:off x="2667000" y="1406525"/>
            <a:ext cx="1976438" cy="1973263"/>
          </a:xfrm>
          <a:prstGeom prst="rect">
            <a:avLst/>
          </a:prstGeom>
          <a:solidFill>
            <a:srgbClr val="90ABAB"/>
          </a:solidFill>
          <a:ln w="9525">
            <a:noFill/>
            <a:miter lim="800000"/>
            <a:headEnd/>
            <a:tailEnd/>
          </a:ln>
        </p:spPr>
        <p:txBody>
          <a:bodyPr lIns="108000" tIns="72000" rIns="108000" bIns="108000"/>
          <a:lstStyle/>
          <a:p>
            <a:pPr defTabSz="912813">
              <a:spcBef>
                <a:spcPct val="20000"/>
              </a:spcBef>
              <a:buClr>
                <a:schemeClr val="accent1"/>
              </a:buClr>
              <a:buSzPct val="80000"/>
            </a:pPr>
            <a:r>
              <a:rPr lang="de-AT" sz="1800" dirty="0" smtClean="0">
                <a:solidFill>
                  <a:schemeClr val="bg1"/>
                </a:solidFill>
                <a:latin typeface="Trebuchet MS" pitchFamily="34" charset="0"/>
              </a:rPr>
              <a:t>Le </a:t>
            </a:r>
            <a:r>
              <a:rPr lang="de-AT" sz="1800" dirty="0" err="1">
                <a:solidFill>
                  <a:schemeClr val="bg1"/>
                </a:solidFill>
                <a:latin typeface="Trebuchet MS" pitchFamily="34" charset="0"/>
              </a:rPr>
              <a:t>Azioni</a:t>
            </a:r>
            <a:r>
              <a:rPr lang="de-AT" sz="1800" dirty="0">
                <a:solidFill>
                  <a:schemeClr val="bg1"/>
                </a:solidFill>
                <a:latin typeface="Trebuchet MS" pitchFamily="34" charset="0"/>
              </a:rPr>
              <a:t> </a:t>
            </a:r>
            <a:r>
              <a:rPr lang="de-AT" sz="1800" dirty="0" err="1">
                <a:solidFill>
                  <a:schemeClr val="bg1"/>
                </a:solidFill>
                <a:latin typeface="Trebuchet MS" pitchFamily="34" charset="0"/>
              </a:rPr>
              <a:t>pilota</a:t>
            </a:r>
            <a:r>
              <a:rPr lang="de-AT" sz="1800" dirty="0">
                <a:solidFill>
                  <a:schemeClr val="bg1"/>
                </a:solidFill>
                <a:latin typeface="Trebuchet MS" pitchFamily="34" charset="0"/>
              </a:rPr>
              <a:t> </a:t>
            </a:r>
            <a:r>
              <a:rPr lang="de-AT" sz="1800" dirty="0" smtClean="0">
                <a:solidFill>
                  <a:schemeClr val="bg1"/>
                </a:solidFill>
                <a:latin typeface="Trebuchet MS" pitchFamily="34" charset="0"/>
              </a:rPr>
              <a:t> </a:t>
            </a:r>
            <a:endParaRPr lang="en-GB" sz="1600" dirty="0">
              <a:solidFill>
                <a:schemeClr val="accent1"/>
              </a:solidFill>
              <a:latin typeface="Trebuchet MS" pitchFamily="34" charset="0"/>
            </a:endParaRPr>
          </a:p>
        </p:txBody>
      </p:sp>
      <p:sp>
        <p:nvSpPr>
          <p:cNvPr id="27665" name="Textplatzhalter 29"/>
          <p:cNvSpPr>
            <a:spLocks/>
          </p:cNvSpPr>
          <p:nvPr/>
        </p:nvSpPr>
        <p:spPr bwMode="auto">
          <a:xfrm>
            <a:off x="285750" y="1406525"/>
            <a:ext cx="1976438" cy="1973263"/>
          </a:xfrm>
          <a:prstGeom prst="rect">
            <a:avLst/>
          </a:prstGeom>
          <a:solidFill>
            <a:srgbClr val="90ABAB"/>
          </a:solidFill>
          <a:ln w="9525">
            <a:noFill/>
            <a:miter lim="800000"/>
            <a:headEnd/>
            <a:tailEnd/>
          </a:ln>
        </p:spPr>
        <p:txBody>
          <a:bodyPr lIns="108000" tIns="72000" rIns="108000" bIns="108000"/>
          <a:lstStyle/>
          <a:p>
            <a:pPr defTabSz="912813">
              <a:spcBef>
                <a:spcPct val="20000"/>
              </a:spcBef>
              <a:buClr>
                <a:schemeClr val="accent1"/>
              </a:buClr>
              <a:buSzPct val="80000"/>
            </a:pPr>
            <a:r>
              <a:rPr lang="de-AT" sz="1800" dirty="0" err="1">
                <a:solidFill>
                  <a:schemeClr val="bg1"/>
                </a:solidFill>
                <a:latin typeface="Trebuchet MS" pitchFamily="34" charset="0"/>
              </a:rPr>
              <a:t>Gli</a:t>
            </a:r>
            <a:r>
              <a:rPr lang="de-AT" sz="1800" dirty="0">
                <a:solidFill>
                  <a:schemeClr val="bg1"/>
                </a:solidFill>
                <a:latin typeface="Trebuchet MS" pitchFamily="34" charset="0"/>
              </a:rPr>
              <a:t> 8 </a:t>
            </a:r>
            <a:r>
              <a:rPr lang="de-AT" sz="1800" dirty="0" err="1">
                <a:solidFill>
                  <a:schemeClr val="bg1"/>
                </a:solidFill>
                <a:latin typeface="Trebuchet MS" pitchFamily="34" charset="0"/>
              </a:rPr>
              <a:t>cluster</a:t>
            </a:r>
            <a:r>
              <a:rPr lang="de-AT" sz="1800" dirty="0">
                <a:solidFill>
                  <a:schemeClr val="bg1"/>
                </a:solidFill>
                <a:latin typeface="Trebuchet MS" pitchFamily="34" charset="0"/>
              </a:rPr>
              <a:t> </a:t>
            </a:r>
            <a:r>
              <a:rPr lang="de-AT" sz="1800" dirty="0" err="1">
                <a:solidFill>
                  <a:schemeClr val="bg1"/>
                </a:solidFill>
                <a:latin typeface="Trebuchet MS" pitchFamily="34" charset="0"/>
              </a:rPr>
              <a:t>dei</a:t>
            </a:r>
            <a:r>
              <a:rPr lang="de-AT" sz="1800" dirty="0">
                <a:solidFill>
                  <a:schemeClr val="bg1"/>
                </a:solidFill>
                <a:latin typeface="Trebuchet MS" pitchFamily="34" charset="0"/>
              </a:rPr>
              <a:t> </a:t>
            </a:r>
            <a:r>
              <a:rPr lang="de-AT" sz="1800" dirty="0" err="1">
                <a:solidFill>
                  <a:schemeClr val="bg1"/>
                </a:solidFill>
                <a:latin typeface="Trebuchet MS" pitchFamily="34" charset="0"/>
              </a:rPr>
              <a:t>partner</a:t>
            </a:r>
            <a:endParaRPr lang="de-AT" sz="1800" dirty="0">
              <a:solidFill>
                <a:schemeClr val="bg1"/>
              </a:solidFill>
              <a:latin typeface="Trebuchet MS" pitchFamily="34" charset="0"/>
            </a:endParaRPr>
          </a:p>
          <a:p>
            <a:pPr defTabSz="912813">
              <a:spcBef>
                <a:spcPct val="20000"/>
              </a:spcBef>
              <a:buClr>
                <a:schemeClr val="accent1"/>
              </a:buClr>
              <a:buSzPct val="80000"/>
            </a:pPr>
            <a:r>
              <a:rPr lang="de-AT" sz="1800" dirty="0" smtClean="0">
                <a:solidFill>
                  <a:schemeClr val="bg1"/>
                </a:solidFill>
                <a:latin typeface="Trebuchet MS" pitchFamily="34" charset="0"/>
              </a:rPr>
              <a:t>	</a:t>
            </a:r>
            <a:endParaRPr lang="en-GB" sz="1600" dirty="0">
              <a:solidFill>
                <a:schemeClr val="accent1"/>
              </a:solidFill>
              <a:latin typeface="Trebuchet MS" pitchFamily="34" charset="0"/>
            </a:endParaRPr>
          </a:p>
        </p:txBody>
      </p:sp>
      <p:sp>
        <p:nvSpPr>
          <p:cNvPr id="7" name="Textplatzhalter 29"/>
          <p:cNvSpPr>
            <a:spLocks/>
          </p:cNvSpPr>
          <p:nvPr/>
        </p:nvSpPr>
        <p:spPr bwMode="auto">
          <a:xfrm>
            <a:off x="5248275" y="1390650"/>
            <a:ext cx="1976438" cy="1973263"/>
          </a:xfrm>
          <a:prstGeom prst="rect">
            <a:avLst/>
          </a:prstGeom>
          <a:solidFill>
            <a:srgbClr val="90ABAB"/>
          </a:solidFill>
          <a:ln w="9525">
            <a:noFill/>
            <a:miter lim="800000"/>
            <a:headEnd/>
            <a:tailEnd/>
          </a:ln>
        </p:spPr>
        <p:txBody>
          <a:bodyPr lIns="108000" tIns="72000" rIns="108000" bIns="108000"/>
          <a:lstStyle/>
          <a:p>
            <a:pPr defTabSz="912813">
              <a:spcBef>
                <a:spcPct val="20000"/>
              </a:spcBef>
              <a:buClr>
                <a:schemeClr val="accent1"/>
              </a:buClr>
              <a:buSzPct val="80000"/>
            </a:pPr>
            <a:r>
              <a:rPr lang="de-AT" sz="1800" dirty="0" smtClean="0">
                <a:solidFill>
                  <a:schemeClr val="bg1"/>
                </a:solidFill>
                <a:latin typeface="Trebuchet MS" pitchFamily="34" charset="0"/>
              </a:rPr>
              <a:t>La </a:t>
            </a:r>
            <a:r>
              <a:rPr lang="de-AT" sz="1800" dirty="0" err="1" smtClean="0">
                <a:solidFill>
                  <a:schemeClr val="bg1"/>
                </a:solidFill>
                <a:latin typeface="Trebuchet MS" pitchFamily="34" charset="0"/>
              </a:rPr>
              <a:t>Concettualizzazione</a:t>
            </a:r>
            <a:r>
              <a:rPr lang="de-AT" sz="1800" dirty="0" smtClean="0">
                <a:solidFill>
                  <a:schemeClr val="bg1"/>
                </a:solidFill>
                <a:latin typeface="Trebuchet MS" pitchFamily="34" charset="0"/>
              </a:rPr>
              <a:t> delle </a:t>
            </a:r>
            <a:r>
              <a:rPr lang="de-AT" sz="1800" dirty="0" err="1" smtClean="0">
                <a:solidFill>
                  <a:schemeClr val="bg1"/>
                </a:solidFill>
                <a:latin typeface="Trebuchet MS" pitchFamily="34" charset="0"/>
              </a:rPr>
              <a:t>Azioni</a:t>
            </a:r>
            <a:r>
              <a:rPr lang="de-AT" sz="1800" dirty="0" smtClean="0">
                <a:solidFill>
                  <a:schemeClr val="bg1"/>
                </a:solidFill>
                <a:latin typeface="Trebuchet MS" pitchFamily="34" charset="0"/>
              </a:rPr>
              <a:t> </a:t>
            </a:r>
            <a:r>
              <a:rPr lang="de-AT" sz="1800" dirty="0" err="1" smtClean="0">
                <a:solidFill>
                  <a:schemeClr val="bg1"/>
                </a:solidFill>
                <a:latin typeface="Trebuchet MS" pitchFamily="34" charset="0"/>
              </a:rPr>
              <a:t>Pilota</a:t>
            </a:r>
            <a:r>
              <a:rPr lang="de-AT" sz="1800" dirty="0" smtClean="0">
                <a:solidFill>
                  <a:schemeClr val="bg1"/>
                </a:solidFill>
                <a:latin typeface="Trebuchet MS" pitchFamily="34" charset="0"/>
              </a:rPr>
              <a:t> </a:t>
            </a:r>
            <a:endParaRPr lang="en-GB" sz="1600" dirty="0">
              <a:solidFill>
                <a:schemeClr val="accent1"/>
              </a:solidFill>
              <a:latin typeface="Trebuchet MS" pitchFamily="34" charset="0"/>
            </a:endParaRPr>
          </a:p>
        </p:txBody>
      </p:sp>
      <p:sp>
        <p:nvSpPr>
          <p:cNvPr id="8" name="Textplatzhalter 29"/>
          <p:cNvSpPr>
            <a:spLocks/>
          </p:cNvSpPr>
          <p:nvPr/>
        </p:nvSpPr>
        <p:spPr bwMode="auto">
          <a:xfrm>
            <a:off x="285750" y="3660775"/>
            <a:ext cx="1976438" cy="1973263"/>
          </a:xfrm>
          <a:prstGeom prst="rect">
            <a:avLst/>
          </a:prstGeom>
          <a:solidFill>
            <a:srgbClr val="90ABAB"/>
          </a:solidFill>
          <a:ln w="9525">
            <a:noFill/>
            <a:miter lim="800000"/>
            <a:headEnd/>
            <a:tailEnd/>
          </a:ln>
        </p:spPr>
        <p:txBody>
          <a:bodyPr lIns="108000" tIns="72000" rIns="108000" bIns="108000"/>
          <a:lstStyle/>
          <a:p>
            <a:pPr defTabSz="912813">
              <a:spcBef>
                <a:spcPct val="20000"/>
              </a:spcBef>
              <a:buClr>
                <a:schemeClr val="accent1"/>
              </a:buClr>
              <a:buSzPct val="80000"/>
            </a:pPr>
            <a:r>
              <a:rPr lang="de-AT" sz="1800" dirty="0" err="1" smtClean="0">
                <a:solidFill>
                  <a:schemeClr val="bg1"/>
                </a:solidFill>
                <a:latin typeface="Trebuchet MS" pitchFamily="34" charset="0"/>
              </a:rPr>
              <a:t>Gli</a:t>
            </a:r>
            <a:r>
              <a:rPr lang="de-AT" sz="1800" dirty="0" smtClean="0">
                <a:solidFill>
                  <a:schemeClr val="bg1"/>
                </a:solidFill>
                <a:latin typeface="Trebuchet MS" pitchFamily="34" charset="0"/>
              </a:rPr>
              <a:t> STRUMENTI </a:t>
            </a:r>
            <a:r>
              <a:rPr lang="de-AT" sz="1800" dirty="0" err="1" smtClean="0">
                <a:solidFill>
                  <a:schemeClr val="bg1"/>
                </a:solidFill>
                <a:latin typeface="Trebuchet MS" pitchFamily="34" charset="0"/>
              </a:rPr>
              <a:t>integrati</a:t>
            </a:r>
            <a:r>
              <a:rPr lang="de-AT" sz="1800" dirty="0" smtClean="0">
                <a:solidFill>
                  <a:schemeClr val="bg1"/>
                </a:solidFill>
                <a:latin typeface="Trebuchet MS" pitchFamily="34" charset="0"/>
              </a:rPr>
              <a:t> </a:t>
            </a:r>
            <a:endParaRPr lang="en-GB" sz="1600" dirty="0">
              <a:solidFill>
                <a:schemeClr val="accent1"/>
              </a:solidFill>
              <a:latin typeface="Trebuchet MS" pitchFamily="34" charset="0"/>
            </a:endParaRPr>
          </a:p>
        </p:txBody>
      </p:sp>
      <p:sp>
        <p:nvSpPr>
          <p:cNvPr id="9" name="Textplatzhalter 29"/>
          <p:cNvSpPr>
            <a:spLocks/>
          </p:cNvSpPr>
          <p:nvPr/>
        </p:nvSpPr>
        <p:spPr bwMode="auto">
          <a:xfrm>
            <a:off x="2667000" y="3673475"/>
            <a:ext cx="1976438" cy="1973263"/>
          </a:xfrm>
          <a:prstGeom prst="rect">
            <a:avLst/>
          </a:prstGeom>
          <a:solidFill>
            <a:srgbClr val="90ABAB"/>
          </a:solidFill>
          <a:ln w="9525">
            <a:noFill/>
            <a:miter lim="800000"/>
            <a:headEnd/>
            <a:tailEnd/>
          </a:ln>
        </p:spPr>
        <p:txBody>
          <a:bodyPr lIns="108000" tIns="72000" rIns="108000" bIns="108000"/>
          <a:lstStyle/>
          <a:p>
            <a:pPr defTabSz="912813">
              <a:spcBef>
                <a:spcPct val="20000"/>
              </a:spcBef>
              <a:buClr>
                <a:schemeClr val="accent1"/>
              </a:buClr>
              <a:buSzPct val="80000"/>
            </a:pPr>
            <a:r>
              <a:rPr lang="de-AT" sz="1800" dirty="0" smtClean="0">
                <a:solidFill>
                  <a:schemeClr val="bg1"/>
                </a:solidFill>
                <a:latin typeface="Trebuchet MS" pitchFamily="34" charset="0"/>
              </a:rPr>
              <a:t>Il Pilot </a:t>
            </a:r>
            <a:r>
              <a:rPr lang="de-AT" sz="1800" dirty="0" err="1" smtClean="0">
                <a:solidFill>
                  <a:schemeClr val="bg1"/>
                </a:solidFill>
                <a:latin typeface="Trebuchet MS" pitchFamily="34" charset="0"/>
              </a:rPr>
              <a:t>Concept</a:t>
            </a:r>
            <a:r>
              <a:rPr lang="de-AT" sz="1800" dirty="0" smtClean="0">
                <a:solidFill>
                  <a:schemeClr val="bg1"/>
                </a:solidFill>
                <a:latin typeface="Trebuchet MS" pitchFamily="34" charset="0"/>
              </a:rPr>
              <a:t> Design </a:t>
            </a:r>
            <a:endParaRPr lang="en-GB" sz="1600" dirty="0">
              <a:solidFill>
                <a:schemeClr val="accent1"/>
              </a:solidFill>
              <a:latin typeface="Trebuchet MS" pitchFamily="34" charset="0"/>
            </a:endParaRPr>
          </a:p>
        </p:txBody>
      </p:sp>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5" name="Titel 26"/>
          <p:cNvSpPr>
            <a:spLocks noGrp="1"/>
          </p:cNvSpPr>
          <p:nvPr>
            <p:ph type="title" idx="4294967295"/>
          </p:nvPr>
        </p:nvSpPr>
        <p:spPr bwMode="auto">
          <a:xfrm>
            <a:off x="-4763" y="149225"/>
            <a:ext cx="6564313" cy="685800"/>
          </a:xfrm>
          <a:noFill/>
        </p:spPr>
        <p:txBody>
          <a:bodyPr wrap="square" numCol="1" anchorCtr="0" compatLnSpc="1">
            <a:prstTxWarp prst="textNoShape">
              <a:avLst/>
            </a:prstTxWarp>
            <a:normAutofit fontScale="90000"/>
          </a:bodyPr>
          <a:lstStyle/>
          <a:p>
            <a:pPr lvl="0" eaLnBrk="1" hangingPunct="1"/>
            <a:r>
              <a:rPr lang="it-IT" dirty="0" smtClean="0"/>
              <a:t/>
            </a:r>
            <a:br>
              <a:rPr lang="it-IT" dirty="0" smtClean="0"/>
            </a:br>
            <a:r>
              <a:rPr lang="it-IT" dirty="0" smtClean="0"/>
              <a:t>Gli </a:t>
            </a:r>
            <a:r>
              <a:rPr lang="it-IT" dirty="0"/>
              <a:t>8 cluster degli </a:t>
            </a:r>
            <a:r>
              <a:rPr lang="it-IT" dirty="0" err="1" smtClean="0"/>
              <a:t>edIfici</a:t>
            </a:r>
            <a:r>
              <a:rPr lang="it-IT" dirty="0" smtClean="0"/>
              <a:t> </a:t>
            </a:r>
            <a:r>
              <a:rPr lang="it-IT" dirty="0"/>
              <a:t>pilota di TOGETHER </a:t>
            </a:r>
            <a:br>
              <a:rPr lang="it-IT" dirty="0"/>
            </a:br>
            <a:endParaRPr lang="en-GB" cap="none" dirty="0" smtClean="0"/>
          </a:p>
        </p:txBody>
      </p:sp>
      <p:sp>
        <p:nvSpPr>
          <p:cNvPr id="28" name="Textplatzhalter 27"/>
          <p:cNvSpPr>
            <a:spLocks noGrp="1"/>
          </p:cNvSpPr>
          <p:nvPr>
            <p:ph type="body" sz="quarter" idx="4294967295"/>
          </p:nvPr>
        </p:nvSpPr>
        <p:spPr>
          <a:xfrm>
            <a:off x="285750" y="1147763"/>
            <a:ext cx="8543925" cy="4672012"/>
          </a:xfrm>
          <a:solidFill>
            <a:srgbClr val="90ABAB"/>
          </a:solidFill>
        </p:spPr>
        <p:txBody>
          <a:bodyPr lIns="108000" tIns="72000" rIns="108000" bIns="108000"/>
          <a:lstStyle/>
          <a:p>
            <a:pPr marL="0" indent="0">
              <a:buNone/>
            </a:pPr>
            <a:r>
              <a:rPr lang="it-IT" sz="1600" dirty="0"/>
              <a:t>La maggior parte degli edifici pilota sono destinati all’istruzione, dove è possibile lavorare sulle abitudini di consumo degli studenti. Il secondo posto è occupato da edifici di tipo amministrativo, dove è possibile lavorare sulla personalizzazione del clima interno, anche con l’organizzazione di una formazione energetica destinata agli utenti degli edifici, in base a precedenti sondaggi sulla soddisfazione degli utenti rispetto al clima interno. Altri tipi di strutture incluse nel progetto sono edifici di tipo sanitario, culturale, sportivo e per l’alloggio di studenti: ad esempio, dormitori.</a:t>
            </a:r>
          </a:p>
          <a:p>
            <a:pPr marL="0" indent="0">
              <a:buNone/>
            </a:pPr>
            <a:endParaRPr lang="it-IT" sz="1600" dirty="0">
              <a:solidFill>
                <a:schemeClr val="tx1"/>
              </a:solidFill>
            </a:endParaRPr>
          </a:p>
        </p:txBody>
      </p:sp>
      <p:graphicFrame>
        <p:nvGraphicFramePr>
          <p:cNvPr id="48134" name="Object 6"/>
          <p:cNvGraphicFramePr>
            <a:graphicFrameLocks noChangeAspect="1"/>
          </p:cNvGraphicFramePr>
          <p:nvPr/>
        </p:nvGraphicFramePr>
        <p:xfrm>
          <a:off x="7461250" y="685800"/>
          <a:ext cx="895350" cy="152400"/>
        </p:xfrm>
        <a:graphic>
          <a:graphicData uri="http://schemas.openxmlformats.org/presentationml/2006/ole">
            <mc:AlternateContent xmlns:mc="http://schemas.openxmlformats.org/markup-compatibility/2006">
              <mc:Choice xmlns:v="urn:schemas-microsoft-com:vml" Requires="v">
                <p:oleObj spid="_x0000_s92180" name="Image" r:id="rId3" imgW="4317460" imgH="736248" progId="">
                  <p:embed/>
                </p:oleObj>
              </mc:Choice>
              <mc:Fallback>
                <p:oleObj name="Image" r:id="rId3" imgW="4317460" imgH="736248"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1250" y="685800"/>
                        <a:ext cx="89535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9216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7188" y="1233488"/>
            <a:ext cx="3876675" cy="410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63"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33863" y="1233488"/>
            <a:ext cx="4433391" cy="2052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65973038"/>
      </p:ext>
    </p:extLst>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5" name="Titel 26"/>
          <p:cNvSpPr>
            <a:spLocks noGrp="1"/>
          </p:cNvSpPr>
          <p:nvPr>
            <p:ph type="title" idx="4294967295"/>
          </p:nvPr>
        </p:nvSpPr>
        <p:spPr bwMode="auto">
          <a:xfrm>
            <a:off x="-4763" y="149225"/>
            <a:ext cx="6564313" cy="685800"/>
          </a:xfrm>
          <a:noFill/>
        </p:spPr>
        <p:txBody>
          <a:bodyPr wrap="square" numCol="1" anchorCtr="0" compatLnSpc="1">
            <a:prstTxWarp prst="textNoShape">
              <a:avLst/>
            </a:prstTxWarp>
            <a:normAutofit fontScale="90000"/>
          </a:bodyPr>
          <a:lstStyle/>
          <a:p>
            <a:pPr lvl="0" eaLnBrk="1" hangingPunct="1"/>
            <a:r>
              <a:rPr lang="it-IT" dirty="0" smtClean="0"/>
              <a:t/>
            </a:r>
            <a:br>
              <a:rPr lang="it-IT" dirty="0" smtClean="0"/>
            </a:br>
            <a:r>
              <a:rPr lang="it-IT" dirty="0" smtClean="0"/>
              <a:t>Gli </a:t>
            </a:r>
            <a:r>
              <a:rPr lang="it-IT" dirty="0"/>
              <a:t>8 cluster degli </a:t>
            </a:r>
            <a:r>
              <a:rPr lang="it-IT" dirty="0" err="1" smtClean="0"/>
              <a:t>edIfici</a:t>
            </a:r>
            <a:r>
              <a:rPr lang="it-IT" dirty="0" smtClean="0"/>
              <a:t> </a:t>
            </a:r>
            <a:r>
              <a:rPr lang="it-IT" dirty="0"/>
              <a:t>pilota di TOGETHER </a:t>
            </a:r>
            <a:br>
              <a:rPr lang="it-IT" dirty="0"/>
            </a:br>
            <a:endParaRPr lang="en-GB" cap="none" dirty="0" smtClean="0"/>
          </a:p>
        </p:txBody>
      </p:sp>
      <p:sp>
        <p:nvSpPr>
          <p:cNvPr id="28" name="Textplatzhalter 27"/>
          <p:cNvSpPr>
            <a:spLocks noGrp="1"/>
          </p:cNvSpPr>
          <p:nvPr>
            <p:ph type="body" sz="quarter" idx="4294967295"/>
          </p:nvPr>
        </p:nvSpPr>
        <p:spPr>
          <a:xfrm>
            <a:off x="285750" y="1147763"/>
            <a:ext cx="8543925" cy="4672012"/>
          </a:xfrm>
          <a:solidFill>
            <a:srgbClr val="90ABAB"/>
          </a:solidFill>
        </p:spPr>
        <p:txBody>
          <a:bodyPr lIns="108000" tIns="72000" rIns="108000" bIns="108000"/>
          <a:lstStyle/>
          <a:p>
            <a:pPr marL="0" indent="0">
              <a:buNone/>
            </a:pPr>
            <a:r>
              <a:rPr lang="it-IT" sz="1600" dirty="0">
                <a:solidFill>
                  <a:schemeClr val="tx1"/>
                </a:solidFill>
              </a:rPr>
              <a:t>La maggior parte degli edifici pilota sono destinati all’istruzione, dove è possibile lavorare sulle abitudini di consumo degli studenti. Il secondo posto è occupato da edifici di tipo amministrativo, dove è possibile lavorare sulla personalizzazione del clima interno, anche con l’organizzazione di una formazione energetica destinata agli utenti degli edifici, in base a precedenti sondaggi sulla soddisfazione degli utenti rispetto al clima interno. Altri tipi di strutture incluse nel progetto sono edifici di tipo sanitario, culturale, sportivo e per l’alloggio di studenti: ad esempio, dormitori</a:t>
            </a:r>
            <a:r>
              <a:rPr lang="it-IT" sz="1600" dirty="0" smtClean="0">
                <a:solidFill>
                  <a:schemeClr val="tx1"/>
                </a:solidFill>
              </a:rPr>
              <a:t>.</a:t>
            </a:r>
          </a:p>
          <a:p>
            <a:pPr marL="0" indent="0">
              <a:buNone/>
            </a:pPr>
            <a:endParaRPr lang="it-IT" sz="1600" dirty="0">
              <a:solidFill>
                <a:schemeClr val="tx1"/>
              </a:solidFill>
            </a:endParaRPr>
          </a:p>
          <a:p>
            <a:pPr marL="0" indent="0">
              <a:buNone/>
            </a:pPr>
            <a:r>
              <a:rPr lang="it-IT" sz="1600" b="1" dirty="0" smtClean="0">
                <a:solidFill>
                  <a:schemeClr val="tx1"/>
                </a:solidFill>
              </a:rPr>
              <a:t>VARIABILI </a:t>
            </a:r>
          </a:p>
          <a:p>
            <a:pPr marL="0" indent="0">
              <a:buNone/>
            </a:pPr>
            <a:r>
              <a:rPr lang="it-IT" sz="1600" dirty="0">
                <a:solidFill>
                  <a:schemeClr val="tx1"/>
                </a:solidFill>
              </a:rPr>
              <a:t>a. Gli edifici pilota dei partner si trovano in contesti diversi:</a:t>
            </a:r>
          </a:p>
          <a:p>
            <a:pPr marL="0" indent="0">
              <a:buNone/>
            </a:pPr>
            <a:r>
              <a:rPr lang="it-IT" sz="1600" dirty="0">
                <a:solidFill>
                  <a:schemeClr val="tx1"/>
                </a:solidFill>
              </a:rPr>
              <a:t>b. I cluster degli edifici pilota dei partner hanno composizioni diverse </a:t>
            </a:r>
          </a:p>
          <a:p>
            <a:pPr marL="0" indent="0">
              <a:buNone/>
            </a:pPr>
            <a:r>
              <a:rPr lang="it-IT" sz="1600" dirty="0" smtClean="0">
                <a:solidFill>
                  <a:schemeClr val="tx1"/>
                </a:solidFill>
              </a:rPr>
              <a:t>c</a:t>
            </a:r>
            <a:r>
              <a:rPr lang="it-IT" sz="1600" dirty="0">
                <a:solidFill>
                  <a:schemeClr val="tx1"/>
                </a:solidFill>
              </a:rPr>
              <a:t>. 38 edifici pilota appartengono a diversi Partner Associati:</a:t>
            </a:r>
          </a:p>
          <a:p>
            <a:pPr marL="0" indent="0">
              <a:buNone/>
            </a:pPr>
            <a:endParaRPr lang="it-IT" sz="1600" dirty="0" smtClean="0">
              <a:solidFill>
                <a:schemeClr val="tx1"/>
              </a:solidFill>
            </a:endParaRPr>
          </a:p>
          <a:p>
            <a:pPr marL="0" indent="0">
              <a:buNone/>
            </a:pPr>
            <a:endParaRPr lang="it-IT" sz="1600" dirty="0">
              <a:solidFill>
                <a:schemeClr val="tx1"/>
              </a:solidFill>
            </a:endParaRPr>
          </a:p>
          <a:p>
            <a:pPr marL="0" indent="0">
              <a:buNone/>
            </a:pPr>
            <a:endParaRPr lang="it-IT" sz="1600" dirty="0">
              <a:solidFill>
                <a:schemeClr val="tx1"/>
              </a:solidFill>
            </a:endParaRPr>
          </a:p>
        </p:txBody>
      </p:sp>
      <p:graphicFrame>
        <p:nvGraphicFramePr>
          <p:cNvPr id="48134" name="Object 6"/>
          <p:cNvGraphicFramePr>
            <a:graphicFrameLocks noChangeAspect="1"/>
          </p:cNvGraphicFramePr>
          <p:nvPr/>
        </p:nvGraphicFramePr>
        <p:xfrm>
          <a:off x="7461250" y="685800"/>
          <a:ext cx="895350" cy="152400"/>
        </p:xfrm>
        <a:graphic>
          <a:graphicData uri="http://schemas.openxmlformats.org/presentationml/2006/ole">
            <mc:AlternateContent xmlns:mc="http://schemas.openxmlformats.org/markup-compatibility/2006">
              <mc:Choice xmlns:v="urn:schemas-microsoft-com:vml" Requires="v">
                <p:oleObj spid="_x0000_s94226" name="Image" r:id="rId3" imgW="4317460" imgH="736248" progId="">
                  <p:embed/>
                </p:oleObj>
              </mc:Choice>
              <mc:Fallback>
                <p:oleObj name="Image" r:id="rId3" imgW="4317460" imgH="736248"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1250" y="685800"/>
                        <a:ext cx="89535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361829141"/>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5" name="Titel 26"/>
          <p:cNvSpPr>
            <a:spLocks noGrp="1"/>
          </p:cNvSpPr>
          <p:nvPr>
            <p:ph type="title" idx="4294967295"/>
          </p:nvPr>
        </p:nvSpPr>
        <p:spPr bwMode="auto">
          <a:xfrm>
            <a:off x="-4763" y="149225"/>
            <a:ext cx="6564313" cy="685800"/>
          </a:xfrm>
          <a:noFill/>
        </p:spPr>
        <p:txBody>
          <a:bodyPr wrap="square" numCol="1" anchorCtr="0" compatLnSpc="1">
            <a:prstTxWarp prst="textNoShape">
              <a:avLst/>
            </a:prstTxWarp>
            <a:normAutofit/>
          </a:bodyPr>
          <a:lstStyle/>
          <a:p>
            <a:pPr eaLnBrk="1" hangingPunct="1"/>
            <a:r>
              <a:rPr lang="en-GB" cap="none" dirty="0" smtClean="0"/>
              <a:t>LE AZIONI PILOTA </a:t>
            </a:r>
          </a:p>
        </p:txBody>
      </p:sp>
      <p:sp>
        <p:nvSpPr>
          <p:cNvPr id="28" name="Textplatzhalter 27"/>
          <p:cNvSpPr>
            <a:spLocks noGrp="1"/>
          </p:cNvSpPr>
          <p:nvPr>
            <p:ph type="body" sz="quarter" idx="4294967295"/>
          </p:nvPr>
        </p:nvSpPr>
        <p:spPr>
          <a:xfrm>
            <a:off x="285750" y="1119188"/>
            <a:ext cx="8543925" cy="4672012"/>
          </a:xfrm>
          <a:solidFill>
            <a:srgbClr val="90ABAB"/>
          </a:solidFill>
        </p:spPr>
        <p:txBody>
          <a:bodyPr lIns="108000" tIns="72000" rIns="108000" bIns="108000"/>
          <a:lstStyle/>
          <a:p>
            <a:pPr marL="0" indent="0">
              <a:buNone/>
            </a:pPr>
            <a:r>
              <a:rPr lang="it-IT" sz="1600" dirty="0">
                <a:solidFill>
                  <a:schemeClr val="tx1"/>
                </a:solidFill>
              </a:rPr>
              <a:t>Il progetto TOGETHER prevede le 3 seguenti tipologie di azioni: </a:t>
            </a:r>
          </a:p>
          <a:p>
            <a:pPr lvl="0"/>
            <a:r>
              <a:rPr lang="it-IT" sz="1600" dirty="0">
                <a:solidFill>
                  <a:schemeClr val="tx1"/>
                </a:solidFill>
              </a:rPr>
              <a:t>la combinazione del sistema di gestione di base esistente con le misure di </a:t>
            </a:r>
            <a:r>
              <a:rPr lang="it-IT" sz="1600" dirty="0" smtClean="0">
                <a:solidFill>
                  <a:schemeClr val="tx1"/>
                </a:solidFill>
              </a:rPr>
              <a:t>Gestione </a:t>
            </a:r>
            <a:r>
              <a:rPr lang="it-IT" sz="1600" dirty="0">
                <a:solidFill>
                  <a:schemeClr val="tx1"/>
                </a:solidFill>
              </a:rPr>
              <a:t>della </a:t>
            </a:r>
            <a:r>
              <a:rPr lang="it-IT" sz="1600" dirty="0" smtClean="0">
                <a:solidFill>
                  <a:schemeClr val="tx1"/>
                </a:solidFill>
              </a:rPr>
              <a:t>Domanda che </a:t>
            </a:r>
            <a:r>
              <a:rPr lang="it-IT" sz="1600" dirty="0">
                <a:solidFill>
                  <a:schemeClr val="tx1"/>
                </a:solidFill>
              </a:rPr>
              <a:t>sono state sviluppate;</a:t>
            </a:r>
          </a:p>
          <a:p>
            <a:pPr lvl="0"/>
            <a:r>
              <a:rPr lang="it-IT" sz="1600" dirty="0">
                <a:solidFill>
                  <a:schemeClr val="tx1"/>
                </a:solidFill>
              </a:rPr>
              <a:t>il rafforzamento dei modelli di coinvolgimento degli utenti già testate con le misure di Gestione della Domanda che sono già stati sviluppati;</a:t>
            </a:r>
          </a:p>
          <a:p>
            <a:pPr lvl="0"/>
            <a:r>
              <a:rPr lang="it-IT" sz="1600" dirty="0">
                <a:solidFill>
                  <a:schemeClr val="tx1"/>
                </a:solidFill>
              </a:rPr>
              <a:t>l’applicazione  degli strumenti integrati sviluppati nel WPT2, compreso </a:t>
            </a:r>
            <a:r>
              <a:rPr lang="it-IT" sz="1600" dirty="0" err="1">
                <a:solidFill>
                  <a:schemeClr val="tx1"/>
                </a:solidFill>
              </a:rPr>
              <a:t>EnMS</a:t>
            </a:r>
            <a:r>
              <a:rPr lang="it-IT" sz="1600" dirty="0">
                <a:solidFill>
                  <a:schemeClr val="tx1"/>
                </a:solidFill>
              </a:rPr>
              <a:t>, strumenti finanziari e contrattuali.</a:t>
            </a:r>
          </a:p>
          <a:p>
            <a:pPr marL="0" indent="0">
              <a:buNone/>
            </a:pPr>
            <a:r>
              <a:rPr lang="it-IT" sz="1600" dirty="0">
                <a:solidFill>
                  <a:schemeClr val="tx1"/>
                </a:solidFill>
              </a:rPr>
              <a:t>Considerato che ogni partner di progetto ha preselezionato un cluster di edifici (appartenente ai Partner Associati) per un totale di 85 edifici, la singola azione pilota a livello di edificio potrebbe essere diversa e mirata, in base alle seguenti variabili/stato dell’arte in ognuna delle regioni partner:</a:t>
            </a:r>
          </a:p>
          <a:p>
            <a:pPr marL="0" lvl="0" indent="0">
              <a:buNone/>
            </a:pPr>
            <a:r>
              <a:rPr lang="it-IT" sz="1600" dirty="0">
                <a:solidFill>
                  <a:schemeClr val="tx1"/>
                </a:solidFill>
              </a:rPr>
              <a:t>Prestazione energetica/età dell’edificio e pratiche di consumo dei suoi utenti; pratiche di utilizzo spaziale dell’edificio;</a:t>
            </a:r>
          </a:p>
          <a:p>
            <a:pPr lvl="0"/>
            <a:r>
              <a:rPr lang="it-IT" sz="1200" dirty="0">
                <a:solidFill>
                  <a:schemeClr val="tx1"/>
                </a:solidFill>
              </a:rPr>
              <a:t>Livello di maturità di ciascuna amministrazione coinvolta (vale a dire comuni avanzati, che sono in una fase iniziale;</a:t>
            </a:r>
          </a:p>
          <a:p>
            <a:pPr lvl="0"/>
            <a:r>
              <a:rPr lang="it-IT" sz="1200" dirty="0">
                <a:solidFill>
                  <a:schemeClr val="tx1"/>
                </a:solidFill>
              </a:rPr>
              <a:t>Stato dell’arte in termini di fornitura di contratti (vale a dire, nel caso in cui un contratto di fornitura stia per scadere, è possibile lanciare un nuovo contratto che include riferimenti alla Gestione della Domanda?); </a:t>
            </a:r>
          </a:p>
          <a:p>
            <a:pPr lvl="0"/>
            <a:r>
              <a:rPr lang="it-IT" sz="1200" dirty="0">
                <a:solidFill>
                  <a:schemeClr val="tx1"/>
                </a:solidFill>
              </a:rPr>
              <a:t>“Competenze interne” da sfruttare al fine di combinare e collegare i diversi strumenti integrati disponibili con le misure di Gestione della Domanda.</a:t>
            </a:r>
          </a:p>
          <a:p>
            <a:pPr marL="0" indent="0">
              <a:buNone/>
            </a:pPr>
            <a:endParaRPr lang="it-IT" sz="1800" dirty="0"/>
          </a:p>
        </p:txBody>
      </p:sp>
      <p:graphicFrame>
        <p:nvGraphicFramePr>
          <p:cNvPr id="48134" name="Object 6"/>
          <p:cNvGraphicFramePr>
            <a:graphicFrameLocks noChangeAspect="1"/>
          </p:cNvGraphicFramePr>
          <p:nvPr/>
        </p:nvGraphicFramePr>
        <p:xfrm>
          <a:off x="7461250" y="685800"/>
          <a:ext cx="895350" cy="152400"/>
        </p:xfrm>
        <a:graphic>
          <a:graphicData uri="http://schemas.openxmlformats.org/presentationml/2006/ole">
            <mc:AlternateContent xmlns:mc="http://schemas.openxmlformats.org/markup-compatibility/2006">
              <mc:Choice xmlns:v="urn:schemas-microsoft-com:vml" Requires="v">
                <p:oleObj spid="_x0000_s91157" name="Image" r:id="rId3" imgW="4317460" imgH="736248" progId="">
                  <p:embed/>
                </p:oleObj>
              </mc:Choice>
              <mc:Fallback>
                <p:oleObj name="Image" r:id="rId3" imgW="4317460" imgH="736248"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1250" y="685800"/>
                        <a:ext cx="89535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421333169"/>
      </p:ext>
    </p:extLst>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5" name="Titel 26"/>
          <p:cNvSpPr>
            <a:spLocks noGrp="1"/>
          </p:cNvSpPr>
          <p:nvPr>
            <p:ph type="title" idx="4294967295"/>
          </p:nvPr>
        </p:nvSpPr>
        <p:spPr bwMode="auto">
          <a:xfrm>
            <a:off x="-4763" y="149225"/>
            <a:ext cx="6564313" cy="685800"/>
          </a:xfrm>
          <a:noFill/>
        </p:spPr>
        <p:txBody>
          <a:bodyPr wrap="square" numCol="1" anchorCtr="0" compatLnSpc="1">
            <a:prstTxWarp prst="textNoShape">
              <a:avLst/>
            </a:prstTxWarp>
            <a:normAutofit/>
          </a:bodyPr>
          <a:lstStyle/>
          <a:p>
            <a:pPr eaLnBrk="1" hangingPunct="1"/>
            <a:r>
              <a:rPr lang="en-GB" cap="none" dirty="0" smtClean="0"/>
              <a:t>LE AZIONI PILOTA </a:t>
            </a:r>
          </a:p>
        </p:txBody>
      </p:sp>
      <p:sp>
        <p:nvSpPr>
          <p:cNvPr id="28" name="Textplatzhalter 27"/>
          <p:cNvSpPr>
            <a:spLocks noGrp="1"/>
          </p:cNvSpPr>
          <p:nvPr>
            <p:ph type="body" sz="quarter" idx="4294967295"/>
          </p:nvPr>
        </p:nvSpPr>
        <p:spPr>
          <a:xfrm>
            <a:off x="285750" y="1119187"/>
            <a:ext cx="8543925" cy="4986337"/>
          </a:xfrm>
          <a:solidFill>
            <a:srgbClr val="90ABAB"/>
          </a:solidFill>
        </p:spPr>
        <p:txBody>
          <a:bodyPr lIns="108000" tIns="72000" rIns="108000" bIns="108000"/>
          <a:lstStyle/>
          <a:p>
            <a:pPr marL="0" indent="0">
              <a:buNone/>
            </a:pPr>
            <a:r>
              <a:rPr lang="it-IT" sz="1200" i="1" dirty="0" smtClean="0">
                <a:solidFill>
                  <a:schemeClr val="tx1"/>
                </a:solidFill>
              </a:rPr>
              <a:t>Le </a:t>
            </a:r>
            <a:r>
              <a:rPr lang="it-IT" sz="1200" i="1" dirty="0">
                <a:solidFill>
                  <a:schemeClr val="tx1"/>
                </a:solidFill>
              </a:rPr>
              <a:t>Azioni Pilota devono testare e dimostrare l’efficacia delle misure integrate per una gestione energetica tesa al miglioramento degli edifici come pure, e questo è l’aspetto innovativo, del comportamento e della consapevolezza degli utenti.</a:t>
            </a:r>
            <a:endParaRPr lang="it-IT" sz="1200" dirty="0">
              <a:solidFill>
                <a:schemeClr val="tx1"/>
              </a:solidFill>
            </a:endParaRPr>
          </a:p>
          <a:p>
            <a:r>
              <a:rPr lang="it-IT" sz="1200" dirty="0">
                <a:solidFill>
                  <a:schemeClr val="tx1"/>
                </a:solidFill>
              </a:rPr>
              <a:t>La tipologia di Azioni Pilota che possono essere </a:t>
            </a:r>
            <a:r>
              <a:rPr lang="it-IT" sz="1200" dirty="0" smtClean="0">
                <a:solidFill>
                  <a:schemeClr val="tx1"/>
                </a:solidFill>
              </a:rPr>
              <a:t>implementate </a:t>
            </a:r>
            <a:r>
              <a:rPr lang="it-IT" sz="1200" dirty="0">
                <a:solidFill>
                  <a:schemeClr val="tx1"/>
                </a:solidFill>
              </a:rPr>
              <a:t>a livello di singolo edificio sono di tre tipi:</a:t>
            </a:r>
          </a:p>
          <a:p>
            <a:pPr lvl="0"/>
            <a:r>
              <a:rPr lang="it-IT" sz="1200" dirty="0">
                <a:solidFill>
                  <a:schemeClr val="tx1"/>
                </a:solidFill>
              </a:rPr>
              <a:t>combinazione di sistema di gestione energetica quotidiano e di misure DSM che sono state sviluppate: </a:t>
            </a:r>
            <a:r>
              <a:rPr lang="it-IT" sz="1200" b="1" dirty="0">
                <a:solidFill>
                  <a:schemeClr val="tx1"/>
                </a:solidFill>
              </a:rPr>
              <a:t>APPROCCIO BASE</a:t>
            </a:r>
            <a:r>
              <a:rPr lang="it-IT" sz="1200" dirty="0">
                <a:solidFill>
                  <a:schemeClr val="tx1"/>
                </a:solidFill>
              </a:rPr>
              <a:t>;</a:t>
            </a:r>
          </a:p>
          <a:p>
            <a:pPr lvl="0"/>
            <a:r>
              <a:rPr lang="it-IT" sz="1200" dirty="0">
                <a:solidFill>
                  <a:schemeClr val="tx1"/>
                </a:solidFill>
              </a:rPr>
              <a:t>miglioramento delle misure già esistenti per il coinvolgimento degli utenti con nuovi strumenti DSM </a:t>
            </a:r>
            <a:r>
              <a:rPr lang="it-IT" sz="1200" b="1" dirty="0">
                <a:solidFill>
                  <a:schemeClr val="tx1"/>
                </a:solidFill>
              </a:rPr>
              <a:t>APPROCCIO MIGLIORATIVO</a:t>
            </a:r>
            <a:r>
              <a:rPr lang="it-IT" sz="1200" dirty="0">
                <a:solidFill>
                  <a:schemeClr val="tx1"/>
                </a:solidFill>
              </a:rPr>
              <a:t>;</a:t>
            </a:r>
          </a:p>
          <a:p>
            <a:pPr lvl="0"/>
            <a:r>
              <a:rPr lang="it-IT" sz="1200" dirty="0">
                <a:solidFill>
                  <a:schemeClr val="tx1"/>
                </a:solidFill>
              </a:rPr>
              <a:t>applicazione degli strumenti integrati sviluppati nel WP T2, compreso un sistema di gestione energetica migliorata, strumenti finanziari, tecnici, contrattuali e DSM: </a:t>
            </a:r>
            <a:r>
              <a:rPr lang="it-IT" sz="1200" b="1" dirty="0">
                <a:solidFill>
                  <a:schemeClr val="tx1"/>
                </a:solidFill>
              </a:rPr>
              <a:t>APPROCCIO EVOLUTIVO</a:t>
            </a:r>
            <a:r>
              <a:rPr lang="it-IT" sz="1200" dirty="0">
                <a:solidFill>
                  <a:schemeClr val="tx1"/>
                </a:solidFill>
              </a:rPr>
              <a:t>.</a:t>
            </a:r>
          </a:p>
          <a:p>
            <a:pPr marL="0" indent="0">
              <a:buNone/>
            </a:pPr>
            <a:r>
              <a:rPr lang="en-GB" sz="1200" dirty="0">
                <a:solidFill>
                  <a:schemeClr val="tx1"/>
                </a:solidFill>
              </a:rPr>
              <a:t> </a:t>
            </a:r>
            <a:endParaRPr lang="it-IT" sz="1200" dirty="0">
              <a:solidFill>
                <a:schemeClr val="tx1"/>
              </a:solidFill>
            </a:endParaRPr>
          </a:p>
          <a:p>
            <a:pPr marL="0" indent="0">
              <a:buNone/>
            </a:pPr>
            <a:r>
              <a:rPr lang="it-IT" sz="1200" dirty="0" smtClean="0">
                <a:solidFill>
                  <a:schemeClr val="tx1"/>
                </a:solidFill>
              </a:rPr>
              <a:t>In </a:t>
            </a:r>
            <a:r>
              <a:rPr lang="it-IT" sz="1200" dirty="0">
                <a:solidFill>
                  <a:schemeClr val="tx1"/>
                </a:solidFill>
              </a:rPr>
              <a:t>effetti, bisogna considerare che, secondo l’approccio progressivo del progetto, i suoi beneficiari sono e/o rappresentano amministrazioni regionali/locali che hanno un diverso livello di maturità ed esperienza in relazione all’efficienza energetica e possibili misure che possono essere implementate per ottenerla. </a:t>
            </a:r>
          </a:p>
          <a:p>
            <a:pPr marL="0" indent="0">
              <a:buNone/>
            </a:pPr>
            <a:r>
              <a:rPr lang="it-IT" sz="1200" dirty="0">
                <a:solidFill>
                  <a:schemeClr val="tx1"/>
                </a:solidFill>
              </a:rPr>
              <a:t>Ci sono amministrazioni pubbliche abituate a considerare gli edifici pubblici con una visione limitata, affrontando i problemi isolatamente, solo quando si presentano, o gestendo i contratti di fornitura energetica senza una prospettiva integrata.</a:t>
            </a:r>
          </a:p>
          <a:p>
            <a:pPr marL="0" indent="0">
              <a:buNone/>
            </a:pPr>
            <a:r>
              <a:rPr lang="it-IT" sz="1200" dirty="0">
                <a:solidFill>
                  <a:schemeClr val="tx1"/>
                </a:solidFill>
              </a:rPr>
              <a:t>La mancanza di conoscenza, la complessità delle regole, le sempre più numerose attività quotidiane negli uffici tecnici delle pubbliche amministrazioni (che vanno dalla gestione delle strutture, permessi costruttivi, autorizzazioni, manutenzioni edilizie, contratti di fornitura energetica fino all’assistenza ai settori privati ecc.) impediscono agli esperti tecnici delle pubbliche amministrazioni di essere coinvolti nel processo virtuoso che porta a strumenti più avanzati e integrati, attraverso cui è possibile gestire e creare efficienza energetica. </a:t>
            </a:r>
          </a:p>
          <a:p>
            <a:pPr marL="0" indent="0">
              <a:buNone/>
            </a:pPr>
            <a:r>
              <a:rPr lang="it-IT" sz="1200" dirty="0">
                <a:solidFill>
                  <a:schemeClr val="tx1"/>
                </a:solidFill>
              </a:rPr>
              <a:t>Il coinvolgimento degli utenti degli </a:t>
            </a:r>
            <a:r>
              <a:rPr lang="it-IT" sz="1200" dirty="0" smtClean="0">
                <a:solidFill>
                  <a:schemeClr val="tx1"/>
                </a:solidFill>
              </a:rPr>
              <a:t>edifici </a:t>
            </a:r>
            <a:r>
              <a:rPr lang="it-IT" sz="1200" dirty="0">
                <a:solidFill>
                  <a:schemeClr val="tx1"/>
                </a:solidFill>
              </a:rPr>
              <a:t>richiede tempo e l’adozione di un nuovo registro comunicativo da parte degli esperti delle pubbliche amministrazioni che si occupano quotidianamente di gestione degli </a:t>
            </a:r>
            <a:r>
              <a:rPr lang="it-IT" sz="1200" dirty="0" smtClean="0">
                <a:solidFill>
                  <a:schemeClr val="tx1"/>
                </a:solidFill>
              </a:rPr>
              <a:t>edifici</a:t>
            </a:r>
            <a:r>
              <a:rPr lang="it-IT" sz="1200" dirty="0">
                <a:solidFill>
                  <a:schemeClr val="tx1"/>
                </a:solidFill>
              </a:rPr>
              <a:t>.</a:t>
            </a:r>
          </a:p>
          <a:p>
            <a:pPr marL="0" indent="0">
              <a:buNone/>
            </a:pPr>
            <a:endParaRPr lang="it-IT" sz="1800" dirty="0">
              <a:solidFill>
                <a:schemeClr val="tx1"/>
              </a:solidFill>
            </a:endParaRPr>
          </a:p>
        </p:txBody>
      </p:sp>
      <p:graphicFrame>
        <p:nvGraphicFramePr>
          <p:cNvPr id="48134" name="Object 6"/>
          <p:cNvGraphicFramePr>
            <a:graphicFrameLocks noChangeAspect="1"/>
          </p:cNvGraphicFramePr>
          <p:nvPr/>
        </p:nvGraphicFramePr>
        <p:xfrm>
          <a:off x="7461250" y="685800"/>
          <a:ext cx="895350" cy="152400"/>
        </p:xfrm>
        <a:graphic>
          <a:graphicData uri="http://schemas.openxmlformats.org/presentationml/2006/ole">
            <mc:AlternateContent xmlns:mc="http://schemas.openxmlformats.org/markup-compatibility/2006">
              <mc:Choice xmlns:v="urn:schemas-microsoft-com:vml" Requires="v">
                <p:oleObj spid="_x0000_s118794" name="Image" r:id="rId3" imgW="4317460" imgH="736248" progId="">
                  <p:embed/>
                </p:oleObj>
              </mc:Choice>
              <mc:Fallback>
                <p:oleObj name="Image" r:id="rId3" imgW="4317460" imgH="736248"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1250" y="685800"/>
                        <a:ext cx="89535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629175824"/>
      </p:ext>
    </p:extLst>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5" name="Titel 26"/>
          <p:cNvSpPr>
            <a:spLocks noGrp="1"/>
          </p:cNvSpPr>
          <p:nvPr>
            <p:ph type="title" idx="4294967295"/>
          </p:nvPr>
        </p:nvSpPr>
        <p:spPr bwMode="auto">
          <a:xfrm>
            <a:off x="-4763" y="149225"/>
            <a:ext cx="6564313" cy="685800"/>
          </a:xfrm>
          <a:noFill/>
        </p:spPr>
        <p:txBody>
          <a:bodyPr wrap="square" numCol="1" anchorCtr="0" compatLnSpc="1">
            <a:prstTxWarp prst="textNoShape">
              <a:avLst/>
            </a:prstTxWarp>
            <a:normAutofit/>
          </a:bodyPr>
          <a:lstStyle/>
          <a:p>
            <a:pPr eaLnBrk="1" hangingPunct="1"/>
            <a:r>
              <a:rPr lang="en-GB" cap="none" dirty="0" smtClean="0"/>
              <a:t>LE AZIONI PILOTA </a:t>
            </a:r>
          </a:p>
        </p:txBody>
      </p:sp>
      <p:sp>
        <p:nvSpPr>
          <p:cNvPr id="28" name="Textplatzhalter 27"/>
          <p:cNvSpPr>
            <a:spLocks noGrp="1"/>
          </p:cNvSpPr>
          <p:nvPr>
            <p:ph type="body" sz="quarter" idx="4294967295"/>
          </p:nvPr>
        </p:nvSpPr>
        <p:spPr>
          <a:xfrm>
            <a:off x="285750" y="1119187"/>
            <a:ext cx="8543925" cy="4986337"/>
          </a:xfrm>
          <a:solidFill>
            <a:srgbClr val="90ABAB"/>
          </a:solidFill>
        </p:spPr>
        <p:txBody>
          <a:bodyPr lIns="108000" tIns="72000" rIns="108000" bIns="108000"/>
          <a:lstStyle/>
          <a:p>
            <a:pPr marL="0" indent="0">
              <a:buNone/>
            </a:pPr>
            <a:r>
              <a:rPr lang="it-IT" sz="1200" dirty="0">
                <a:solidFill>
                  <a:schemeClr val="tx1"/>
                </a:solidFill>
              </a:rPr>
              <a:t>Le Azioni Pilota rappresentano un’attività fondamentale del progetto, dal momento che:</a:t>
            </a:r>
          </a:p>
          <a:p>
            <a:r>
              <a:rPr lang="it-IT" sz="1200" dirty="0">
                <a:solidFill>
                  <a:schemeClr val="tx1"/>
                </a:solidFill>
              </a:rPr>
              <a:t>Validano e integrano il percorso di formazione realizzato nel T1 (formazione);</a:t>
            </a:r>
          </a:p>
          <a:p>
            <a:r>
              <a:rPr lang="it-IT" sz="1200" dirty="0">
                <a:solidFill>
                  <a:schemeClr val="tx1"/>
                </a:solidFill>
              </a:rPr>
              <a:t>Testano gli strumenti tecnici, finanziari e di DSM sviluppati nel T2 (strumenti integrati); </a:t>
            </a:r>
          </a:p>
          <a:p>
            <a:r>
              <a:rPr lang="it-IT" sz="1200" dirty="0">
                <a:solidFill>
                  <a:schemeClr val="tx1"/>
                </a:solidFill>
              </a:rPr>
              <a:t>Forniscono indicazioni per l’elaborazione delle raccomandazioni politiche con l’elaborazione di una Strategia Integrata per l’efficienza energetica negli edifici pubblici </a:t>
            </a:r>
            <a:r>
              <a:rPr lang="it-IT" sz="1200" dirty="0" smtClean="0">
                <a:solidFill>
                  <a:schemeClr val="tx1"/>
                </a:solidFill>
              </a:rPr>
              <a:t>pianificata </a:t>
            </a:r>
            <a:r>
              <a:rPr lang="it-IT" sz="1200" dirty="0">
                <a:solidFill>
                  <a:schemeClr val="tx1"/>
                </a:solidFill>
              </a:rPr>
              <a:t>nel T4 (coinvolgimento e impegno politico). </a:t>
            </a:r>
          </a:p>
          <a:p>
            <a:pPr marL="0" indent="0">
              <a:buNone/>
            </a:pPr>
            <a:endParaRPr lang="it-IT" sz="1200" dirty="0" smtClean="0">
              <a:solidFill>
                <a:schemeClr val="tx1"/>
              </a:solidFill>
            </a:endParaRPr>
          </a:p>
          <a:p>
            <a:pPr marL="0" indent="0">
              <a:buNone/>
            </a:pPr>
            <a:endParaRPr lang="it-IT" sz="1200" dirty="0">
              <a:solidFill>
                <a:schemeClr val="tx1"/>
              </a:solidFill>
            </a:endParaRPr>
          </a:p>
          <a:p>
            <a:pPr marL="0" indent="0">
              <a:buNone/>
            </a:pPr>
            <a:r>
              <a:rPr lang="it-IT" sz="1600" dirty="0" smtClean="0">
                <a:solidFill>
                  <a:schemeClr val="tx1"/>
                </a:solidFill>
              </a:rPr>
              <a:t>Se </a:t>
            </a:r>
            <a:r>
              <a:rPr lang="it-IT" sz="1600" dirty="0">
                <a:solidFill>
                  <a:schemeClr val="tx1"/>
                </a:solidFill>
              </a:rPr>
              <a:t>volessimo rappresentare le azioni pilota con un’icona, potremmo probabilmente utilizzare il </a:t>
            </a:r>
            <a:r>
              <a:rPr lang="it-IT" sz="1600" b="1" dirty="0">
                <a:solidFill>
                  <a:schemeClr val="tx1"/>
                </a:solidFill>
              </a:rPr>
              <a:t>cubo di </a:t>
            </a:r>
            <a:r>
              <a:rPr lang="it-IT" sz="1600" b="1" dirty="0" err="1">
                <a:solidFill>
                  <a:schemeClr val="tx1"/>
                </a:solidFill>
              </a:rPr>
              <a:t>Rubik</a:t>
            </a:r>
            <a:r>
              <a:rPr lang="it-IT" sz="1600" dirty="0">
                <a:solidFill>
                  <a:schemeClr val="tx1"/>
                </a:solidFill>
              </a:rPr>
              <a:t>, in cui un fulcro interno permette a ciascuna faccia di ruotare indipendentemente, mischiando i colori. Un simile approccio è riconducibile alle azioni pilota del progetto che vogliono testare la capacità delle amministrazioni pubbliche di combinare e legare diversi strumenti possibili per ottenere obiettivi di risparmio energetico nei loro </a:t>
            </a:r>
            <a:r>
              <a:rPr lang="it-IT" sz="1600" dirty="0" smtClean="0">
                <a:solidFill>
                  <a:schemeClr val="tx1"/>
                </a:solidFill>
              </a:rPr>
              <a:t>edifici </a:t>
            </a:r>
            <a:r>
              <a:rPr lang="it-IT" sz="1600" dirty="0">
                <a:solidFill>
                  <a:schemeClr val="tx1"/>
                </a:solidFill>
              </a:rPr>
              <a:t>pilota, applicando poi le conoscenze acquisite ad alter infrastrutture di loro proprietà e in altri scenari (il pacchetto di lavoro tematico n.4 prevede l’approvazione del Piano d’Azione per introdurre le misure testate in altri contesti</a:t>
            </a:r>
            <a:r>
              <a:rPr lang="it-IT" sz="1600" dirty="0" smtClean="0">
                <a:solidFill>
                  <a:schemeClr val="tx1"/>
                </a:solidFill>
              </a:rPr>
              <a:t>).</a:t>
            </a:r>
          </a:p>
          <a:p>
            <a:pPr marL="0" indent="0">
              <a:buNone/>
            </a:pPr>
            <a:endParaRPr lang="it-IT" sz="1600" dirty="0">
              <a:solidFill>
                <a:schemeClr val="tx1"/>
              </a:solidFill>
            </a:endParaRPr>
          </a:p>
          <a:p>
            <a:pPr marL="0" indent="0">
              <a:buNone/>
            </a:pPr>
            <a:r>
              <a:rPr lang="it-IT" sz="1600" dirty="0">
                <a:solidFill>
                  <a:schemeClr val="tx1"/>
                </a:solidFill>
              </a:rPr>
              <a:t>Il livello e la complessità delle combinazioni dipende dal livello di maturità delle Pubbliche Amministrazioni, dal livello di rischio implicito e dalla loro volontà di mettersi in gioco, preparando la strada all’innovazione anziché percorrere strade già battute.</a:t>
            </a:r>
          </a:p>
          <a:p>
            <a:pPr marL="0" indent="0">
              <a:buNone/>
            </a:pPr>
            <a:r>
              <a:rPr lang="en-GB" sz="1600" dirty="0">
                <a:solidFill>
                  <a:schemeClr val="tx1"/>
                </a:solidFill>
              </a:rPr>
              <a:t> </a:t>
            </a:r>
            <a:endParaRPr lang="it-IT" sz="1600" dirty="0">
              <a:solidFill>
                <a:schemeClr val="tx1"/>
              </a:solidFill>
            </a:endParaRPr>
          </a:p>
          <a:p>
            <a:pPr marL="0" indent="0">
              <a:buNone/>
            </a:pPr>
            <a:endParaRPr lang="it-IT" sz="1200" dirty="0">
              <a:solidFill>
                <a:schemeClr val="tx1"/>
              </a:solidFill>
            </a:endParaRPr>
          </a:p>
        </p:txBody>
      </p:sp>
      <p:graphicFrame>
        <p:nvGraphicFramePr>
          <p:cNvPr id="48134" name="Object 6"/>
          <p:cNvGraphicFramePr>
            <a:graphicFrameLocks noChangeAspect="1"/>
          </p:cNvGraphicFramePr>
          <p:nvPr/>
        </p:nvGraphicFramePr>
        <p:xfrm>
          <a:off x="7461250" y="685800"/>
          <a:ext cx="895350" cy="152400"/>
        </p:xfrm>
        <a:graphic>
          <a:graphicData uri="http://schemas.openxmlformats.org/presentationml/2006/ole">
            <mc:AlternateContent xmlns:mc="http://schemas.openxmlformats.org/markup-compatibility/2006">
              <mc:Choice xmlns:v="urn:schemas-microsoft-com:vml" Requires="v">
                <p:oleObj spid="_x0000_s124936" name="Image" r:id="rId3" imgW="4317460" imgH="736248" progId="">
                  <p:embed/>
                </p:oleObj>
              </mc:Choice>
              <mc:Fallback>
                <p:oleObj name="Image" r:id="rId3" imgW="4317460" imgH="736248"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1250" y="685800"/>
                        <a:ext cx="89535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54044814"/>
      </p:ext>
    </p:extLst>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5" name="Titel 26"/>
          <p:cNvSpPr>
            <a:spLocks noGrp="1"/>
          </p:cNvSpPr>
          <p:nvPr>
            <p:ph type="title" idx="4294967295"/>
          </p:nvPr>
        </p:nvSpPr>
        <p:spPr bwMode="auto">
          <a:xfrm>
            <a:off x="-4763" y="149225"/>
            <a:ext cx="6564313" cy="685800"/>
          </a:xfrm>
          <a:noFill/>
        </p:spPr>
        <p:txBody>
          <a:bodyPr wrap="square" numCol="1" anchorCtr="0" compatLnSpc="1">
            <a:prstTxWarp prst="textNoShape">
              <a:avLst/>
            </a:prstTxWarp>
            <a:normAutofit/>
          </a:bodyPr>
          <a:lstStyle/>
          <a:p>
            <a:pPr eaLnBrk="1" hangingPunct="1"/>
            <a:r>
              <a:rPr lang="en-GB" cap="none" dirty="0" smtClean="0"/>
              <a:t>IL DEMAND SIDE MANAGEMENT</a:t>
            </a:r>
          </a:p>
        </p:txBody>
      </p:sp>
      <p:sp>
        <p:nvSpPr>
          <p:cNvPr id="28" name="Textplatzhalter 27"/>
          <p:cNvSpPr>
            <a:spLocks noGrp="1"/>
          </p:cNvSpPr>
          <p:nvPr>
            <p:ph type="body" sz="quarter" idx="4294967295"/>
          </p:nvPr>
        </p:nvSpPr>
        <p:spPr>
          <a:xfrm>
            <a:off x="285750" y="1119187"/>
            <a:ext cx="8543925" cy="4986337"/>
          </a:xfrm>
          <a:solidFill>
            <a:srgbClr val="90ABAB"/>
          </a:solidFill>
        </p:spPr>
        <p:txBody>
          <a:bodyPr lIns="108000" tIns="72000" rIns="108000" bIns="108000"/>
          <a:lstStyle/>
          <a:p>
            <a:pPr marL="0" indent="0">
              <a:buNone/>
            </a:pPr>
            <a:r>
              <a:rPr lang="it-IT" sz="1800" dirty="0">
                <a:solidFill>
                  <a:schemeClr val="tx1"/>
                </a:solidFill>
              </a:rPr>
              <a:t>Qualsiasi scelta facciano, tutti i partner devono introdurre nel contesto dei loro edifici almeno le cosiddette misure di </a:t>
            </a:r>
            <a:r>
              <a:rPr lang="it-IT" sz="1800" b="1" dirty="0">
                <a:solidFill>
                  <a:schemeClr val="tx1"/>
                </a:solidFill>
              </a:rPr>
              <a:t>Gestione della Domanda energetica dal punto di vista comportamentale. </a:t>
            </a:r>
          </a:p>
          <a:p>
            <a:pPr marL="0" indent="0">
              <a:buNone/>
            </a:pPr>
            <a:r>
              <a:rPr lang="it-IT" sz="1800" dirty="0">
                <a:solidFill>
                  <a:schemeClr val="tx1"/>
                </a:solidFill>
              </a:rPr>
              <a:t>Qual è la differenza tra comportamentale e analitico?</a:t>
            </a:r>
          </a:p>
          <a:p>
            <a:r>
              <a:rPr lang="it-IT" sz="1800" dirty="0">
                <a:solidFill>
                  <a:schemeClr val="tx1"/>
                </a:solidFill>
              </a:rPr>
              <a:t>La Gestione della domanda energetica dal punto di vista analitico e comportamentale (DSM) sono metodi relativamente recenti per scoprire e promuovere risparmi energetici che abbiano il potenziale di ridurre I costi dei consumi energetici oltre i livelli raggiunti dai tradizionali programmi DSM. Ogni metodo si basa su piattaforme software e l’utilizzo di dati per ottenere informazioni sull’uso dell’energia a scopo privato o aziendale.</a:t>
            </a:r>
          </a:p>
          <a:p>
            <a:pPr lvl="1"/>
            <a:r>
              <a:rPr lang="it-IT" sz="1400" b="1" i="1" dirty="0">
                <a:solidFill>
                  <a:schemeClr val="tx1"/>
                </a:solidFill>
              </a:rPr>
              <a:t>Il DSM comportamentale tende a focalizzarsi sull’educazione dei consumatori e a incoraggiare la partecipazione individuale per ottenere risparmi energetici, mentre </a:t>
            </a:r>
            <a:endParaRPr lang="it-IT" sz="1400" dirty="0">
              <a:solidFill>
                <a:schemeClr val="tx1"/>
              </a:solidFill>
            </a:endParaRPr>
          </a:p>
          <a:p>
            <a:pPr lvl="1"/>
            <a:r>
              <a:rPr lang="it-IT" sz="1400" b="1" i="1" dirty="0">
                <a:solidFill>
                  <a:schemeClr val="tx1"/>
                </a:solidFill>
              </a:rPr>
              <a:t>Il DSM analitico trova opportunità di risparmio attraverso il monitoraggio delle attrezzature e l’analisi dei dati.</a:t>
            </a:r>
            <a:endParaRPr lang="it-IT" sz="1400" dirty="0">
              <a:solidFill>
                <a:schemeClr val="tx1"/>
              </a:solidFill>
            </a:endParaRPr>
          </a:p>
          <a:p>
            <a:pPr marL="0" indent="0">
              <a:buNone/>
            </a:pPr>
            <a:endParaRPr lang="it-IT" sz="1800" dirty="0">
              <a:solidFill>
                <a:schemeClr val="tx1"/>
              </a:solidFill>
            </a:endParaRPr>
          </a:p>
        </p:txBody>
      </p:sp>
      <p:graphicFrame>
        <p:nvGraphicFramePr>
          <p:cNvPr id="48134" name="Object 6"/>
          <p:cNvGraphicFramePr>
            <a:graphicFrameLocks noChangeAspect="1"/>
          </p:cNvGraphicFramePr>
          <p:nvPr/>
        </p:nvGraphicFramePr>
        <p:xfrm>
          <a:off x="7461250" y="685800"/>
          <a:ext cx="895350" cy="152400"/>
        </p:xfrm>
        <a:graphic>
          <a:graphicData uri="http://schemas.openxmlformats.org/presentationml/2006/ole">
            <mc:AlternateContent xmlns:mc="http://schemas.openxmlformats.org/markup-compatibility/2006">
              <mc:Choice xmlns:v="urn:schemas-microsoft-com:vml" Requires="v">
                <p:oleObj spid="_x0000_s119819" name="Image" r:id="rId3" imgW="4317460" imgH="736248" progId="">
                  <p:embed/>
                </p:oleObj>
              </mc:Choice>
              <mc:Fallback>
                <p:oleObj name="Image" r:id="rId3" imgW="4317460" imgH="736248"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1250" y="685800"/>
                        <a:ext cx="89535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847272356"/>
      </p:ext>
    </p:extLst>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5" name="Titel 26"/>
          <p:cNvSpPr>
            <a:spLocks noGrp="1"/>
          </p:cNvSpPr>
          <p:nvPr>
            <p:ph type="title" idx="4294967295"/>
          </p:nvPr>
        </p:nvSpPr>
        <p:spPr bwMode="auto">
          <a:xfrm>
            <a:off x="-4763" y="149225"/>
            <a:ext cx="6564313" cy="685800"/>
          </a:xfrm>
          <a:noFill/>
        </p:spPr>
        <p:txBody>
          <a:bodyPr wrap="square" numCol="1" anchorCtr="0" compatLnSpc="1">
            <a:prstTxWarp prst="textNoShape">
              <a:avLst/>
            </a:prstTxWarp>
            <a:normAutofit/>
          </a:bodyPr>
          <a:lstStyle/>
          <a:p>
            <a:pPr eaLnBrk="1" hangingPunct="1"/>
            <a:r>
              <a:rPr lang="en-GB" cap="none" dirty="0" smtClean="0"/>
              <a:t>GLI SMART METERS </a:t>
            </a:r>
          </a:p>
        </p:txBody>
      </p:sp>
      <p:sp>
        <p:nvSpPr>
          <p:cNvPr id="28" name="Textplatzhalter 27"/>
          <p:cNvSpPr>
            <a:spLocks noGrp="1"/>
          </p:cNvSpPr>
          <p:nvPr>
            <p:ph type="body" sz="quarter" idx="4294967295"/>
          </p:nvPr>
        </p:nvSpPr>
        <p:spPr>
          <a:xfrm>
            <a:off x="285750" y="1119187"/>
            <a:ext cx="8543925" cy="4986337"/>
          </a:xfrm>
          <a:solidFill>
            <a:srgbClr val="90ABAB"/>
          </a:solidFill>
        </p:spPr>
        <p:txBody>
          <a:bodyPr lIns="108000" tIns="72000" rIns="108000" bIns="108000"/>
          <a:lstStyle/>
          <a:p>
            <a:pPr marL="0" indent="0">
              <a:buNone/>
            </a:pPr>
            <a:r>
              <a:rPr lang="it-IT" sz="1800" dirty="0">
                <a:solidFill>
                  <a:schemeClr val="tx1"/>
                </a:solidFill>
              </a:rPr>
              <a:t>Il sistema di </a:t>
            </a:r>
            <a:r>
              <a:rPr lang="it-IT" sz="1800" dirty="0" err="1">
                <a:solidFill>
                  <a:schemeClr val="tx1"/>
                </a:solidFill>
              </a:rPr>
              <a:t>smart</a:t>
            </a:r>
            <a:r>
              <a:rPr lang="it-IT" sz="1800" dirty="0">
                <a:solidFill>
                  <a:schemeClr val="tx1"/>
                </a:solidFill>
              </a:rPr>
              <a:t> </a:t>
            </a:r>
            <a:r>
              <a:rPr lang="it-IT" sz="1800" dirty="0" err="1">
                <a:solidFill>
                  <a:schemeClr val="tx1"/>
                </a:solidFill>
              </a:rPr>
              <a:t>meter</a:t>
            </a:r>
            <a:r>
              <a:rPr lang="it-IT" sz="1800" dirty="0">
                <a:solidFill>
                  <a:schemeClr val="tx1"/>
                </a:solidFill>
              </a:rPr>
              <a:t> definito “misura di feedback diretta” (estratto da “</a:t>
            </a:r>
            <a:r>
              <a:rPr lang="it-IT" sz="1800" dirty="0" smtClean="0">
                <a:solidFill>
                  <a:schemeClr val="tx1"/>
                </a:solidFill>
              </a:rPr>
              <a:t>Ottenere </a:t>
            </a:r>
            <a:r>
              <a:rPr lang="it-IT" sz="1800" dirty="0">
                <a:solidFill>
                  <a:schemeClr val="tx1"/>
                </a:solidFill>
              </a:rPr>
              <a:t>efficienza energetica attraverso i cambiamenti comportamentali: cosa occorre?” </a:t>
            </a:r>
            <a:r>
              <a:rPr lang="it-IT" sz="1800" dirty="0" smtClean="0">
                <a:solidFill>
                  <a:schemeClr val="tx1"/>
                </a:solidFill>
              </a:rPr>
              <a:t>EEA</a:t>
            </a:r>
            <a:r>
              <a:rPr lang="it-IT" sz="1800" dirty="0">
                <a:solidFill>
                  <a:schemeClr val="tx1"/>
                </a:solidFill>
              </a:rPr>
              <a:t>), dà agli attori dell’edificio la concreta possibilità di avere un feedback immediato e diretto dell’incidenza del loro comportamento e delle loro pratiche sul consumo energetico. </a:t>
            </a:r>
          </a:p>
          <a:p>
            <a:r>
              <a:rPr lang="it-IT" sz="1800" dirty="0">
                <a:solidFill>
                  <a:schemeClr val="tx1"/>
                </a:solidFill>
              </a:rPr>
              <a:t>Pertanto, i sistemi di feedback basati sugli </a:t>
            </a:r>
            <a:r>
              <a:rPr lang="it-IT" sz="1800" dirty="0" err="1">
                <a:solidFill>
                  <a:schemeClr val="tx1"/>
                </a:solidFill>
              </a:rPr>
              <a:t>smart</a:t>
            </a:r>
            <a:r>
              <a:rPr lang="it-IT" sz="1800" dirty="0">
                <a:solidFill>
                  <a:schemeClr val="tx1"/>
                </a:solidFill>
              </a:rPr>
              <a:t> </a:t>
            </a:r>
            <a:r>
              <a:rPr lang="it-IT" sz="1800" dirty="0" err="1">
                <a:solidFill>
                  <a:schemeClr val="tx1"/>
                </a:solidFill>
              </a:rPr>
              <a:t>meter</a:t>
            </a:r>
            <a:r>
              <a:rPr lang="it-IT" sz="1800" dirty="0">
                <a:solidFill>
                  <a:schemeClr val="tx1"/>
                </a:solidFill>
              </a:rPr>
              <a:t> sono strategici nei </a:t>
            </a:r>
            <a:r>
              <a:rPr lang="it-IT" sz="1800" dirty="0" smtClean="0">
                <a:solidFill>
                  <a:schemeClr val="tx1"/>
                </a:solidFill>
              </a:rPr>
              <a:t>programmi </a:t>
            </a:r>
            <a:r>
              <a:rPr lang="it-IT" sz="1800" dirty="0">
                <a:solidFill>
                  <a:schemeClr val="tx1"/>
                </a:solidFill>
              </a:rPr>
              <a:t>di efficienza energetica basati su misure di Gestione della Domanda dell’energia (DSM) e il coinvolgimento degli utenti. </a:t>
            </a:r>
          </a:p>
        </p:txBody>
      </p:sp>
      <p:graphicFrame>
        <p:nvGraphicFramePr>
          <p:cNvPr id="48134" name="Object 6"/>
          <p:cNvGraphicFramePr>
            <a:graphicFrameLocks noChangeAspect="1"/>
          </p:cNvGraphicFramePr>
          <p:nvPr/>
        </p:nvGraphicFramePr>
        <p:xfrm>
          <a:off x="7461250" y="685800"/>
          <a:ext cx="895350" cy="152400"/>
        </p:xfrm>
        <a:graphic>
          <a:graphicData uri="http://schemas.openxmlformats.org/presentationml/2006/ole">
            <mc:AlternateContent xmlns:mc="http://schemas.openxmlformats.org/markup-compatibility/2006">
              <mc:Choice xmlns:v="urn:schemas-microsoft-com:vml" Requires="v">
                <p:oleObj spid="_x0000_s125960" name="Image" r:id="rId3" imgW="4317460" imgH="736248" progId="">
                  <p:embed/>
                </p:oleObj>
              </mc:Choice>
              <mc:Fallback>
                <p:oleObj name="Image" r:id="rId3" imgW="4317460" imgH="736248"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1250" y="685800"/>
                        <a:ext cx="89535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269734645"/>
      </p:ext>
    </p:extLst>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CentralEurope_iService">
  <a:themeElements>
    <a:clrScheme name="Central Europe">
      <a:dk1>
        <a:srgbClr val="4D4D4E"/>
      </a:dk1>
      <a:lt1>
        <a:sysClr val="window" lastClr="FFFFFF"/>
      </a:lt1>
      <a:dk2>
        <a:srgbClr val="7B7B7B"/>
      </a:dk2>
      <a:lt2>
        <a:srgbClr val="A6A6A6"/>
      </a:lt2>
      <a:accent1>
        <a:srgbClr val="7E93A5"/>
      </a:accent1>
      <a:accent2>
        <a:srgbClr val="7D8B8A"/>
      </a:accent2>
      <a:accent3>
        <a:srgbClr val="8A8A8A"/>
      </a:accent3>
      <a:accent4>
        <a:srgbClr val="90ABAB"/>
      </a:accent4>
      <a:accent5>
        <a:srgbClr val="C8D3D8"/>
      </a:accent5>
      <a:accent6>
        <a:srgbClr val="4D4933"/>
      </a:accent6>
      <a:hlink>
        <a:srgbClr val="7E93A5"/>
      </a:hlink>
      <a:folHlink>
        <a:srgbClr val="7E93A5"/>
      </a:folHlink>
    </a:clrScheme>
    <a:fontScheme name="Central Europe">
      <a:majorFont>
        <a:latin typeface="Trebuchet MS"/>
        <a:ea typeface=""/>
        <a:cs typeface=""/>
      </a:majorFont>
      <a:minorFont>
        <a:latin typeface="Trebuchet M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lIns="76794" tIns="38397" rIns="76794" bIns="38397" rtlCol="0">
        <a:spAutoFit/>
      </a:bodyPr>
      <a:lstStyle>
        <a:defPPr>
          <a:defRPr sz="2200" b="1" dirty="0" smtClean="0">
            <a:solidFill>
              <a:schemeClr val="accent1"/>
            </a:solidFill>
            <a:latin typeface="Trebuchet MS" pitchFamily="34" charset="0"/>
            <a:cs typeface="Raleway"/>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centralEurope</Template>
  <TotalTime>1142</TotalTime>
  <Words>2094</Words>
  <Application>Microsoft Office PowerPoint</Application>
  <PresentationFormat>Presentazione su schermo (4:3)</PresentationFormat>
  <Paragraphs>137</Paragraphs>
  <Slides>18</Slides>
  <Notes>1</Notes>
  <HiddenSlides>0</HiddenSlides>
  <MMClips>0</MMClips>
  <ScaleCrop>false</ScaleCrop>
  <HeadingPairs>
    <vt:vector size="6" baseType="variant">
      <vt:variant>
        <vt:lpstr>Tema</vt:lpstr>
      </vt:variant>
      <vt:variant>
        <vt:i4>1</vt:i4>
      </vt:variant>
      <vt:variant>
        <vt:lpstr>Server OLE incorporati</vt:lpstr>
      </vt:variant>
      <vt:variant>
        <vt:i4>1</vt:i4>
      </vt:variant>
      <vt:variant>
        <vt:lpstr>Titoli diapositive</vt:lpstr>
      </vt:variant>
      <vt:variant>
        <vt:i4>18</vt:i4>
      </vt:variant>
    </vt:vector>
  </HeadingPairs>
  <TitlesOfParts>
    <vt:vector size="20" baseType="lpstr">
      <vt:lpstr>CentralEurope_iService</vt:lpstr>
      <vt:lpstr>Image</vt:lpstr>
      <vt:lpstr>Presentazione standard di PowerPoint</vt:lpstr>
      <vt:lpstr>Contenuti </vt:lpstr>
      <vt:lpstr> Gli 8 cluster degli edIfici pilota di TOGETHER  </vt:lpstr>
      <vt:lpstr> Gli 8 cluster degli edIfici pilota di TOGETHER  </vt:lpstr>
      <vt:lpstr>LE AZIONI PILOTA </vt:lpstr>
      <vt:lpstr>LE AZIONI PILOTA </vt:lpstr>
      <vt:lpstr>LE AZIONI PILOTA </vt:lpstr>
      <vt:lpstr>IL DEMAND SIDE MANAGEMENT</vt:lpstr>
      <vt:lpstr>GLI SMART METERS </vt:lpstr>
      <vt:lpstr>GLI SMART METERS </vt:lpstr>
      <vt:lpstr>LE AZIONI PILOTA </vt:lpstr>
      <vt:lpstr> LA «SCATOLA DEGLI ATTREZZI» INTEGRATI  </vt:lpstr>
      <vt:lpstr> a) misure gestionali  </vt:lpstr>
      <vt:lpstr> b) misure contrattuali/Finanziarie/INCENTIVI   </vt:lpstr>
      <vt:lpstr> b) che tipo di INCENTIVI?  </vt:lpstr>
      <vt:lpstr> C) strumenti di DEMAND SIDE MANAGEMENT  </vt:lpstr>
      <vt:lpstr> LA CONCETTUALIZZAZIONE DELL’AZIONE PILOTA </vt:lpstr>
      <vt:lpstr>Contatti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Phunk</dc:creator>
  <cp:lastModifiedBy>federica giandolo</cp:lastModifiedBy>
  <cp:revision>2048</cp:revision>
  <dcterms:created xsi:type="dcterms:W3CDTF">2014-11-12T21:47:38Z</dcterms:created>
  <dcterms:modified xsi:type="dcterms:W3CDTF">2017-05-31T06:51:40Z</dcterms:modified>
</cp:coreProperties>
</file>