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59"/>
  </p:notesMasterIdLst>
  <p:handoutMasterIdLst>
    <p:handoutMasterId r:id="rId60"/>
  </p:handoutMasterIdLst>
  <p:sldIdLst>
    <p:sldId id="658" r:id="rId2"/>
    <p:sldId id="655" r:id="rId3"/>
    <p:sldId id="833" r:id="rId4"/>
    <p:sldId id="839" r:id="rId5"/>
    <p:sldId id="840" r:id="rId6"/>
    <p:sldId id="841" r:id="rId7"/>
    <p:sldId id="842" r:id="rId8"/>
    <p:sldId id="1032" r:id="rId9"/>
    <p:sldId id="922" r:id="rId10"/>
    <p:sldId id="1121" r:id="rId11"/>
    <p:sldId id="1034" r:id="rId12"/>
    <p:sldId id="1035" r:id="rId13"/>
    <p:sldId id="1033" r:id="rId14"/>
    <p:sldId id="1036" r:id="rId15"/>
    <p:sldId id="1037" r:id="rId16"/>
    <p:sldId id="758" r:id="rId17"/>
    <p:sldId id="731" r:id="rId18"/>
    <p:sldId id="1038" r:id="rId19"/>
    <p:sldId id="1040" r:id="rId20"/>
    <p:sldId id="1041" r:id="rId21"/>
    <p:sldId id="900" r:id="rId22"/>
    <p:sldId id="904" r:id="rId23"/>
    <p:sldId id="908" r:id="rId24"/>
    <p:sldId id="1114" r:id="rId25"/>
    <p:sldId id="1116" r:id="rId26"/>
    <p:sldId id="1064" r:id="rId27"/>
    <p:sldId id="912" r:id="rId28"/>
    <p:sldId id="862" r:id="rId29"/>
    <p:sldId id="1120" r:id="rId30"/>
    <p:sldId id="1118" r:id="rId31"/>
    <p:sldId id="1117" r:id="rId32"/>
    <p:sldId id="859" r:id="rId33"/>
    <p:sldId id="954" r:id="rId34"/>
    <p:sldId id="955" r:id="rId35"/>
    <p:sldId id="956" r:id="rId36"/>
    <p:sldId id="957" r:id="rId37"/>
    <p:sldId id="958" r:id="rId38"/>
    <p:sldId id="959" r:id="rId39"/>
    <p:sldId id="960" r:id="rId40"/>
    <p:sldId id="961" r:id="rId41"/>
    <p:sldId id="962" r:id="rId42"/>
    <p:sldId id="963" r:id="rId43"/>
    <p:sldId id="964" r:id="rId44"/>
    <p:sldId id="965" r:id="rId45"/>
    <p:sldId id="967" r:id="rId46"/>
    <p:sldId id="966" r:id="rId47"/>
    <p:sldId id="971" r:id="rId48"/>
    <p:sldId id="1005" r:id="rId49"/>
    <p:sldId id="973" r:id="rId50"/>
    <p:sldId id="1122" r:id="rId51"/>
    <p:sldId id="1123" r:id="rId52"/>
    <p:sldId id="989" r:id="rId53"/>
    <p:sldId id="950" r:id="rId54"/>
    <p:sldId id="975" r:id="rId55"/>
    <p:sldId id="949" r:id="rId56"/>
    <p:sldId id="1008" r:id="rId57"/>
    <p:sldId id="1119" r:id="rId58"/>
  </p:sldIdLst>
  <p:sldSz cx="9144000" cy="6858000" type="screen4x3"/>
  <p:notesSz cx="6797675" cy="9926638"/>
  <p:defaultTextStyle>
    <a:defPPr>
      <a:defRPr lang="en-US"/>
    </a:defPPr>
    <a:lvl1pPr marL="0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3971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67942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51913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35885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19856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03827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87798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71770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6">
          <p15:clr>
            <a:srgbClr val="A4A3A4"/>
          </p15:clr>
        </p15:guide>
        <p15:guide id="2" orient="horz">
          <p15:clr>
            <a:srgbClr val="A4A3A4"/>
          </p15:clr>
        </p15:guide>
        <p15:guide id="3" pos="5480">
          <p15:clr>
            <a:srgbClr val="A4A3A4"/>
          </p15:clr>
        </p15:guide>
        <p15:guide id="4" pos="2792">
          <p15:clr>
            <a:srgbClr val="A4A3A4"/>
          </p15:clr>
        </p15:guide>
        <p15:guide id="5" pos="1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635D"/>
    <a:srgbClr val="D09E02"/>
    <a:srgbClr val="DEA902"/>
    <a:srgbClr val="F10F21"/>
    <a:srgbClr val="7494A4"/>
    <a:srgbClr val="77726B"/>
    <a:srgbClr val="000000"/>
    <a:srgbClr val="B78B02"/>
    <a:srgbClr val="1E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3" autoAdjust="0"/>
    <p:restoredTop sz="99404" autoAdjust="0"/>
  </p:normalViewPr>
  <p:slideViewPr>
    <p:cSldViewPr snapToGrid="0" snapToObjects="1">
      <p:cViewPr varScale="1">
        <p:scale>
          <a:sx n="111" d="100"/>
          <a:sy n="111" d="100"/>
        </p:scale>
        <p:origin x="180" y="96"/>
      </p:cViewPr>
      <p:guideLst>
        <p:guide orient="horz" pos="4306"/>
        <p:guide orient="horz"/>
        <p:guide pos="5480"/>
        <p:guide pos="2792"/>
        <p:guide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3900"/>
    </p:cViewPr>
  </p:sorterViewPr>
  <p:notesViewPr>
    <p:cSldViewPr snapToGrid="0" snapToObjects="1">
      <p:cViewPr varScale="1">
        <p:scale>
          <a:sx n="59" d="100"/>
          <a:sy n="59" d="100"/>
        </p:scale>
        <p:origin x="3235" y="72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4CB2D-72F5-5C4E-93D3-E8E8F059BBA5}" type="datetimeFigureOut">
              <a:rPr lang="en-US" smtClean="0">
                <a:latin typeface="Trebuchet MS" pitchFamily="34" charset="0"/>
              </a:rPr>
              <a:t>2/18/2020</a:t>
            </a:fld>
            <a:endParaRPr lang="en-US" dirty="0">
              <a:latin typeface="Trebuchet MS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49E0F-067E-034A-A3D7-0C57F78FBA91}" type="slidenum">
              <a:rPr lang="en-US" smtClean="0">
                <a:latin typeface="Trebuchet MS" pitchFamily="34" charset="0"/>
              </a:rPr>
              <a:t>‹#›</a:t>
            </a:fld>
            <a:endParaRPr lang="en-US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rebuchet MS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2/18/2020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rebuchet MS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383971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767942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151913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535885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1919856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03827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87798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71770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42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49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62610-F9E3-4A39-AFAC-41607EF091F7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2463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340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62610-F9E3-4A39-AFAC-41607EF091F7}" type="slidenum">
              <a:rPr lang="de-DE" smtClean="0"/>
              <a:pPr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2463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62610-F9E3-4A39-AFAC-41607EF091F7}" type="slidenum">
              <a:rPr lang="de-DE" smtClean="0"/>
              <a:pPr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2463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62610-F9E3-4A39-AFAC-41607EF091F7}" type="slidenum">
              <a:rPr lang="de-DE" smtClean="0"/>
              <a:pPr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24633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62610-F9E3-4A39-AFAC-41607EF091F7}" type="slidenum">
              <a:rPr lang="de-DE" smtClean="0"/>
              <a:pPr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2463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7.wmf"/><Relationship Id="rId18" Type="http://schemas.openxmlformats.org/officeDocument/2006/relationships/image" Target="../media/image22.wmf"/><Relationship Id="rId3" Type="http://schemas.openxmlformats.org/officeDocument/2006/relationships/image" Target="../media/image7.wmf"/><Relationship Id="rId21" Type="http://schemas.openxmlformats.org/officeDocument/2006/relationships/image" Target="../media/image25.wmf"/><Relationship Id="rId7" Type="http://schemas.openxmlformats.org/officeDocument/2006/relationships/image" Target="../media/image11.wmf"/><Relationship Id="rId12" Type="http://schemas.openxmlformats.org/officeDocument/2006/relationships/image" Target="../media/image16.wmf"/><Relationship Id="rId17" Type="http://schemas.openxmlformats.org/officeDocument/2006/relationships/image" Target="../media/image21.wmf"/><Relationship Id="rId2" Type="http://schemas.openxmlformats.org/officeDocument/2006/relationships/image" Target="../media/image6.wmf"/><Relationship Id="rId16" Type="http://schemas.openxmlformats.org/officeDocument/2006/relationships/image" Target="../media/image20.wmf"/><Relationship Id="rId20" Type="http://schemas.openxmlformats.org/officeDocument/2006/relationships/image" Target="../media/image2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wmf"/><Relationship Id="rId11" Type="http://schemas.openxmlformats.org/officeDocument/2006/relationships/image" Target="../media/image15.wmf"/><Relationship Id="rId5" Type="http://schemas.openxmlformats.org/officeDocument/2006/relationships/image" Target="../media/image9.wmf"/><Relationship Id="rId15" Type="http://schemas.openxmlformats.org/officeDocument/2006/relationships/image" Target="../media/image19.wmf"/><Relationship Id="rId23" Type="http://schemas.openxmlformats.org/officeDocument/2006/relationships/image" Target="../media/image27.wmf"/><Relationship Id="rId10" Type="http://schemas.openxmlformats.org/officeDocument/2006/relationships/image" Target="../media/image14.wmf"/><Relationship Id="rId19" Type="http://schemas.openxmlformats.org/officeDocument/2006/relationships/image" Target="../media/image23.wmf"/><Relationship Id="rId4" Type="http://schemas.openxmlformats.org/officeDocument/2006/relationships/image" Target="../media/image8.wmf"/><Relationship Id="rId9" Type="http://schemas.openxmlformats.org/officeDocument/2006/relationships/image" Target="../media/image13.wmf"/><Relationship Id="rId14" Type="http://schemas.openxmlformats.org/officeDocument/2006/relationships/image" Target="../media/image18.wmf"/><Relationship Id="rId22" Type="http://schemas.openxmlformats.org/officeDocument/2006/relationships/image" Target="../media/image26.w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/>
          <p:cNvSpPr/>
          <p:nvPr userDrawn="1"/>
        </p:nvSpPr>
        <p:spPr>
          <a:xfrm>
            <a:off x="0" y="4513081"/>
            <a:ext cx="9144000" cy="23449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4" name="Freeform 2"/>
          <p:cNvSpPr>
            <a:spLocks noChangeArrowheads="1"/>
          </p:cNvSpPr>
          <p:nvPr userDrawn="1"/>
        </p:nvSpPr>
        <p:spPr bwMode="auto">
          <a:xfrm>
            <a:off x="715716" y="4857905"/>
            <a:ext cx="164475" cy="267271"/>
          </a:xfrm>
          <a:custGeom>
            <a:avLst/>
            <a:gdLst>
              <a:gd name="T0" fmla="*/ 125 w 249"/>
              <a:gd name="T1" fmla="*/ 0 h 400"/>
              <a:gd name="T2" fmla="*/ 125 w 249"/>
              <a:gd name="T3" fmla="*/ 0 h 400"/>
              <a:gd name="T4" fmla="*/ 0 w 249"/>
              <a:gd name="T5" fmla="*/ 125 h 400"/>
              <a:gd name="T6" fmla="*/ 125 w 249"/>
              <a:gd name="T7" fmla="*/ 399 h 400"/>
              <a:gd name="T8" fmla="*/ 248 w 249"/>
              <a:gd name="T9" fmla="*/ 125 h 400"/>
              <a:gd name="T10" fmla="*/ 125 w 249"/>
              <a:gd name="T11" fmla="*/ 0 h 400"/>
              <a:gd name="T12" fmla="*/ 125 w 249"/>
              <a:gd name="T13" fmla="*/ 196 h 400"/>
              <a:gd name="T14" fmla="*/ 125 w 249"/>
              <a:gd name="T15" fmla="*/ 196 h 400"/>
              <a:gd name="T16" fmla="*/ 53 w 249"/>
              <a:gd name="T17" fmla="*/ 125 h 400"/>
              <a:gd name="T18" fmla="*/ 125 w 249"/>
              <a:gd name="T19" fmla="*/ 54 h 400"/>
              <a:gd name="T20" fmla="*/ 195 w 249"/>
              <a:gd name="T21" fmla="*/ 125 h 400"/>
              <a:gd name="T22" fmla="*/ 125 w 249"/>
              <a:gd name="T23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9" h="400">
                <a:moveTo>
                  <a:pt x="125" y="0"/>
                </a:moveTo>
                <a:lnTo>
                  <a:pt x="125" y="0"/>
                </a:lnTo>
                <a:cubicBezTo>
                  <a:pt x="53" y="0"/>
                  <a:pt x="0" y="54"/>
                  <a:pt x="0" y="125"/>
                </a:cubicBezTo>
                <a:cubicBezTo>
                  <a:pt x="0" y="240"/>
                  <a:pt x="125" y="399"/>
                  <a:pt x="125" y="399"/>
                </a:cubicBezTo>
                <a:cubicBezTo>
                  <a:pt x="125" y="399"/>
                  <a:pt x="248" y="240"/>
                  <a:pt x="248" y="125"/>
                </a:cubicBezTo>
                <a:cubicBezTo>
                  <a:pt x="248" y="54"/>
                  <a:pt x="195" y="0"/>
                  <a:pt x="125" y="0"/>
                </a:cubicBezTo>
                <a:close/>
                <a:moveTo>
                  <a:pt x="125" y="196"/>
                </a:moveTo>
                <a:lnTo>
                  <a:pt x="125" y="196"/>
                </a:lnTo>
                <a:cubicBezTo>
                  <a:pt x="88" y="196"/>
                  <a:pt x="53" y="160"/>
                  <a:pt x="53" y="125"/>
                </a:cubicBezTo>
                <a:cubicBezTo>
                  <a:pt x="53" y="89"/>
                  <a:pt x="88" y="54"/>
                  <a:pt x="125" y="54"/>
                </a:cubicBezTo>
                <a:cubicBezTo>
                  <a:pt x="159" y="54"/>
                  <a:pt x="195" y="89"/>
                  <a:pt x="195" y="125"/>
                </a:cubicBezTo>
                <a:cubicBezTo>
                  <a:pt x="195" y="160"/>
                  <a:pt x="159" y="196"/>
                  <a:pt x="125" y="19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GB" noProof="0">
              <a:latin typeface="Trebuchet MS" pitchFamily="34" charset="0"/>
            </a:endParaRPr>
          </a:p>
        </p:txBody>
      </p:sp>
      <p:sp>
        <p:nvSpPr>
          <p:cNvPr id="5" name="AutoShape 71"/>
          <p:cNvSpPr>
            <a:spLocks/>
          </p:cNvSpPr>
          <p:nvPr userDrawn="1"/>
        </p:nvSpPr>
        <p:spPr bwMode="auto">
          <a:xfrm>
            <a:off x="634536" y="5560295"/>
            <a:ext cx="326835" cy="335440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n-GB" sz="580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" name="AutoShape 128"/>
          <p:cNvSpPr>
            <a:spLocks/>
          </p:cNvSpPr>
          <p:nvPr userDrawn="1"/>
        </p:nvSpPr>
        <p:spPr bwMode="auto">
          <a:xfrm>
            <a:off x="692929" y="6321461"/>
            <a:ext cx="210048" cy="2301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n-GB" sz="580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104926" y="4732402"/>
            <a:ext cx="7754912" cy="573246"/>
          </a:xfrm>
        </p:spPr>
        <p:txBody>
          <a:bodyPr wrap="square" lIns="0" tIns="0" rIns="0" bIns="0" anchor="ctr" anchorCtr="0">
            <a:noAutofit/>
          </a:bodyPr>
          <a:lstStyle>
            <a:lvl1pPr marL="0" indent="0">
              <a:buFontTx/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/>
              <a:t>Meeting xy</a:t>
            </a:r>
            <a:br>
              <a:rPr lang="en-GB" noProof="0"/>
            </a:br>
            <a:r>
              <a:rPr lang="en-GB" noProof="0"/>
              <a:t>Place | DD Month YYYY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104926" y="5464598"/>
            <a:ext cx="7754912" cy="712920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ts val="2500"/>
              </a:lnSpc>
              <a:buFontTx/>
              <a:buNone/>
              <a:defRPr sz="2600" b="1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104926" y="6307559"/>
            <a:ext cx="7754912" cy="275990"/>
          </a:xfrm>
        </p:spPr>
        <p:txBody>
          <a:bodyPr wrap="square" lIns="0" tIns="0" rIns="0" bIns="0" anchor="ctr" anchorCtr="0">
            <a:noAutofit/>
          </a:bodyPr>
          <a:lstStyle>
            <a:lvl1pPr marL="0" indent="0" eaLnBrk="1" hangingPunct="1">
              <a:spcBef>
                <a:spcPct val="5000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</a:lstStyle>
          <a:p>
            <a:pPr eaLnBrk="1" hangingPunct="1">
              <a:spcBef>
                <a:spcPct val="50000"/>
              </a:spcBef>
            </a:pPr>
            <a:r>
              <a:rPr lang="en-GB" altLang="de-DE" sz="1400" noProof="0" dirty="0">
                <a:solidFill>
                  <a:schemeClr val="accent6">
                    <a:lumMod val="75000"/>
                  </a:schemeClr>
                </a:solidFill>
                <a:latin typeface="Trebuchet MS" pitchFamily="34" charset="0"/>
                <a:cs typeface="Arial" charset="0"/>
              </a:rPr>
              <a:t>Project Acronym | Department | Name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E537B1FC-998E-4967-8158-45D5DC93A5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16" y="128831"/>
            <a:ext cx="2701706" cy="9677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_Image &gt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300039" y="1286539"/>
            <a:ext cx="2475058" cy="18181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63947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55851" y="1286540"/>
            <a:ext cx="5903987" cy="1818168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96234" y="3296093"/>
            <a:ext cx="8542338" cy="2200940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45320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gt; 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3315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6384780" y="1286539"/>
            <a:ext cx="2475058" cy="18181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234" y="1286540"/>
            <a:ext cx="5903987" cy="1818168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296234" y="3296093"/>
            <a:ext cx="8542338" cy="2200940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274475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17"/>
          <p:cNvCxnSpPr/>
          <p:nvPr userDrawn="1"/>
        </p:nvCxnSpPr>
        <p:spPr>
          <a:xfrm flipH="1">
            <a:off x="4419600" y="1733097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utoShape 14"/>
          <p:cNvSpPr>
            <a:spLocks/>
          </p:cNvSpPr>
          <p:nvPr userDrawn="1"/>
        </p:nvSpPr>
        <p:spPr bwMode="auto">
          <a:xfrm>
            <a:off x="4230925" y="975585"/>
            <a:ext cx="372112" cy="5970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n-GB" sz="580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917861" y="149227"/>
            <a:ext cx="6998239" cy="68600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>
              <a:defRPr/>
            </a:lvl1pPr>
          </a:lstStyle>
          <a:p>
            <a:r>
              <a:rPr lang="en-GB" noProof="0"/>
              <a:t>Timeline overview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343851" y="18363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cxnSp>
        <p:nvCxnSpPr>
          <p:cNvPr id="14" name="Straight Connector 17"/>
          <p:cNvCxnSpPr/>
          <p:nvPr userDrawn="1"/>
        </p:nvCxnSpPr>
        <p:spPr>
          <a:xfrm flipH="1">
            <a:off x="4417812" y="2727278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7"/>
          <p:cNvCxnSpPr/>
          <p:nvPr userDrawn="1"/>
        </p:nvCxnSpPr>
        <p:spPr>
          <a:xfrm flipH="1">
            <a:off x="4417812" y="3721459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7"/>
          <p:cNvCxnSpPr/>
          <p:nvPr userDrawn="1"/>
        </p:nvCxnSpPr>
        <p:spPr>
          <a:xfrm flipH="1">
            <a:off x="4417812" y="5709820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7"/>
          <p:cNvCxnSpPr/>
          <p:nvPr userDrawn="1"/>
        </p:nvCxnSpPr>
        <p:spPr>
          <a:xfrm flipH="1">
            <a:off x="4417812" y="4715640"/>
            <a:ext cx="1" cy="47846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utoShape 39"/>
          <p:cNvSpPr>
            <a:spLocks/>
          </p:cNvSpPr>
          <p:nvPr userDrawn="1"/>
        </p:nvSpPr>
        <p:spPr bwMode="auto">
          <a:xfrm>
            <a:off x="4221307" y="6239631"/>
            <a:ext cx="415390" cy="457730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42663" tIns="42663" rIns="42663" bIns="42663" anchor="ctr"/>
          <a:lstStyle/>
          <a:p>
            <a:pPr defTabSz="383962">
              <a:defRPr/>
            </a:pPr>
            <a:endParaRPr lang="en-GB" sz="2400" noProof="0">
              <a:solidFill>
                <a:schemeClr val="accent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343851" y="28337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24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43851" y="38311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25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43851" y="48285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26" name="Textplatzhalt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43851" y="5825941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27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602428" y="2330659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l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28" name="Textplatzhalt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602428" y="3337197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l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29" name="Textplatzhalt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602428" y="4343735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l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30" name="Textplatzhalt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602428" y="5350272"/>
            <a:ext cx="3924268" cy="246221"/>
          </a:xfrm>
        </p:spPr>
        <p:txBody>
          <a:bodyPr wrap="square" lIns="0" tIns="0" rIns="0" bIns="0" anchor="ctr">
            <a:spAutoFit/>
          </a:bodyPr>
          <a:lstStyle>
            <a:lvl1pPr marL="0" indent="0" algn="l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18619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 userDrawn="1"/>
        </p:nvCxnSpPr>
        <p:spPr>
          <a:xfrm>
            <a:off x="4416983" y="5078355"/>
            <a:ext cx="0" cy="18142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7"/>
          <p:cNvCxnSpPr/>
          <p:nvPr userDrawn="1"/>
        </p:nvCxnSpPr>
        <p:spPr>
          <a:xfrm flipH="1">
            <a:off x="4416983" y="1977656"/>
            <a:ext cx="2617" cy="21814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utoShape 14"/>
          <p:cNvSpPr>
            <a:spLocks/>
          </p:cNvSpPr>
          <p:nvPr userDrawn="1"/>
        </p:nvSpPr>
        <p:spPr bwMode="auto">
          <a:xfrm>
            <a:off x="4230925" y="943686"/>
            <a:ext cx="372112" cy="5970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n-GB" sz="5800" noProof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917861" y="149227"/>
            <a:ext cx="6998239" cy="68600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>
              <a:defRPr/>
            </a:lvl1pPr>
          </a:lstStyle>
          <a:p>
            <a:r>
              <a:rPr lang="en-GB" noProof="0"/>
              <a:t>Timeline</a:t>
            </a:r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03038" y="5199999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13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603038" y="4360031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16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603038" y="2270862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03038" y="1430894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18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06657" y="4090625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 algn="r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06657" y="3250657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 algn="r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227620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8"/>
          <p:cNvCxnSpPr/>
          <p:nvPr userDrawn="1"/>
        </p:nvCxnSpPr>
        <p:spPr>
          <a:xfrm>
            <a:off x="4416983" y="2741186"/>
            <a:ext cx="2617" cy="19816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17"/>
          <p:cNvCxnSpPr/>
          <p:nvPr userDrawn="1"/>
        </p:nvCxnSpPr>
        <p:spPr>
          <a:xfrm flipH="1">
            <a:off x="4416983" y="-203806"/>
            <a:ext cx="2617" cy="21814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03038" y="5199999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31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603038" y="4360031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603038" y="2270862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3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03038" y="1430894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06657" y="4090625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 algn="r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35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06657" y="3250657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 algn="r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cxnSp>
        <p:nvCxnSpPr>
          <p:cNvPr id="36" name="Straight Connector 8"/>
          <p:cNvCxnSpPr/>
          <p:nvPr userDrawn="1"/>
        </p:nvCxnSpPr>
        <p:spPr>
          <a:xfrm>
            <a:off x="4416983" y="5950857"/>
            <a:ext cx="0" cy="18142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223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39"/>
          <p:cNvSpPr>
            <a:spLocks/>
          </p:cNvSpPr>
          <p:nvPr userDrawn="1"/>
        </p:nvSpPr>
        <p:spPr bwMode="auto">
          <a:xfrm>
            <a:off x="4221307" y="6239631"/>
            <a:ext cx="415390" cy="457730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42663" tIns="42663" rIns="42663" bIns="42663" anchor="ctr"/>
          <a:lstStyle/>
          <a:p>
            <a:pPr defTabSz="383962">
              <a:defRPr/>
            </a:pPr>
            <a:endParaRPr lang="en-GB" sz="2400" noProof="0">
              <a:solidFill>
                <a:schemeClr val="accent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cxnSp>
        <p:nvCxnSpPr>
          <p:cNvPr id="29" name="Straight Connector 8"/>
          <p:cNvCxnSpPr/>
          <p:nvPr userDrawn="1"/>
        </p:nvCxnSpPr>
        <p:spPr>
          <a:xfrm flipH="1">
            <a:off x="4409888" y="4121385"/>
            <a:ext cx="7096" cy="211824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7"/>
          <p:cNvCxnSpPr/>
          <p:nvPr userDrawn="1"/>
        </p:nvCxnSpPr>
        <p:spPr>
          <a:xfrm flipH="1">
            <a:off x="4416983" y="-1054446"/>
            <a:ext cx="2617" cy="21814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603038" y="4349359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603038" y="3509391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3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603038" y="1420222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34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03038" y="580254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5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06657" y="3239985"/>
            <a:ext cx="3924268" cy="1461156"/>
          </a:xfrm>
        </p:spPr>
        <p:txBody>
          <a:bodyPr wrap="square" lIns="0" tIns="0" rIns="0" bIns="0">
            <a:noAutofit/>
          </a:bodyPr>
          <a:lstStyle>
            <a:lvl1pPr marL="0" indent="0" algn="r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36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06657" y="2400017"/>
            <a:ext cx="3924267" cy="750724"/>
          </a:xfrm>
        </p:spPr>
        <p:txBody>
          <a:bodyPr wrap="square" lIns="0" tIns="0" rIns="0" bIns="0" anchor="b">
            <a:noAutofit/>
          </a:bodyPr>
          <a:lstStyle>
            <a:lvl1pPr marL="0" indent="0" algn="r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cxnSp>
        <p:nvCxnSpPr>
          <p:cNvPr id="37" name="Straight Connector 8"/>
          <p:cNvCxnSpPr/>
          <p:nvPr userDrawn="1"/>
        </p:nvCxnSpPr>
        <p:spPr>
          <a:xfrm>
            <a:off x="4409888" y="1849461"/>
            <a:ext cx="0" cy="18142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1644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1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y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4794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1925220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589272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38" name="Picture Placeholder 2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246234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6883750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0454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y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4794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2491113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4687432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9" name="Picture Placeholder 24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294794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10" name="Picture Placeholder 24"/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2491113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11" name="Picture Placeholder 24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4687432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12" name="Picture Placeholder 24"/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6883750" y="1658672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13" name="Picture Placeholder 24"/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6883750" y="3509423"/>
            <a:ext cx="1815750" cy="1850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417243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Specif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/>
              <a:t>Specific Objectives, Output, Other icons - specific</a:t>
            </a:r>
          </a:p>
        </p:txBody>
      </p:sp>
      <p:pic>
        <p:nvPicPr>
          <p:cNvPr id="1164" name="Picture 140" descr="Y:\MA27\ICONS\Zusatzicons\Calls\ICON_Calls_Budget1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2962274"/>
            <a:ext cx="377825" cy="52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5" name="Picture 141" descr="Y:\MA27\ICONS\Zusatzicons\Calls\ICON_Calls_Budget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23" y="2968624"/>
            <a:ext cx="42545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6" name="Picture 142" descr="Y:\MA27\ICONS\Zusatzicons\Calls\ICON_Calls_CallCloses1.wmf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337" y="2163762"/>
            <a:ext cx="4953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7" name="Picture 143" descr="Y:\MA27\ICONS\Zusatzicons\Calls\ICON_Calls_CallCloses2.wmf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2135187"/>
            <a:ext cx="4953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8" name="Picture 144" descr="Y:\MA27\ICONS\Zusatzicons\Calls\ICON_Calls_CallOpen.wmf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587" y="2136775"/>
            <a:ext cx="492125" cy="49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9" name="Picture 145" descr="Y:\MA27\ICONS\Zusatzicons\Calls\ICON_Calls_ProjectIdea1.wmf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987" y="2909887"/>
            <a:ext cx="425450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0" name="Picture 146" descr="Y:\MA27\ICONS\Zusatzicons\Calls\ICON_Calls_ProjectIdea2.wmf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0" y="2909887"/>
            <a:ext cx="231775" cy="53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1" name="Picture 147" descr="Y:\MA27\ICONS\Zusatzicons\Calls\ICON_Calls_Results1.wmf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388" y="1976437"/>
            <a:ext cx="46355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2" name="Picture 148" descr="Y:\MA27\ICONS\Zusatzicons\Calls\ICON_Calls_Results2.wmf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2" y="2049462"/>
            <a:ext cx="57467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3" name="Picture 149" descr="Y:\MA27\ICONS\Zusatzicons\Calls\ICON_Calls_Results3.wmf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2057400"/>
            <a:ext cx="5588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4" name="Picture 150" descr="Y:\MA27\ICONS\Zusatzicons\NatuarlCulturalResources\ICON_NaturalCulturalResources_EnvironmentalManagement.wmf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1220788"/>
            <a:ext cx="58102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5" name="Picture 151" descr="Y:\MA27\ICONS\Zusatzicons\NatuarlCulturalResources\ICON_NaturalCulturalResources_SustainableUseCultural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2" y="1349375"/>
            <a:ext cx="434975" cy="34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6" name="Picture 152" descr="Y:\MA27\ICONS\Zusatzicons\NatuarlCulturalResources\ICON_NaturalCulturalResources_SustainableUseNatural.wm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1363663"/>
            <a:ext cx="47942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8" name="Picture 154" descr="Y:\MA27\ICONS\Zusatzicons\Output\ICON_Output_ActionPlan.wmf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0" y="1149350"/>
            <a:ext cx="425450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9" name="Picture 155" descr="Y:\MA27\ICONS\Zusatzicons\Output\ICON_Output_InnovationNetwork.wmf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896" y="1209675"/>
            <a:ext cx="454025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0" name="Picture 156" descr="Y:\MA27\ICONS\Zusatzicons\Output\ICON_Output_PilotAction.wmf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7" y="1333500"/>
            <a:ext cx="549275" cy="44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1" name="Picture 157" descr="Y:\MA27\ICONS\Zusatzicons\Output\ICON_Output_Tools.wmf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1182687"/>
            <a:ext cx="603250" cy="53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2" name="Picture 158" descr="Y:\MA27\ICONS\Zusatzicons\Output\ICON_Output_Training.wmf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7" y="1209675"/>
            <a:ext cx="565150" cy="56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3" name="Picture 159" descr="Y:\MA27\ICONS\Zusatzicons\Various\ICON_Various_InnovativeSolutions1.wmf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070100"/>
            <a:ext cx="56515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4" name="Picture 160" descr="Y:\MA27\ICONS\Zusatzicons\Various\ICON_Various_InnovativeSolutions2.wmf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060575"/>
            <a:ext cx="542925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5" name="Picture 161" descr="Y:\MA27\ICONS\Zusatzicons\Various\ICON_Various_Project.wmf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2057400"/>
            <a:ext cx="5207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6" name="Picture 162" descr="Y:\MA27\ICONS\Zusatzicons\Various\ICON_Various_Sustainability.wmf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036" y="1976437"/>
            <a:ext cx="682625" cy="68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57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Unspecif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/>
              <a:t>Icons</a:t>
            </a:r>
            <a:br>
              <a:rPr lang="en-GB" noProof="0" dirty="0"/>
            </a:br>
            <a:r>
              <a:rPr lang="en-GB" noProof="0" dirty="0"/>
              <a:t>Unspecific 1</a:t>
            </a:r>
          </a:p>
        </p:txBody>
      </p:sp>
      <p:sp>
        <p:nvSpPr>
          <p:cNvPr id="66" name="AutoShape 7"/>
          <p:cNvSpPr>
            <a:spLocks/>
          </p:cNvSpPr>
          <p:nvPr userDrawn="1"/>
        </p:nvSpPr>
        <p:spPr bwMode="auto">
          <a:xfrm>
            <a:off x="5035795" y="326484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8"/>
          <p:cNvSpPr>
            <a:spLocks/>
          </p:cNvSpPr>
          <p:nvPr userDrawn="1"/>
        </p:nvSpPr>
        <p:spPr bwMode="auto">
          <a:xfrm>
            <a:off x="5497977" y="3264842"/>
            <a:ext cx="198420" cy="198472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9"/>
          <p:cNvSpPr>
            <a:spLocks/>
          </p:cNvSpPr>
          <p:nvPr userDrawn="1"/>
        </p:nvSpPr>
        <p:spPr bwMode="auto">
          <a:xfrm>
            <a:off x="5939430" y="326484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10"/>
          <p:cNvSpPr>
            <a:spLocks/>
          </p:cNvSpPr>
          <p:nvPr userDrawn="1"/>
        </p:nvSpPr>
        <p:spPr bwMode="auto">
          <a:xfrm>
            <a:off x="2216456" y="3259262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0" name="AutoShape 11"/>
          <p:cNvSpPr>
            <a:spLocks/>
          </p:cNvSpPr>
          <p:nvPr userDrawn="1"/>
        </p:nvSpPr>
        <p:spPr bwMode="auto">
          <a:xfrm>
            <a:off x="2724058" y="3259262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1" name="AutoShape 12"/>
          <p:cNvSpPr>
            <a:spLocks/>
          </p:cNvSpPr>
          <p:nvPr userDrawn="1"/>
        </p:nvSpPr>
        <p:spPr bwMode="auto">
          <a:xfrm>
            <a:off x="3205365" y="3259262"/>
            <a:ext cx="198420" cy="218319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2" name="AutoShape 13"/>
          <p:cNvSpPr>
            <a:spLocks/>
          </p:cNvSpPr>
          <p:nvPr userDrawn="1"/>
        </p:nvSpPr>
        <p:spPr bwMode="auto">
          <a:xfrm>
            <a:off x="3693846" y="3259262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3" name="AutoShape 14"/>
          <p:cNvSpPr>
            <a:spLocks/>
          </p:cNvSpPr>
          <p:nvPr userDrawn="1"/>
        </p:nvSpPr>
        <p:spPr bwMode="auto">
          <a:xfrm>
            <a:off x="4154437" y="3253682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15"/>
          <p:cNvSpPr>
            <a:spLocks/>
          </p:cNvSpPr>
          <p:nvPr userDrawn="1"/>
        </p:nvSpPr>
        <p:spPr bwMode="auto">
          <a:xfrm>
            <a:off x="6318973" y="3264842"/>
            <a:ext cx="198420" cy="198472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16"/>
          <p:cNvSpPr>
            <a:spLocks/>
          </p:cNvSpPr>
          <p:nvPr userDrawn="1"/>
        </p:nvSpPr>
        <p:spPr bwMode="auto">
          <a:xfrm>
            <a:off x="6770773" y="3246384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17"/>
          <p:cNvSpPr>
            <a:spLocks/>
          </p:cNvSpPr>
          <p:nvPr userDrawn="1"/>
        </p:nvSpPr>
        <p:spPr bwMode="auto">
          <a:xfrm>
            <a:off x="336895" y="3671984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7" name="AutoShape 18"/>
          <p:cNvSpPr>
            <a:spLocks/>
          </p:cNvSpPr>
          <p:nvPr userDrawn="1"/>
        </p:nvSpPr>
        <p:spPr bwMode="auto">
          <a:xfrm>
            <a:off x="813422" y="367198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79" name="AutoShape 20"/>
          <p:cNvSpPr>
            <a:spLocks/>
          </p:cNvSpPr>
          <p:nvPr userDrawn="1"/>
        </p:nvSpPr>
        <p:spPr bwMode="auto">
          <a:xfrm>
            <a:off x="1775241" y="367198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0" name="AutoShape 21"/>
          <p:cNvSpPr>
            <a:spLocks/>
          </p:cNvSpPr>
          <p:nvPr userDrawn="1"/>
        </p:nvSpPr>
        <p:spPr bwMode="auto">
          <a:xfrm>
            <a:off x="2251008" y="2141815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1" name="AutoShape 22"/>
          <p:cNvSpPr>
            <a:spLocks/>
          </p:cNvSpPr>
          <p:nvPr userDrawn="1"/>
        </p:nvSpPr>
        <p:spPr bwMode="auto">
          <a:xfrm>
            <a:off x="2717971" y="2141815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2" name="AutoShape 23"/>
          <p:cNvSpPr>
            <a:spLocks/>
          </p:cNvSpPr>
          <p:nvPr userDrawn="1"/>
        </p:nvSpPr>
        <p:spPr bwMode="auto">
          <a:xfrm>
            <a:off x="3200075" y="2141815"/>
            <a:ext cx="198420" cy="218319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3" name="AutoShape 24"/>
          <p:cNvSpPr>
            <a:spLocks/>
          </p:cNvSpPr>
          <p:nvPr userDrawn="1"/>
        </p:nvSpPr>
        <p:spPr bwMode="auto">
          <a:xfrm>
            <a:off x="3663055" y="2141017"/>
            <a:ext cx="198420" cy="21831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4" name="AutoShape 25"/>
          <p:cNvSpPr>
            <a:spLocks/>
          </p:cNvSpPr>
          <p:nvPr userDrawn="1"/>
        </p:nvSpPr>
        <p:spPr bwMode="auto">
          <a:xfrm>
            <a:off x="4144362" y="2141017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26"/>
          <p:cNvSpPr>
            <a:spLocks/>
          </p:cNvSpPr>
          <p:nvPr userDrawn="1"/>
        </p:nvSpPr>
        <p:spPr bwMode="auto">
          <a:xfrm>
            <a:off x="6351931" y="21473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27"/>
          <p:cNvSpPr>
            <a:spLocks/>
          </p:cNvSpPr>
          <p:nvPr userDrawn="1"/>
        </p:nvSpPr>
        <p:spPr bwMode="auto">
          <a:xfrm>
            <a:off x="6778481" y="2148190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28"/>
          <p:cNvSpPr>
            <a:spLocks/>
          </p:cNvSpPr>
          <p:nvPr userDrawn="1"/>
        </p:nvSpPr>
        <p:spPr bwMode="auto">
          <a:xfrm>
            <a:off x="341739" y="2485353"/>
            <a:ext cx="199216" cy="198472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89" name="AutoShape 30"/>
          <p:cNvSpPr>
            <a:spLocks/>
          </p:cNvSpPr>
          <p:nvPr userDrawn="1"/>
        </p:nvSpPr>
        <p:spPr bwMode="auto">
          <a:xfrm>
            <a:off x="1293198" y="2485353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90" name="AutoShape 31"/>
          <p:cNvSpPr>
            <a:spLocks/>
          </p:cNvSpPr>
          <p:nvPr userDrawn="1"/>
        </p:nvSpPr>
        <p:spPr bwMode="auto">
          <a:xfrm>
            <a:off x="1782474" y="2485353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91" name="AutoShape 32"/>
          <p:cNvSpPr>
            <a:spLocks/>
          </p:cNvSpPr>
          <p:nvPr userDrawn="1"/>
        </p:nvSpPr>
        <p:spPr bwMode="auto">
          <a:xfrm>
            <a:off x="7219969" y="2492528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33"/>
          <p:cNvSpPr>
            <a:spLocks/>
          </p:cNvSpPr>
          <p:nvPr userDrawn="1"/>
        </p:nvSpPr>
        <p:spPr bwMode="auto">
          <a:xfrm>
            <a:off x="7698886" y="2492528"/>
            <a:ext cx="198420" cy="199268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34"/>
          <p:cNvSpPr>
            <a:spLocks/>
          </p:cNvSpPr>
          <p:nvPr userDrawn="1"/>
        </p:nvSpPr>
        <p:spPr bwMode="auto">
          <a:xfrm>
            <a:off x="8187366" y="2492528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35"/>
          <p:cNvSpPr>
            <a:spLocks/>
          </p:cNvSpPr>
          <p:nvPr userDrawn="1"/>
        </p:nvSpPr>
        <p:spPr bwMode="auto">
          <a:xfrm>
            <a:off x="8185771" y="2855194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36"/>
          <p:cNvSpPr>
            <a:spLocks/>
          </p:cNvSpPr>
          <p:nvPr userDrawn="1"/>
        </p:nvSpPr>
        <p:spPr bwMode="auto">
          <a:xfrm>
            <a:off x="8646362" y="285519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37"/>
          <p:cNvSpPr>
            <a:spLocks/>
          </p:cNvSpPr>
          <p:nvPr userDrawn="1"/>
        </p:nvSpPr>
        <p:spPr bwMode="auto">
          <a:xfrm>
            <a:off x="6787681" y="3689682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38"/>
          <p:cNvSpPr>
            <a:spLocks/>
          </p:cNvSpPr>
          <p:nvPr userDrawn="1"/>
        </p:nvSpPr>
        <p:spPr bwMode="auto">
          <a:xfrm>
            <a:off x="4612148" y="2859181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39"/>
          <p:cNvSpPr>
            <a:spLocks/>
          </p:cNvSpPr>
          <p:nvPr userDrawn="1"/>
        </p:nvSpPr>
        <p:spPr bwMode="auto">
          <a:xfrm>
            <a:off x="5066360" y="2854398"/>
            <a:ext cx="198420" cy="198472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40"/>
          <p:cNvSpPr>
            <a:spLocks/>
          </p:cNvSpPr>
          <p:nvPr userDrawn="1"/>
        </p:nvSpPr>
        <p:spPr bwMode="auto">
          <a:xfrm>
            <a:off x="5554045" y="2854398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41"/>
          <p:cNvSpPr>
            <a:spLocks/>
          </p:cNvSpPr>
          <p:nvPr userDrawn="1"/>
        </p:nvSpPr>
        <p:spPr bwMode="auto">
          <a:xfrm>
            <a:off x="5974778" y="2854398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42"/>
          <p:cNvSpPr>
            <a:spLocks/>
          </p:cNvSpPr>
          <p:nvPr userDrawn="1"/>
        </p:nvSpPr>
        <p:spPr bwMode="auto">
          <a:xfrm>
            <a:off x="2253398" y="2849574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02" name="AutoShape 43"/>
          <p:cNvSpPr>
            <a:spLocks/>
          </p:cNvSpPr>
          <p:nvPr userDrawn="1"/>
        </p:nvSpPr>
        <p:spPr bwMode="auto">
          <a:xfrm>
            <a:off x="2716378" y="2848817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03" name="AutoShape 44"/>
          <p:cNvSpPr>
            <a:spLocks/>
          </p:cNvSpPr>
          <p:nvPr userDrawn="1"/>
        </p:nvSpPr>
        <p:spPr bwMode="auto">
          <a:xfrm>
            <a:off x="3197683" y="2849574"/>
            <a:ext cx="198420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04" name="AutoShape 45"/>
          <p:cNvSpPr>
            <a:spLocks/>
          </p:cNvSpPr>
          <p:nvPr userDrawn="1"/>
        </p:nvSpPr>
        <p:spPr bwMode="auto">
          <a:xfrm>
            <a:off x="3667836" y="2848817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05" name="AutoShape 46"/>
          <p:cNvSpPr>
            <a:spLocks/>
          </p:cNvSpPr>
          <p:nvPr userDrawn="1"/>
        </p:nvSpPr>
        <p:spPr bwMode="auto">
          <a:xfrm>
            <a:off x="4148346" y="2848817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47"/>
          <p:cNvSpPr>
            <a:spLocks/>
          </p:cNvSpPr>
          <p:nvPr userDrawn="1"/>
        </p:nvSpPr>
        <p:spPr bwMode="auto">
          <a:xfrm>
            <a:off x="6350338" y="2855196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49"/>
          <p:cNvSpPr>
            <a:spLocks/>
          </p:cNvSpPr>
          <p:nvPr userDrawn="1"/>
        </p:nvSpPr>
        <p:spPr bwMode="auto">
          <a:xfrm>
            <a:off x="6350338" y="1409789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50"/>
          <p:cNvSpPr>
            <a:spLocks/>
          </p:cNvSpPr>
          <p:nvPr userDrawn="1"/>
        </p:nvSpPr>
        <p:spPr bwMode="auto">
          <a:xfrm>
            <a:off x="6778481" y="1409789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51"/>
          <p:cNvSpPr>
            <a:spLocks/>
          </p:cNvSpPr>
          <p:nvPr userDrawn="1"/>
        </p:nvSpPr>
        <p:spPr bwMode="auto">
          <a:xfrm>
            <a:off x="340942" y="1785210"/>
            <a:ext cx="199216" cy="19847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11" name="AutoShape 52"/>
          <p:cNvSpPr>
            <a:spLocks/>
          </p:cNvSpPr>
          <p:nvPr userDrawn="1"/>
        </p:nvSpPr>
        <p:spPr bwMode="auto">
          <a:xfrm>
            <a:off x="804719" y="1779630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12" name="AutoShape 53"/>
          <p:cNvSpPr>
            <a:spLocks/>
          </p:cNvSpPr>
          <p:nvPr userDrawn="1"/>
        </p:nvSpPr>
        <p:spPr bwMode="auto">
          <a:xfrm>
            <a:off x="1291602" y="1785210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13" name="AutoShape 54"/>
          <p:cNvSpPr>
            <a:spLocks/>
          </p:cNvSpPr>
          <p:nvPr userDrawn="1"/>
        </p:nvSpPr>
        <p:spPr bwMode="auto">
          <a:xfrm>
            <a:off x="1778489" y="1783616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14" name="AutoShape 55"/>
          <p:cNvSpPr>
            <a:spLocks/>
          </p:cNvSpPr>
          <p:nvPr userDrawn="1"/>
        </p:nvSpPr>
        <p:spPr bwMode="auto">
          <a:xfrm>
            <a:off x="7194470" y="1791588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56"/>
          <p:cNvSpPr>
            <a:spLocks/>
          </p:cNvSpPr>
          <p:nvPr userDrawn="1"/>
        </p:nvSpPr>
        <p:spPr bwMode="auto">
          <a:xfrm>
            <a:off x="7694105" y="1782021"/>
            <a:ext cx="199216" cy="19847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57"/>
          <p:cNvSpPr>
            <a:spLocks/>
          </p:cNvSpPr>
          <p:nvPr userDrawn="1"/>
        </p:nvSpPr>
        <p:spPr bwMode="auto">
          <a:xfrm>
            <a:off x="8189756" y="1782021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59"/>
          <p:cNvSpPr>
            <a:spLocks/>
          </p:cNvSpPr>
          <p:nvPr userDrawn="1"/>
        </p:nvSpPr>
        <p:spPr bwMode="auto">
          <a:xfrm>
            <a:off x="5505685" y="3671985"/>
            <a:ext cx="199216" cy="19847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60"/>
          <p:cNvSpPr>
            <a:spLocks/>
          </p:cNvSpPr>
          <p:nvPr userDrawn="1"/>
        </p:nvSpPr>
        <p:spPr bwMode="auto">
          <a:xfrm>
            <a:off x="4611351" y="1781225"/>
            <a:ext cx="198420" cy="198472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61"/>
          <p:cNvSpPr>
            <a:spLocks/>
          </p:cNvSpPr>
          <p:nvPr userDrawn="1"/>
        </p:nvSpPr>
        <p:spPr bwMode="auto">
          <a:xfrm>
            <a:off x="5066360" y="1780427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62"/>
          <p:cNvSpPr>
            <a:spLocks/>
          </p:cNvSpPr>
          <p:nvPr userDrawn="1"/>
        </p:nvSpPr>
        <p:spPr bwMode="auto">
          <a:xfrm>
            <a:off x="5553248" y="1780427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63"/>
          <p:cNvSpPr>
            <a:spLocks/>
          </p:cNvSpPr>
          <p:nvPr userDrawn="1"/>
        </p:nvSpPr>
        <p:spPr bwMode="auto">
          <a:xfrm>
            <a:off x="2280553" y="367198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3" name="AutoShape 64"/>
          <p:cNvSpPr>
            <a:spLocks/>
          </p:cNvSpPr>
          <p:nvPr userDrawn="1"/>
        </p:nvSpPr>
        <p:spPr bwMode="auto">
          <a:xfrm>
            <a:off x="2761861" y="367198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4" name="AutoShape 65"/>
          <p:cNvSpPr>
            <a:spLocks/>
          </p:cNvSpPr>
          <p:nvPr userDrawn="1"/>
        </p:nvSpPr>
        <p:spPr bwMode="auto">
          <a:xfrm>
            <a:off x="3223245" y="3671984"/>
            <a:ext cx="198420" cy="19847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5" name="AutoShape 66"/>
          <p:cNvSpPr>
            <a:spLocks/>
          </p:cNvSpPr>
          <p:nvPr userDrawn="1"/>
        </p:nvSpPr>
        <p:spPr bwMode="auto">
          <a:xfrm>
            <a:off x="3705350" y="3671984"/>
            <a:ext cx="198420" cy="1984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6" name="AutoShape 67"/>
          <p:cNvSpPr>
            <a:spLocks/>
          </p:cNvSpPr>
          <p:nvPr userDrawn="1"/>
        </p:nvSpPr>
        <p:spPr bwMode="auto">
          <a:xfrm>
            <a:off x="4199408" y="3671984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68"/>
          <p:cNvSpPr>
            <a:spLocks/>
          </p:cNvSpPr>
          <p:nvPr userDrawn="1"/>
        </p:nvSpPr>
        <p:spPr bwMode="auto">
          <a:xfrm>
            <a:off x="4602051" y="3666404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69"/>
          <p:cNvSpPr>
            <a:spLocks/>
          </p:cNvSpPr>
          <p:nvPr userDrawn="1"/>
        </p:nvSpPr>
        <p:spPr bwMode="auto">
          <a:xfrm>
            <a:off x="336958" y="2147393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29" name="AutoShape 70"/>
          <p:cNvSpPr>
            <a:spLocks/>
          </p:cNvSpPr>
          <p:nvPr userDrawn="1"/>
        </p:nvSpPr>
        <p:spPr bwMode="auto">
          <a:xfrm>
            <a:off x="804719" y="2148190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30" name="AutoShape 71"/>
          <p:cNvSpPr>
            <a:spLocks/>
          </p:cNvSpPr>
          <p:nvPr userDrawn="1"/>
        </p:nvSpPr>
        <p:spPr bwMode="auto">
          <a:xfrm>
            <a:off x="1293198" y="2147393"/>
            <a:ext cx="199216" cy="198472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32" name="AutoShape 73"/>
          <p:cNvSpPr>
            <a:spLocks/>
          </p:cNvSpPr>
          <p:nvPr userDrawn="1"/>
        </p:nvSpPr>
        <p:spPr bwMode="auto">
          <a:xfrm>
            <a:off x="7220766" y="2148987"/>
            <a:ext cx="198420" cy="198472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74"/>
          <p:cNvSpPr>
            <a:spLocks/>
          </p:cNvSpPr>
          <p:nvPr userDrawn="1"/>
        </p:nvSpPr>
        <p:spPr bwMode="auto">
          <a:xfrm>
            <a:off x="7695698" y="2148987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75"/>
          <p:cNvSpPr>
            <a:spLocks/>
          </p:cNvSpPr>
          <p:nvPr userDrawn="1"/>
        </p:nvSpPr>
        <p:spPr bwMode="auto">
          <a:xfrm>
            <a:off x="8185771" y="2148987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AutoShape 76"/>
          <p:cNvSpPr>
            <a:spLocks/>
          </p:cNvSpPr>
          <p:nvPr userDrawn="1"/>
        </p:nvSpPr>
        <p:spPr bwMode="auto">
          <a:xfrm>
            <a:off x="8643970" y="2148987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6" name="AutoShape 77"/>
          <p:cNvSpPr>
            <a:spLocks/>
          </p:cNvSpPr>
          <p:nvPr userDrawn="1"/>
        </p:nvSpPr>
        <p:spPr bwMode="auto">
          <a:xfrm>
            <a:off x="5957520" y="3689682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7" name="AutoShape 78"/>
          <p:cNvSpPr>
            <a:spLocks/>
          </p:cNvSpPr>
          <p:nvPr userDrawn="1"/>
        </p:nvSpPr>
        <p:spPr bwMode="auto">
          <a:xfrm>
            <a:off x="4608960" y="21473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8" name="AutoShape 79"/>
          <p:cNvSpPr>
            <a:spLocks/>
          </p:cNvSpPr>
          <p:nvPr userDrawn="1"/>
        </p:nvSpPr>
        <p:spPr bwMode="auto">
          <a:xfrm>
            <a:off x="5065566" y="2147393"/>
            <a:ext cx="199216" cy="1984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9" name="AutoShape 80"/>
          <p:cNvSpPr>
            <a:spLocks/>
          </p:cNvSpPr>
          <p:nvPr userDrawn="1"/>
        </p:nvSpPr>
        <p:spPr bwMode="auto">
          <a:xfrm>
            <a:off x="5547670" y="21473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0" name="AutoShape 81"/>
          <p:cNvSpPr>
            <a:spLocks/>
          </p:cNvSpPr>
          <p:nvPr userDrawn="1"/>
        </p:nvSpPr>
        <p:spPr bwMode="auto">
          <a:xfrm>
            <a:off x="5974777" y="21473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2" name="AutoShape 83"/>
          <p:cNvSpPr>
            <a:spLocks/>
          </p:cNvSpPr>
          <p:nvPr userDrawn="1"/>
        </p:nvSpPr>
        <p:spPr bwMode="auto">
          <a:xfrm>
            <a:off x="6337027" y="3689683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3" name="AutoShape 84"/>
          <p:cNvSpPr>
            <a:spLocks/>
          </p:cNvSpPr>
          <p:nvPr userDrawn="1"/>
        </p:nvSpPr>
        <p:spPr bwMode="auto">
          <a:xfrm>
            <a:off x="4609756" y="2490932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4" name="AutoShape 85"/>
          <p:cNvSpPr>
            <a:spLocks/>
          </p:cNvSpPr>
          <p:nvPr userDrawn="1"/>
        </p:nvSpPr>
        <p:spPr bwMode="auto">
          <a:xfrm>
            <a:off x="5047238" y="249093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5" name="AutoShape 86"/>
          <p:cNvSpPr>
            <a:spLocks/>
          </p:cNvSpPr>
          <p:nvPr userDrawn="1"/>
        </p:nvSpPr>
        <p:spPr bwMode="auto">
          <a:xfrm>
            <a:off x="5553248" y="249093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6" name="AutoShape 87"/>
          <p:cNvSpPr>
            <a:spLocks/>
          </p:cNvSpPr>
          <p:nvPr userDrawn="1"/>
        </p:nvSpPr>
        <p:spPr bwMode="auto">
          <a:xfrm>
            <a:off x="5974777" y="2485353"/>
            <a:ext cx="198420" cy="198472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7" name="AutoShape 88"/>
          <p:cNvSpPr>
            <a:spLocks/>
          </p:cNvSpPr>
          <p:nvPr userDrawn="1"/>
        </p:nvSpPr>
        <p:spPr bwMode="auto">
          <a:xfrm>
            <a:off x="2251008" y="2479774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48" name="AutoShape 89"/>
          <p:cNvSpPr>
            <a:spLocks/>
          </p:cNvSpPr>
          <p:nvPr userDrawn="1"/>
        </p:nvSpPr>
        <p:spPr bwMode="auto">
          <a:xfrm>
            <a:off x="2717174" y="2485312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49" name="AutoShape 90"/>
          <p:cNvSpPr>
            <a:spLocks/>
          </p:cNvSpPr>
          <p:nvPr userDrawn="1"/>
        </p:nvSpPr>
        <p:spPr bwMode="auto">
          <a:xfrm>
            <a:off x="3197683" y="2479774"/>
            <a:ext cx="198420" cy="218319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1" name="AutoShape 92"/>
          <p:cNvSpPr>
            <a:spLocks/>
          </p:cNvSpPr>
          <p:nvPr userDrawn="1"/>
        </p:nvSpPr>
        <p:spPr bwMode="auto">
          <a:xfrm>
            <a:off x="4142770" y="2485312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2" name="AutoShape 93"/>
          <p:cNvSpPr>
            <a:spLocks/>
          </p:cNvSpPr>
          <p:nvPr userDrawn="1"/>
        </p:nvSpPr>
        <p:spPr bwMode="auto">
          <a:xfrm>
            <a:off x="6351931" y="2490932"/>
            <a:ext cx="198420" cy="199268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3" name="AutoShape 94"/>
          <p:cNvSpPr>
            <a:spLocks/>
          </p:cNvSpPr>
          <p:nvPr userDrawn="1"/>
        </p:nvSpPr>
        <p:spPr bwMode="auto">
          <a:xfrm>
            <a:off x="6784854" y="248535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4" name="AutoShape 95"/>
          <p:cNvSpPr>
            <a:spLocks/>
          </p:cNvSpPr>
          <p:nvPr userDrawn="1"/>
        </p:nvSpPr>
        <p:spPr bwMode="auto">
          <a:xfrm>
            <a:off x="336958" y="285360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5" name="AutoShape 96"/>
          <p:cNvSpPr>
            <a:spLocks/>
          </p:cNvSpPr>
          <p:nvPr userDrawn="1"/>
        </p:nvSpPr>
        <p:spPr bwMode="auto">
          <a:xfrm>
            <a:off x="799936" y="2853602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6" name="AutoShape 97"/>
          <p:cNvSpPr>
            <a:spLocks/>
          </p:cNvSpPr>
          <p:nvPr userDrawn="1"/>
        </p:nvSpPr>
        <p:spPr bwMode="auto">
          <a:xfrm>
            <a:off x="1293198" y="285360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7" name="AutoShape 98"/>
          <p:cNvSpPr>
            <a:spLocks/>
          </p:cNvSpPr>
          <p:nvPr userDrawn="1"/>
        </p:nvSpPr>
        <p:spPr bwMode="auto">
          <a:xfrm>
            <a:off x="1780084" y="2853602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58" name="AutoShape 99"/>
          <p:cNvSpPr>
            <a:spLocks/>
          </p:cNvSpPr>
          <p:nvPr userDrawn="1"/>
        </p:nvSpPr>
        <p:spPr bwMode="auto">
          <a:xfrm>
            <a:off x="7221561" y="2859182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9" name="AutoShape 100"/>
          <p:cNvSpPr>
            <a:spLocks/>
          </p:cNvSpPr>
          <p:nvPr userDrawn="1"/>
        </p:nvSpPr>
        <p:spPr bwMode="auto">
          <a:xfrm>
            <a:off x="7698886" y="285599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0" name="AutoShape 101"/>
          <p:cNvSpPr>
            <a:spLocks/>
          </p:cNvSpPr>
          <p:nvPr userDrawn="1"/>
        </p:nvSpPr>
        <p:spPr bwMode="auto">
          <a:xfrm>
            <a:off x="341739" y="1415368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61" name="AutoShape 102"/>
          <p:cNvSpPr>
            <a:spLocks/>
          </p:cNvSpPr>
          <p:nvPr userDrawn="1"/>
        </p:nvSpPr>
        <p:spPr bwMode="auto">
          <a:xfrm>
            <a:off x="803922" y="1409789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62" name="AutoShape 103"/>
          <p:cNvSpPr>
            <a:spLocks/>
          </p:cNvSpPr>
          <p:nvPr userDrawn="1"/>
        </p:nvSpPr>
        <p:spPr bwMode="auto">
          <a:xfrm>
            <a:off x="1292402" y="1409789"/>
            <a:ext cx="199216" cy="199268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63" name="AutoShape 104"/>
          <p:cNvSpPr>
            <a:spLocks/>
          </p:cNvSpPr>
          <p:nvPr userDrawn="1"/>
        </p:nvSpPr>
        <p:spPr bwMode="auto">
          <a:xfrm>
            <a:off x="1780084" y="1409789"/>
            <a:ext cx="199216" cy="199268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64" name="AutoShape 105"/>
          <p:cNvSpPr>
            <a:spLocks/>
          </p:cNvSpPr>
          <p:nvPr userDrawn="1"/>
        </p:nvSpPr>
        <p:spPr bwMode="auto">
          <a:xfrm>
            <a:off x="7221561" y="1416962"/>
            <a:ext cx="198420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5" name="AutoShape 106"/>
          <p:cNvSpPr>
            <a:spLocks/>
          </p:cNvSpPr>
          <p:nvPr userDrawn="1"/>
        </p:nvSpPr>
        <p:spPr bwMode="auto">
          <a:xfrm>
            <a:off x="7694902" y="141696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6" name="AutoShape 107"/>
          <p:cNvSpPr>
            <a:spLocks/>
          </p:cNvSpPr>
          <p:nvPr userDrawn="1"/>
        </p:nvSpPr>
        <p:spPr bwMode="auto">
          <a:xfrm>
            <a:off x="8183382" y="141138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7" name="AutoShape 108"/>
          <p:cNvSpPr>
            <a:spLocks/>
          </p:cNvSpPr>
          <p:nvPr userDrawn="1"/>
        </p:nvSpPr>
        <p:spPr bwMode="auto">
          <a:xfrm>
            <a:off x="8645564" y="1411382"/>
            <a:ext cx="199216" cy="1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8" name="AutoShape 109"/>
          <p:cNvSpPr>
            <a:spLocks/>
          </p:cNvSpPr>
          <p:nvPr userDrawn="1"/>
        </p:nvSpPr>
        <p:spPr bwMode="auto">
          <a:xfrm>
            <a:off x="5035794" y="3689683"/>
            <a:ext cx="198420" cy="199268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9" name="AutoShape 110"/>
          <p:cNvSpPr>
            <a:spLocks/>
          </p:cNvSpPr>
          <p:nvPr userDrawn="1"/>
        </p:nvSpPr>
        <p:spPr bwMode="auto">
          <a:xfrm>
            <a:off x="4609758" y="1409789"/>
            <a:ext cx="199216" cy="199268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0" name="AutoShape 111"/>
          <p:cNvSpPr>
            <a:spLocks/>
          </p:cNvSpPr>
          <p:nvPr userDrawn="1"/>
        </p:nvSpPr>
        <p:spPr bwMode="auto">
          <a:xfrm>
            <a:off x="5071941" y="1409789"/>
            <a:ext cx="199216" cy="199268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1" name="AutoShape 112"/>
          <p:cNvSpPr>
            <a:spLocks/>
          </p:cNvSpPr>
          <p:nvPr userDrawn="1"/>
        </p:nvSpPr>
        <p:spPr bwMode="auto">
          <a:xfrm>
            <a:off x="5553248" y="1410586"/>
            <a:ext cx="198420" cy="199268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2" name="AutoShape 113"/>
          <p:cNvSpPr>
            <a:spLocks/>
          </p:cNvSpPr>
          <p:nvPr userDrawn="1"/>
        </p:nvSpPr>
        <p:spPr bwMode="auto">
          <a:xfrm>
            <a:off x="5979560" y="1410586"/>
            <a:ext cx="199216" cy="199268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3" name="AutoShape 114"/>
          <p:cNvSpPr>
            <a:spLocks/>
          </p:cNvSpPr>
          <p:nvPr userDrawn="1"/>
        </p:nvSpPr>
        <p:spPr bwMode="auto">
          <a:xfrm>
            <a:off x="2251804" y="1405761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74" name="AutoShape 115"/>
          <p:cNvSpPr>
            <a:spLocks/>
          </p:cNvSpPr>
          <p:nvPr userDrawn="1"/>
        </p:nvSpPr>
        <p:spPr bwMode="auto">
          <a:xfrm>
            <a:off x="2716378" y="1404964"/>
            <a:ext cx="199216" cy="2191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75" name="AutoShape 116"/>
          <p:cNvSpPr>
            <a:spLocks/>
          </p:cNvSpPr>
          <p:nvPr userDrawn="1"/>
        </p:nvSpPr>
        <p:spPr bwMode="auto">
          <a:xfrm>
            <a:off x="3199278" y="1409747"/>
            <a:ext cx="198420" cy="219195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76" name="AutoShape 117"/>
          <p:cNvSpPr>
            <a:spLocks/>
          </p:cNvSpPr>
          <p:nvPr userDrawn="1"/>
        </p:nvSpPr>
        <p:spPr bwMode="auto">
          <a:xfrm>
            <a:off x="3667836" y="1409747"/>
            <a:ext cx="198420" cy="219195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77" name="AutoShape 118"/>
          <p:cNvSpPr>
            <a:spLocks/>
          </p:cNvSpPr>
          <p:nvPr userDrawn="1"/>
        </p:nvSpPr>
        <p:spPr bwMode="auto">
          <a:xfrm>
            <a:off x="4149144" y="1409747"/>
            <a:ext cx="198420" cy="219195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8" name="AutoShape 119"/>
          <p:cNvSpPr>
            <a:spLocks/>
          </p:cNvSpPr>
          <p:nvPr userDrawn="1"/>
        </p:nvSpPr>
        <p:spPr bwMode="auto">
          <a:xfrm>
            <a:off x="5979560" y="1781225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9" name="AutoShape 120"/>
          <p:cNvSpPr>
            <a:spLocks/>
          </p:cNvSpPr>
          <p:nvPr userDrawn="1"/>
        </p:nvSpPr>
        <p:spPr bwMode="auto">
          <a:xfrm>
            <a:off x="2251804" y="1774050"/>
            <a:ext cx="199216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0" name="AutoShape 121"/>
          <p:cNvSpPr>
            <a:spLocks/>
          </p:cNvSpPr>
          <p:nvPr userDrawn="1"/>
        </p:nvSpPr>
        <p:spPr bwMode="auto">
          <a:xfrm>
            <a:off x="2714783" y="1774848"/>
            <a:ext cx="198420" cy="218319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1" name="AutoShape 122"/>
          <p:cNvSpPr>
            <a:spLocks/>
          </p:cNvSpPr>
          <p:nvPr userDrawn="1"/>
        </p:nvSpPr>
        <p:spPr bwMode="auto">
          <a:xfrm>
            <a:off x="3196090" y="1774050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2" name="AutoShape 123"/>
          <p:cNvSpPr>
            <a:spLocks/>
          </p:cNvSpPr>
          <p:nvPr userDrawn="1"/>
        </p:nvSpPr>
        <p:spPr bwMode="auto">
          <a:xfrm>
            <a:off x="3643133" y="1774050"/>
            <a:ext cx="198420" cy="2183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4" name="AutoShape 125"/>
          <p:cNvSpPr>
            <a:spLocks/>
          </p:cNvSpPr>
          <p:nvPr userDrawn="1"/>
        </p:nvSpPr>
        <p:spPr bwMode="auto">
          <a:xfrm>
            <a:off x="6346355" y="1780427"/>
            <a:ext cx="199216" cy="198472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5" name="AutoShape 126"/>
          <p:cNvSpPr>
            <a:spLocks/>
          </p:cNvSpPr>
          <p:nvPr userDrawn="1"/>
        </p:nvSpPr>
        <p:spPr bwMode="auto">
          <a:xfrm>
            <a:off x="6782465" y="1781225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6" name="AutoShape 127"/>
          <p:cNvSpPr>
            <a:spLocks/>
          </p:cNvSpPr>
          <p:nvPr userDrawn="1"/>
        </p:nvSpPr>
        <p:spPr bwMode="auto">
          <a:xfrm>
            <a:off x="341739" y="3267706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7" name="AutoShape 128"/>
          <p:cNvSpPr>
            <a:spLocks/>
          </p:cNvSpPr>
          <p:nvPr userDrawn="1"/>
        </p:nvSpPr>
        <p:spPr bwMode="auto">
          <a:xfrm>
            <a:off x="804719" y="3267706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8" name="AutoShape 129"/>
          <p:cNvSpPr>
            <a:spLocks/>
          </p:cNvSpPr>
          <p:nvPr userDrawn="1"/>
        </p:nvSpPr>
        <p:spPr bwMode="auto">
          <a:xfrm>
            <a:off x="1291602" y="3268503"/>
            <a:ext cx="198420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89" name="AutoShape 130"/>
          <p:cNvSpPr>
            <a:spLocks/>
          </p:cNvSpPr>
          <p:nvPr userDrawn="1"/>
        </p:nvSpPr>
        <p:spPr bwMode="auto">
          <a:xfrm>
            <a:off x="1783271" y="3268503"/>
            <a:ext cx="198420" cy="198472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dirty="0">
              <a:sym typeface="Gill Sans" charset="0"/>
            </a:endParaRPr>
          </a:p>
        </p:txBody>
      </p:sp>
      <p:sp>
        <p:nvSpPr>
          <p:cNvPr id="190" name="AutoShape 131"/>
          <p:cNvSpPr>
            <a:spLocks/>
          </p:cNvSpPr>
          <p:nvPr userDrawn="1"/>
        </p:nvSpPr>
        <p:spPr bwMode="auto">
          <a:xfrm>
            <a:off x="7223952" y="3270097"/>
            <a:ext cx="198420" cy="19847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1" name="AutoShape 132"/>
          <p:cNvSpPr>
            <a:spLocks/>
          </p:cNvSpPr>
          <p:nvPr userDrawn="1"/>
        </p:nvSpPr>
        <p:spPr bwMode="auto">
          <a:xfrm>
            <a:off x="7693308" y="3270895"/>
            <a:ext cx="199216" cy="19847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2" name="AutoShape 133"/>
          <p:cNvSpPr>
            <a:spLocks/>
          </p:cNvSpPr>
          <p:nvPr userDrawn="1"/>
        </p:nvSpPr>
        <p:spPr bwMode="auto">
          <a:xfrm>
            <a:off x="8185772" y="3270895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3" name="AutoShape 134"/>
          <p:cNvSpPr>
            <a:spLocks/>
          </p:cNvSpPr>
          <p:nvPr userDrawn="1"/>
        </p:nvSpPr>
        <p:spPr bwMode="auto">
          <a:xfrm>
            <a:off x="8648752" y="3270895"/>
            <a:ext cx="199216" cy="1984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4" name="AutoShape 135"/>
          <p:cNvSpPr>
            <a:spLocks/>
          </p:cNvSpPr>
          <p:nvPr userDrawn="1"/>
        </p:nvSpPr>
        <p:spPr bwMode="auto">
          <a:xfrm>
            <a:off x="7240664" y="3689682"/>
            <a:ext cx="199216" cy="19847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5" name="AutoShape 136"/>
          <p:cNvSpPr>
            <a:spLocks/>
          </p:cNvSpPr>
          <p:nvPr userDrawn="1"/>
        </p:nvSpPr>
        <p:spPr bwMode="auto">
          <a:xfrm>
            <a:off x="4611351" y="3269301"/>
            <a:ext cx="198420" cy="19847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8" name="Freeform 1"/>
          <p:cNvSpPr>
            <a:spLocks noChangeArrowheads="1"/>
          </p:cNvSpPr>
          <p:nvPr userDrawn="1"/>
        </p:nvSpPr>
        <p:spPr bwMode="auto">
          <a:xfrm>
            <a:off x="5903521" y="4583949"/>
            <a:ext cx="207580" cy="166474"/>
          </a:xfrm>
          <a:custGeom>
            <a:avLst/>
            <a:gdLst>
              <a:gd name="T0" fmla="*/ 399 w 444"/>
              <a:gd name="T1" fmla="*/ 36 h 356"/>
              <a:gd name="T2" fmla="*/ 399 w 444"/>
              <a:gd name="T3" fmla="*/ 36 h 356"/>
              <a:gd name="T4" fmla="*/ 248 w 444"/>
              <a:gd name="T5" fmla="*/ 36 h 356"/>
              <a:gd name="T6" fmla="*/ 221 w 444"/>
              <a:gd name="T7" fmla="*/ 62 h 356"/>
              <a:gd name="T8" fmla="*/ 195 w 444"/>
              <a:gd name="T9" fmla="*/ 36 h 356"/>
              <a:gd name="T10" fmla="*/ 45 w 444"/>
              <a:gd name="T11" fmla="*/ 36 h 356"/>
              <a:gd name="T12" fmla="*/ 45 w 444"/>
              <a:gd name="T13" fmla="*/ 186 h 356"/>
              <a:gd name="T14" fmla="*/ 221 w 444"/>
              <a:gd name="T15" fmla="*/ 355 h 356"/>
              <a:gd name="T16" fmla="*/ 399 w 444"/>
              <a:gd name="T17" fmla="*/ 186 h 356"/>
              <a:gd name="T18" fmla="*/ 399 w 444"/>
              <a:gd name="T19" fmla="*/ 3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4" h="356">
                <a:moveTo>
                  <a:pt x="399" y="36"/>
                </a:moveTo>
                <a:lnTo>
                  <a:pt x="399" y="36"/>
                </a:lnTo>
                <a:cubicBezTo>
                  <a:pt x="355" y="0"/>
                  <a:pt x="293" y="0"/>
                  <a:pt x="248" y="36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51" y="0"/>
                  <a:pt x="89" y="0"/>
                  <a:pt x="45" y="36"/>
                </a:cubicBezTo>
                <a:cubicBezTo>
                  <a:pt x="0" y="80"/>
                  <a:pt x="0" y="151"/>
                  <a:pt x="45" y="186"/>
                </a:cubicBezTo>
                <a:cubicBezTo>
                  <a:pt x="221" y="355"/>
                  <a:pt x="221" y="355"/>
                  <a:pt x="221" y="355"/>
                </a:cubicBezTo>
                <a:cubicBezTo>
                  <a:pt x="399" y="186"/>
                  <a:pt x="399" y="186"/>
                  <a:pt x="399" y="186"/>
                </a:cubicBezTo>
                <a:cubicBezTo>
                  <a:pt x="443" y="151"/>
                  <a:pt x="443" y="80"/>
                  <a:pt x="399" y="3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199" name="Freeform 2"/>
          <p:cNvSpPr>
            <a:spLocks noChangeArrowheads="1"/>
          </p:cNvSpPr>
          <p:nvPr userDrawn="1"/>
        </p:nvSpPr>
        <p:spPr bwMode="auto">
          <a:xfrm>
            <a:off x="2249304" y="4575729"/>
            <a:ext cx="115094" cy="187026"/>
          </a:xfrm>
          <a:custGeom>
            <a:avLst/>
            <a:gdLst>
              <a:gd name="T0" fmla="*/ 125 w 249"/>
              <a:gd name="T1" fmla="*/ 0 h 400"/>
              <a:gd name="T2" fmla="*/ 125 w 249"/>
              <a:gd name="T3" fmla="*/ 0 h 400"/>
              <a:gd name="T4" fmla="*/ 0 w 249"/>
              <a:gd name="T5" fmla="*/ 125 h 400"/>
              <a:gd name="T6" fmla="*/ 125 w 249"/>
              <a:gd name="T7" fmla="*/ 399 h 400"/>
              <a:gd name="T8" fmla="*/ 248 w 249"/>
              <a:gd name="T9" fmla="*/ 125 h 400"/>
              <a:gd name="T10" fmla="*/ 125 w 249"/>
              <a:gd name="T11" fmla="*/ 0 h 400"/>
              <a:gd name="T12" fmla="*/ 125 w 249"/>
              <a:gd name="T13" fmla="*/ 196 h 400"/>
              <a:gd name="T14" fmla="*/ 125 w 249"/>
              <a:gd name="T15" fmla="*/ 196 h 400"/>
              <a:gd name="T16" fmla="*/ 53 w 249"/>
              <a:gd name="T17" fmla="*/ 125 h 400"/>
              <a:gd name="T18" fmla="*/ 125 w 249"/>
              <a:gd name="T19" fmla="*/ 54 h 400"/>
              <a:gd name="T20" fmla="*/ 195 w 249"/>
              <a:gd name="T21" fmla="*/ 125 h 400"/>
              <a:gd name="T22" fmla="*/ 125 w 249"/>
              <a:gd name="T23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9" h="400">
                <a:moveTo>
                  <a:pt x="125" y="0"/>
                </a:moveTo>
                <a:lnTo>
                  <a:pt x="125" y="0"/>
                </a:lnTo>
                <a:cubicBezTo>
                  <a:pt x="53" y="0"/>
                  <a:pt x="0" y="54"/>
                  <a:pt x="0" y="125"/>
                </a:cubicBezTo>
                <a:cubicBezTo>
                  <a:pt x="0" y="240"/>
                  <a:pt x="125" y="399"/>
                  <a:pt x="125" y="399"/>
                </a:cubicBezTo>
                <a:cubicBezTo>
                  <a:pt x="125" y="399"/>
                  <a:pt x="248" y="240"/>
                  <a:pt x="248" y="125"/>
                </a:cubicBezTo>
                <a:cubicBezTo>
                  <a:pt x="248" y="54"/>
                  <a:pt x="195" y="0"/>
                  <a:pt x="125" y="0"/>
                </a:cubicBezTo>
                <a:close/>
                <a:moveTo>
                  <a:pt x="125" y="196"/>
                </a:moveTo>
                <a:lnTo>
                  <a:pt x="125" y="196"/>
                </a:lnTo>
                <a:cubicBezTo>
                  <a:pt x="88" y="196"/>
                  <a:pt x="53" y="160"/>
                  <a:pt x="53" y="125"/>
                </a:cubicBezTo>
                <a:cubicBezTo>
                  <a:pt x="53" y="89"/>
                  <a:pt x="88" y="54"/>
                  <a:pt x="125" y="54"/>
                </a:cubicBezTo>
                <a:cubicBezTo>
                  <a:pt x="159" y="54"/>
                  <a:pt x="195" y="89"/>
                  <a:pt x="195" y="125"/>
                </a:cubicBezTo>
                <a:cubicBezTo>
                  <a:pt x="195" y="160"/>
                  <a:pt x="159" y="196"/>
                  <a:pt x="125" y="1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0" name="Freeform 3"/>
          <p:cNvSpPr>
            <a:spLocks noChangeArrowheads="1"/>
          </p:cNvSpPr>
          <p:nvPr userDrawn="1"/>
        </p:nvSpPr>
        <p:spPr bwMode="auto">
          <a:xfrm>
            <a:off x="2654187" y="4575729"/>
            <a:ext cx="232241" cy="187026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1" name="Freeform 4"/>
          <p:cNvSpPr>
            <a:spLocks noChangeArrowheads="1"/>
          </p:cNvSpPr>
          <p:nvPr userDrawn="1"/>
        </p:nvSpPr>
        <p:spPr bwMode="auto">
          <a:xfrm>
            <a:off x="1266900" y="4575729"/>
            <a:ext cx="232243" cy="182916"/>
          </a:xfrm>
          <a:custGeom>
            <a:avLst/>
            <a:gdLst>
              <a:gd name="T0" fmla="*/ 372 w 498"/>
              <a:gd name="T1" fmla="*/ 337 h 391"/>
              <a:gd name="T2" fmla="*/ 372 w 498"/>
              <a:gd name="T3" fmla="*/ 337 h 391"/>
              <a:gd name="T4" fmla="*/ 53 w 498"/>
              <a:gd name="T5" fmla="*/ 337 h 391"/>
              <a:gd name="T6" fmla="*/ 53 w 498"/>
              <a:gd name="T7" fmla="*/ 116 h 391"/>
              <a:gd name="T8" fmla="*/ 116 w 498"/>
              <a:gd name="T9" fmla="*/ 116 h 391"/>
              <a:gd name="T10" fmla="*/ 169 w 498"/>
              <a:gd name="T11" fmla="*/ 71 h 391"/>
              <a:gd name="T12" fmla="*/ 27 w 498"/>
              <a:gd name="T13" fmla="*/ 71 h 391"/>
              <a:gd name="T14" fmla="*/ 0 w 498"/>
              <a:gd name="T15" fmla="*/ 89 h 391"/>
              <a:gd name="T16" fmla="*/ 0 w 498"/>
              <a:gd name="T17" fmla="*/ 363 h 391"/>
              <a:gd name="T18" fmla="*/ 27 w 498"/>
              <a:gd name="T19" fmla="*/ 390 h 391"/>
              <a:gd name="T20" fmla="*/ 399 w 498"/>
              <a:gd name="T21" fmla="*/ 390 h 391"/>
              <a:gd name="T22" fmla="*/ 426 w 498"/>
              <a:gd name="T23" fmla="*/ 363 h 391"/>
              <a:gd name="T24" fmla="*/ 426 w 498"/>
              <a:gd name="T25" fmla="*/ 275 h 391"/>
              <a:gd name="T26" fmla="*/ 372 w 498"/>
              <a:gd name="T27" fmla="*/ 310 h 391"/>
              <a:gd name="T28" fmla="*/ 372 w 498"/>
              <a:gd name="T29" fmla="*/ 337 h 391"/>
              <a:gd name="T30" fmla="*/ 328 w 498"/>
              <a:gd name="T31" fmla="*/ 169 h 391"/>
              <a:gd name="T32" fmla="*/ 328 w 498"/>
              <a:gd name="T33" fmla="*/ 169 h 391"/>
              <a:gd name="T34" fmla="*/ 328 w 498"/>
              <a:gd name="T35" fmla="*/ 257 h 391"/>
              <a:gd name="T36" fmla="*/ 497 w 498"/>
              <a:gd name="T37" fmla="*/ 125 h 391"/>
              <a:gd name="T38" fmla="*/ 328 w 498"/>
              <a:gd name="T39" fmla="*/ 0 h 391"/>
              <a:gd name="T40" fmla="*/ 328 w 498"/>
              <a:gd name="T41" fmla="*/ 80 h 391"/>
              <a:gd name="T42" fmla="*/ 133 w 498"/>
              <a:gd name="T43" fmla="*/ 275 h 391"/>
              <a:gd name="T44" fmla="*/ 328 w 498"/>
              <a:gd name="T45" fmla="*/ 169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98" h="391">
                <a:moveTo>
                  <a:pt x="372" y="337"/>
                </a:moveTo>
                <a:lnTo>
                  <a:pt x="372" y="337"/>
                </a:lnTo>
                <a:cubicBezTo>
                  <a:pt x="53" y="337"/>
                  <a:pt x="53" y="337"/>
                  <a:pt x="53" y="337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33" y="98"/>
                  <a:pt x="169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9" y="71"/>
                  <a:pt x="0" y="80"/>
                  <a:pt x="0" y="89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82"/>
                  <a:pt x="9" y="390"/>
                  <a:pt x="27" y="390"/>
                </a:cubicBezTo>
                <a:cubicBezTo>
                  <a:pt x="399" y="390"/>
                  <a:pt x="399" y="390"/>
                  <a:pt x="399" y="390"/>
                </a:cubicBezTo>
                <a:cubicBezTo>
                  <a:pt x="408" y="390"/>
                  <a:pt x="426" y="382"/>
                  <a:pt x="426" y="363"/>
                </a:cubicBezTo>
                <a:cubicBezTo>
                  <a:pt x="426" y="275"/>
                  <a:pt x="426" y="275"/>
                  <a:pt x="426" y="275"/>
                </a:cubicBezTo>
                <a:cubicBezTo>
                  <a:pt x="372" y="310"/>
                  <a:pt x="372" y="310"/>
                  <a:pt x="372" y="310"/>
                </a:cubicBezTo>
                <a:lnTo>
                  <a:pt x="372" y="337"/>
                </a:lnTo>
                <a:close/>
                <a:moveTo>
                  <a:pt x="328" y="169"/>
                </a:moveTo>
                <a:lnTo>
                  <a:pt x="328" y="169"/>
                </a:lnTo>
                <a:cubicBezTo>
                  <a:pt x="328" y="257"/>
                  <a:pt x="328" y="257"/>
                  <a:pt x="328" y="257"/>
                </a:cubicBezTo>
                <a:cubicBezTo>
                  <a:pt x="497" y="125"/>
                  <a:pt x="497" y="125"/>
                  <a:pt x="497" y="125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80"/>
                  <a:pt x="328" y="80"/>
                  <a:pt x="328" y="80"/>
                </a:cubicBezTo>
                <a:cubicBezTo>
                  <a:pt x="133" y="80"/>
                  <a:pt x="133" y="275"/>
                  <a:pt x="133" y="275"/>
                </a:cubicBezTo>
                <a:cubicBezTo>
                  <a:pt x="186" y="187"/>
                  <a:pt x="222" y="169"/>
                  <a:pt x="328" y="1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2" name="Freeform 5"/>
          <p:cNvSpPr>
            <a:spLocks noChangeArrowheads="1"/>
          </p:cNvSpPr>
          <p:nvPr userDrawn="1"/>
        </p:nvSpPr>
        <p:spPr bwMode="auto">
          <a:xfrm>
            <a:off x="3120726" y="4555176"/>
            <a:ext cx="224022" cy="224021"/>
          </a:xfrm>
          <a:custGeom>
            <a:avLst/>
            <a:gdLst>
              <a:gd name="T0" fmla="*/ 239 w 480"/>
              <a:gd name="T1" fmla="*/ 0 h 480"/>
              <a:gd name="T2" fmla="*/ 239 w 480"/>
              <a:gd name="T3" fmla="*/ 0 h 480"/>
              <a:gd name="T4" fmla="*/ 0 w 480"/>
              <a:gd name="T5" fmla="*/ 248 h 480"/>
              <a:gd name="T6" fmla="*/ 239 w 480"/>
              <a:gd name="T7" fmla="*/ 479 h 480"/>
              <a:gd name="T8" fmla="*/ 479 w 480"/>
              <a:gd name="T9" fmla="*/ 240 h 480"/>
              <a:gd name="T10" fmla="*/ 239 w 480"/>
              <a:gd name="T11" fmla="*/ 0 h 480"/>
              <a:gd name="T12" fmla="*/ 239 w 480"/>
              <a:gd name="T13" fmla="*/ 426 h 480"/>
              <a:gd name="T14" fmla="*/ 239 w 480"/>
              <a:gd name="T15" fmla="*/ 426 h 480"/>
              <a:gd name="T16" fmla="*/ 53 w 480"/>
              <a:gd name="T17" fmla="*/ 248 h 480"/>
              <a:gd name="T18" fmla="*/ 239 w 480"/>
              <a:gd name="T19" fmla="*/ 53 h 480"/>
              <a:gd name="T20" fmla="*/ 426 w 480"/>
              <a:gd name="T21" fmla="*/ 240 h 480"/>
              <a:gd name="T22" fmla="*/ 239 w 480"/>
              <a:gd name="T23" fmla="*/ 426 h 480"/>
              <a:gd name="T24" fmla="*/ 123 w 480"/>
              <a:gd name="T25" fmla="*/ 354 h 480"/>
              <a:gd name="T26" fmla="*/ 123 w 480"/>
              <a:gd name="T27" fmla="*/ 354 h 480"/>
              <a:gd name="T28" fmla="*/ 283 w 480"/>
              <a:gd name="T29" fmla="*/ 293 h 480"/>
              <a:gd name="T30" fmla="*/ 354 w 480"/>
              <a:gd name="T31" fmla="*/ 124 h 480"/>
              <a:gd name="T32" fmla="*/ 186 w 480"/>
              <a:gd name="T33" fmla="*/ 195 h 480"/>
              <a:gd name="T34" fmla="*/ 123 w 480"/>
              <a:gd name="T35" fmla="*/ 354 h 480"/>
              <a:gd name="T36" fmla="*/ 213 w 480"/>
              <a:gd name="T37" fmla="*/ 213 h 480"/>
              <a:gd name="T38" fmla="*/ 213 w 480"/>
              <a:gd name="T39" fmla="*/ 213 h 480"/>
              <a:gd name="T40" fmla="*/ 310 w 480"/>
              <a:gd name="T41" fmla="*/ 169 h 480"/>
              <a:gd name="T42" fmla="*/ 266 w 480"/>
              <a:gd name="T43" fmla="*/ 266 h 480"/>
              <a:gd name="T44" fmla="*/ 213 w 480"/>
              <a:gd name="T45" fmla="*/ 266 h 480"/>
              <a:gd name="T46" fmla="*/ 213 w 480"/>
              <a:gd name="T47" fmla="*/ 213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80">
                <a:moveTo>
                  <a:pt x="239" y="0"/>
                </a:moveTo>
                <a:lnTo>
                  <a:pt x="239" y="0"/>
                </a:lnTo>
                <a:cubicBezTo>
                  <a:pt x="107" y="9"/>
                  <a:pt x="0" y="115"/>
                  <a:pt x="0" y="248"/>
                </a:cubicBezTo>
                <a:cubicBezTo>
                  <a:pt x="0" y="372"/>
                  <a:pt x="107" y="479"/>
                  <a:pt x="239" y="479"/>
                </a:cubicBezTo>
                <a:cubicBezTo>
                  <a:pt x="372" y="479"/>
                  <a:pt x="479" y="372"/>
                  <a:pt x="479" y="240"/>
                </a:cubicBezTo>
                <a:cubicBezTo>
                  <a:pt x="479" y="107"/>
                  <a:pt x="363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42" y="434"/>
                  <a:pt x="53" y="346"/>
                  <a:pt x="53" y="248"/>
                </a:cubicBezTo>
                <a:cubicBezTo>
                  <a:pt x="53" y="142"/>
                  <a:pt x="133" y="53"/>
                  <a:pt x="239" y="53"/>
                </a:cubicBezTo>
                <a:cubicBezTo>
                  <a:pt x="336" y="53"/>
                  <a:pt x="426" y="133"/>
                  <a:pt x="426" y="240"/>
                </a:cubicBezTo>
                <a:cubicBezTo>
                  <a:pt x="426" y="346"/>
                  <a:pt x="345" y="426"/>
                  <a:pt x="239" y="426"/>
                </a:cubicBezTo>
                <a:close/>
                <a:moveTo>
                  <a:pt x="123" y="354"/>
                </a:moveTo>
                <a:lnTo>
                  <a:pt x="123" y="354"/>
                </a:lnTo>
                <a:cubicBezTo>
                  <a:pt x="123" y="354"/>
                  <a:pt x="239" y="337"/>
                  <a:pt x="283" y="293"/>
                </a:cubicBezTo>
                <a:cubicBezTo>
                  <a:pt x="336" y="240"/>
                  <a:pt x="354" y="124"/>
                  <a:pt x="354" y="124"/>
                </a:cubicBezTo>
                <a:cubicBezTo>
                  <a:pt x="354" y="124"/>
                  <a:pt x="239" y="142"/>
                  <a:pt x="186" y="195"/>
                </a:cubicBezTo>
                <a:cubicBezTo>
                  <a:pt x="142" y="240"/>
                  <a:pt x="123" y="354"/>
                  <a:pt x="123" y="354"/>
                </a:cubicBezTo>
                <a:close/>
                <a:moveTo>
                  <a:pt x="213" y="213"/>
                </a:moveTo>
                <a:lnTo>
                  <a:pt x="213" y="213"/>
                </a:lnTo>
                <a:cubicBezTo>
                  <a:pt x="239" y="195"/>
                  <a:pt x="274" y="178"/>
                  <a:pt x="310" y="169"/>
                </a:cubicBezTo>
                <a:cubicBezTo>
                  <a:pt x="301" y="204"/>
                  <a:pt x="283" y="248"/>
                  <a:pt x="266" y="266"/>
                </a:cubicBezTo>
                <a:cubicBezTo>
                  <a:pt x="248" y="275"/>
                  <a:pt x="230" y="275"/>
                  <a:pt x="213" y="266"/>
                </a:cubicBezTo>
                <a:cubicBezTo>
                  <a:pt x="204" y="248"/>
                  <a:pt x="204" y="231"/>
                  <a:pt x="213" y="2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3" name="Freeform 6"/>
          <p:cNvSpPr>
            <a:spLocks noChangeArrowheads="1"/>
          </p:cNvSpPr>
          <p:nvPr userDrawn="1"/>
        </p:nvSpPr>
        <p:spPr bwMode="auto">
          <a:xfrm>
            <a:off x="3595487" y="4563397"/>
            <a:ext cx="207579" cy="203468"/>
          </a:xfrm>
          <a:custGeom>
            <a:avLst/>
            <a:gdLst>
              <a:gd name="T0" fmla="*/ 425 w 444"/>
              <a:gd name="T1" fmla="*/ 17 h 435"/>
              <a:gd name="T2" fmla="*/ 425 w 444"/>
              <a:gd name="T3" fmla="*/ 17 h 435"/>
              <a:gd name="T4" fmla="*/ 345 w 444"/>
              <a:gd name="T5" fmla="*/ 35 h 435"/>
              <a:gd name="T6" fmla="*/ 0 w 444"/>
              <a:gd name="T7" fmla="*/ 222 h 435"/>
              <a:gd name="T8" fmla="*/ 195 w 444"/>
              <a:gd name="T9" fmla="*/ 248 h 435"/>
              <a:gd name="T10" fmla="*/ 221 w 444"/>
              <a:gd name="T11" fmla="*/ 434 h 435"/>
              <a:gd name="T12" fmla="*/ 399 w 444"/>
              <a:gd name="T13" fmla="*/ 89 h 435"/>
              <a:gd name="T14" fmla="*/ 425 w 444"/>
              <a:gd name="T15" fmla="*/ 17 h 435"/>
              <a:gd name="T16" fmla="*/ 381 w 444"/>
              <a:gd name="T17" fmla="*/ 62 h 435"/>
              <a:gd name="T18" fmla="*/ 381 w 444"/>
              <a:gd name="T19" fmla="*/ 62 h 435"/>
              <a:gd name="T20" fmla="*/ 239 w 444"/>
              <a:gd name="T21" fmla="*/ 319 h 435"/>
              <a:gd name="T22" fmla="*/ 230 w 444"/>
              <a:gd name="T23" fmla="*/ 204 h 435"/>
              <a:gd name="T24" fmla="*/ 381 w 444"/>
              <a:gd name="T25" fmla="*/ 6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4" h="435">
                <a:moveTo>
                  <a:pt x="425" y="17"/>
                </a:moveTo>
                <a:lnTo>
                  <a:pt x="425" y="17"/>
                </a:lnTo>
                <a:cubicBezTo>
                  <a:pt x="408" y="0"/>
                  <a:pt x="399" y="17"/>
                  <a:pt x="345" y="35"/>
                </a:cubicBezTo>
                <a:cubicBezTo>
                  <a:pt x="221" y="97"/>
                  <a:pt x="0" y="222"/>
                  <a:pt x="0" y="222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221" y="434"/>
                  <a:pt x="221" y="434"/>
                  <a:pt x="221" y="434"/>
                </a:cubicBezTo>
                <a:cubicBezTo>
                  <a:pt x="221" y="434"/>
                  <a:pt x="345" y="222"/>
                  <a:pt x="399" y="89"/>
                </a:cubicBezTo>
                <a:cubicBezTo>
                  <a:pt x="425" y="44"/>
                  <a:pt x="443" y="26"/>
                  <a:pt x="425" y="17"/>
                </a:cubicBezTo>
                <a:close/>
                <a:moveTo>
                  <a:pt x="381" y="62"/>
                </a:moveTo>
                <a:lnTo>
                  <a:pt x="381" y="62"/>
                </a:lnTo>
                <a:cubicBezTo>
                  <a:pt x="239" y="319"/>
                  <a:pt x="239" y="319"/>
                  <a:pt x="239" y="319"/>
                </a:cubicBezTo>
                <a:cubicBezTo>
                  <a:pt x="230" y="204"/>
                  <a:pt x="230" y="204"/>
                  <a:pt x="230" y="204"/>
                </a:cubicBezTo>
                <a:lnTo>
                  <a:pt x="381" y="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4" name="Freeform 7"/>
          <p:cNvSpPr>
            <a:spLocks noChangeArrowheads="1"/>
          </p:cNvSpPr>
          <p:nvPr userDrawn="1"/>
        </p:nvSpPr>
        <p:spPr bwMode="auto">
          <a:xfrm>
            <a:off x="4990994" y="4563397"/>
            <a:ext cx="180861" cy="207579"/>
          </a:xfrm>
          <a:custGeom>
            <a:avLst/>
            <a:gdLst>
              <a:gd name="T0" fmla="*/ 319 w 390"/>
              <a:gd name="T1" fmla="*/ 301 h 444"/>
              <a:gd name="T2" fmla="*/ 319 w 390"/>
              <a:gd name="T3" fmla="*/ 301 h 444"/>
              <a:gd name="T4" fmla="*/ 274 w 390"/>
              <a:gd name="T5" fmla="*/ 310 h 444"/>
              <a:gd name="T6" fmla="*/ 142 w 390"/>
              <a:gd name="T7" fmla="*/ 239 h 444"/>
              <a:gd name="T8" fmla="*/ 142 w 390"/>
              <a:gd name="T9" fmla="*/ 222 h 444"/>
              <a:gd name="T10" fmla="*/ 142 w 390"/>
              <a:gd name="T11" fmla="*/ 213 h 444"/>
              <a:gd name="T12" fmla="*/ 274 w 390"/>
              <a:gd name="T13" fmla="*/ 133 h 444"/>
              <a:gd name="T14" fmla="*/ 319 w 390"/>
              <a:gd name="T15" fmla="*/ 151 h 444"/>
              <a:gd name="T16" fmla="*/ 389 w 390"/>
              <a:gd name="T17" fmla="*/ 70 h 444"/>
              <a:gd name="T18" fmla="*/ 319 w 390"/>
              <a:gd name="T19" fmla="*/ 0 h 444"/>
              <a:gd name="T20" fmla="*/ 248 w 390"/>
              <a:gd name="T21" fmla="*/ 70 h 444"/>
              <a:gd name="T22" fmla="*/ 248 w 390"/>
              <a:gd name="T23" fmla="*/ 89 h 444"/>
              <a:gd name="T24" fmla="*/ 115 w 390"/>
              <a:gd name="T25" fmla="*/ 169 h 444"/>
              <a:gd name="T26" fmla="*/ 70 w 390"/>
              <a:gd name="T27" fmla="*/ 151 h 444"/>
              <a:gd name="T28" fmla="*/ 0 w 390"/>
              <a:gd name="T29" fmla="*/ 222 h 444"/>
              <a:gd name="T30" fmla="*/ 70 w 390"/>
              <a:gd name="T31" fmla="*/ 301 h 444"/>
              <a:gd name="T32" fmla="*/ 115 w 390"/>
              <a:gd name="T33" fmla="*/ 283 h 444"/>
              <a:gd name="T34" fmla="*/ 248 w 390"/>
              <a:gd name="T35" fmla="*/ 363 h 444"/>
              <a:gd name="T36" fmla="*/ 248 w 390"/>
              <a:gd name="T37" fmla="*/ 372 h 444"/>
              <a:gd name="T38" fmla="*/ 319 w 390"/>
              <a:gd name="T39" fmla="*/ 443 h 444"/>
              <a:gd name="T40" fmla="*/ 389 w 390"/>
              <a:gd name="T41" fmla="*/ 372 h 444"/>
              <a:gd name="T42" fmla="*/ 319 w 390"/>
              <a:gd name="T43" fmla="*/ 30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0" h="444">
                <a:moveTo>
                  <a:pt x="319" y="301"/>
                </a:moveTo>
                <a:lnTo>
                  <a:pt x="319" y="301"/>
                </a:lnTo>
                <a:cubicBezTo>
                  <a:pt x="301" y="301"/>
                  <a:pt x="283" y="301"/>
                  <a:pt x="274" y="310"/>
                </a:cubicBezTo>
                <a:cubicBezTo>
                  <a:pt x="142" y="239"/>
                  <a:pt x="142" y="239"/>
                  <a:pt x="142" y="239"/>
                </a:cubicBezTo>
                <a:cubicBezTo>
                  <a:pt x="142" y="230"/>
                  <a:pt x="142" y="230"/>
                  <a:pt x="142" y="222"/>
                </a:cubicBezTo>
                <a:lnTo>
                  <a:pt x="142" y="213"/>
                </a:lnTo>
                <a:cubicBezTo>
                  <a:pt x="274" y="133"/>
                  <a:pt x="274" y="133"/>
                  <a:pt x="274" y="133"/>
                </a:cubicBezTo>
                <a:cubicBezTo>
                  <a:pt x="283" y="142"/>
                  <a:pt x="301" y="151"/>
                  <a:pt x="319" y="151"/>
                </a:cubicBezTo>
                <a:cubicBezTo>
                  <a:pt x="363" y="151"/>
                  <a:pt x="389" y="115"/>
                  <a:pt x="389" y="70"/>
                </a:cubicBezTo>
                <a:cubicBezTo>
                  <a:pt x="389" y="35"/>
                  <a:pt x="363" y="0"/>
                  <a:pt x="319" y="0"/>
                </a:cubicBezTo>
                <a:cubicBezTo>
                  <a:pt x="274" y="0"/>
                  <a:pt x="248" y="35"/>
                  <a:pt x="248" y="70"/>
                </a:cubicBezTo>
                <a:cubicBezTo>
                  <a:pt x="248" y="80"/>
                  <a:pt x="248" y="80"/>
                  <a:pt x="248" y="89"/>
                </a:cubicBezTo>
                <a:cubicBezTo>
                  <a:pt x="115" y="169"/>
                  <a:pt x="115" y="169"/>
                  <a:pt x="115" y="169"/>
                </a:cubicBezTo>
                <a:cubicBezTo>
                  <a:pt x="107" y="151"/>
                  <a:pt x="88" y="151"/>
                  <a:pt x="70" y="151"/>
                </a:cubicBezTo>
                <a:cubicBezTo>
                  <a:pt x="26" y="151"/>
                  <a:pt x="0" y="186"/>
                  <a:pt x="0" y="222"/>
                </a:cubicBezTo>
                <a:cubicBezTo>
                  <a:pt x="0" y="266"/>
                  <a:pt x="26" y="301"/>
                  <a:pt x="70" y="301"/>
                </a:cubicBezTo>
                <a:cubicBezTo>
                  <a:pt x="88" y="301"/>
                  <a:pt x="107" y="292"/>
                  <a:pt x="115" y="283"/>
                </a:cubicBezTo>
                <a:cubicBezTo>
                  <a:pt x="248" y="363"/>
                  <a:pt x="248" y="363"/>
                  <a:pt x="248" y="363"/>
                </a:cubicBezTo>
                <a:lnTo>
                  <a:pt x="248" y="372"/>
                </a:lnTo>
                <a:cubicBezTo>
                  <a:pt x="248" y="416"/>
                  <a:pt x="274" y="443"/>
                  <a:pt x="319" y="443"/>
                </a:cubicBezTo>
                <a:cubicBezTo>
                  <a:pt x="363" y="443"/>
                  <a:pt x="389" y="416"/>
                  <a:pt x="389" y="372"/>
                </a:cubicBezTo>
                <a:cubicBezTo>
                  <a:pt x="389" y="328"/>
                  <a:pt x="363" y="301"/>
                  <a:pt x="319" y="30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5" name="Freeform 8"/>
          <p:cNvSpPr>
            <a:spLocks noChangeArrowheads="1"/>
          </p:cNvSpPr>
          <p:nvPr userDrawn="1"/>
        </p:nvSpPr>
        <p:spPr bwMode="auto">
          <a:xfrm>
            <a:off x="342042" y="4563397"/>
            <a:ext cx="232243" cy="207579"/>
          </a:xfrm>
          <a:custGeom>
            <a:avLst/>
            <a:gdLst>
              <a:gd name="T0" fmla="*/ 310 w 497"/>
              <a:gd name="T1" fmla="*/ 336 h 444"/>
              <a:gd name="T2" fmla="*/ 310 w 497"/>
              <a:gd name="T3" fmla="*/ 336 h 444"/>
              <a:gd name="T4" fmla="*/ 221 w 497"/>
              <a:gd name="T5" fmla="*/ 257 h 444"/>
              <a:gd name="T6" fmla="*/ 248 w 497"/>
              <a:gd name="T7" fmla="*/ 195 h 444"/>
              <a:gd name="T8" fmla="*/ 274 w 497"/>
              <a:gd name="T9" fmla="*/ 151 h 444"/>
              <a:gd name="T10" fmla="*/ 266 w 497"/>
              <a:gd name="T11" fmla="*/ 133 h 444"/>
              <a:gd name="T12" fmla="*/ 274 w 497"/>
              <a:gd name="T13" fmla="*/ 89 h 444"/>
              <a:gd name="T14" fmla="*/ 177 w 497"/>
              <a:gd name="T15" fmla="*/ 0 h 444"/>
              <a:gd name="T16" fmla="*/ 70 w 497"/>
              <a:gd name="T17" fmla="*/ 89 h 444"/>
              <a:gd name="T18" fmla="*/ 79 w 497"/>
              <a:gd name="T19" fmla="*/ 133 h 444"/>
              <a:gd name="T20" fmla="*/ 70 w 497"/>
              <a:gd name="T21" fmla="*/ 151 h 444"/>
              <a:gd name="T22" fmla="*/ 97 w 497"/>
              <a:gd name="T23" fmla="*/ 195 h 444"/>
              <a:gd name="T24" fmla="*/ 123 w 497"/>
              <a:gd name="T25" fmla="*/ 257 h 444"/>
              <a:gd name="T26" fmla="*/ 35 w 497"/>
              <a:gd name="T27" fmla="*/ 336 h 444"/>
              <a:gd name="T28" fmla="*/ 0 w 497"/>
              <a:gd name="T29" fmla="*/ 345 h 444"/>
              <a:gd name="T30" fmla="*/ 0 w 497"/>
              <a:gd name="T31" fmla="*/ 443 h 444"/>
              <a:gd name="T32" fmla="*/ 398 w 497"/>
              <a:gd name="T33" fmla="*/ 443 h 444"/>
              <a:gd name="T34" fmla="*/ 398 w 497"/>
              <a:gd name="T35" fmla="*/ 399 h 444"/>
              <a:gd name="T36" fmla="*/ 310 w 497"/>
              <a:gd name="T37" fmla="*/ 336 h 444"/>
              <a:gd name="T38" fmla="*/ 425 w 497"/>
              <a:gd name="T39" fmla="*/ 195 h 444"/>
              <a:gd name="T40" fmla="*/ 425 w 497"/>
              <a:gd name="T41" fmla="*/ 195 h 444"/>
              <a:gd name="T42" fmla="*/ 425 w 497"/>
              <a:gd name="T43" fmla="*/ 124 h 444"/>
              <a:gd name="T44" fmla="*/ 372 w 497"/>
              <a:gd name="T45" fmla="*/ 124 h 444"/>
              <a:gd name="T46" fmla="*/ 372 w 497"/>
              <a:gd name="T47" fmla="*/ 195 h 444"/>
              <a:gd name="T48" fmla="*/ 301 w 497"/>
              <a:gd name="T49" fmla="*/ 195 h 444"/>
              <a:gd name="T50" fmla="*/ 301 w 497"/>
              <a:gd name="T51" fmla="*/ 248 h 444"/>
              <a:gd name="T52" fmla="*/ 372 w 497"/>
              <a:gd name="T53" fmla="*/ 248 h 444"/>
              <a:gd name="T54" fmla="*/ 372 w 497"/>
              <a:gd name="T55" fmla="*/ 319 h 444"/>
              <a:gd name="T56" fmla="*/ 425 w 497"/>
              <a:gd name="T57" fmla="*/ 319 h 444"/>
              <a:gd name="T58" fmla="*/ 425 w 497"/>
              <a:gd name="T59" fmla="*/ 248 h 444"/>
              <a:gd name="T60" fmla="*/ 496 w 497"/>
              <a:gd name="T61" fmla="*/ 248 h 444"/>
              <a:gd name="T62" fmla="*/ 496 w 497"/>
              <a:gd name="T63" fmla="*/ 195 h 444"/>
              <a:gd name="T64" fmla="*/ 425 w 497"/>
              <a:gd name="T65" fmla="*/ 195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97" h="444">
                <a:moveTo>
                  <a:pt x="310" y="336"/>
                </a:moveTo>
                <a:lnTo>
                  <a:pt x="310" y="336"/>
                </a:lnTo>
                <a:cubicBezTo>
                  <a:pt x="248" y="310"/>
                  <a:pt x="221" y="292"/>
                  <a:pt x="221" y="257"/>
                </a:cubicBezTo>
                <a:cubicBezTo>
                  <a:pt x="221" y="230"/>
                  <a:pt x="239" y="239"/>
                  <a:pt x="248" y="195"/>
                </a:cubicBezTo>
                <a:cubicBezTo>
                  <a:pt x="257" y="177"/>
                  <a:pt x="274" y="195"/>
                  <a:pt x="274" y="151"/>
                </a:cubicBezTo>
                <a:cubicBezTo>
                  <a:pt x="274" y="133"/>
                  <a:pt x="266" y="133"/>
                  <a:pt x="266" y="133"/>
                </a:cubicBezTo>
                <a:cubicBezTo>
                  <a:pt x="266" y="133"/>
                  <a:pt x="274" y="106"/>
                  <a:pt x="274" y="89"/>
                </a:cubicBezTo>
                <a:cubicBezTo>
                  <a:pt x="274" y="62"/>
                  <a:pt x="257" y="0"/>
                  <a:pt x="177" y="0"/>
                </a:cubicBezTo>
                <a:cubicBezTo>
                  <a:pt x="88" y="0"/>
                  <a:pt x="70" y="62"/>
                  <a:pt x="70" y="89"/>
                </a:cubicBezTo>
                <a:cubicBezTo>
                  <a:pt x="70" y="106"/>
                  <a:pt x="79" y="133"/>
                  <a:pt x="79" y="133"/>
                </a:cubicBezTo>
                <a:cubicBezTo>
                  <a:pt x="79" y="133"/>
                  <a:pt x="70" y="133"/>
                  <a:pt x="70" y="151"/>
                </a:cubicBezTo>
                <a:cubicBezTo>
                  <a:pt x="70" y="195"/>
                  <a:pt x="88" y="177"/>
                  <a:pt x="97" y="195"/>
                </a:cubicBezTo>
                <a:cubicBezTo>
                  <a:pt x="106" y="239"/>
                  <a:pt x="123" y="230"/>
                  <a:pt x="123" y="257"/>
                </a:cubicBezTo>
                <a:cubicBezTo>
                  <a:pt x="123" y="292"/>
                  <a:pt x="97" y="310"/>
                  <a:pt x="35" y="336"/>
                </a:cubicBezTo>
                <a:cubicBezTo>
                  <a:pt x="35" y="336"/>
                  <a:pt x="17" y="336"/>
                  <a:pt x="0" y="345"/>
                </a:cubicBezTo>
                <a:cubicBezTo>
                  <a:pt x="0" y="443"/>
                  <a:pt x="0" y="443"/>
                  <a:pt x="0" y="443"/>
                </a:cubicBezTo>
                <a:cubicBezTo>
                  <a:pt x="398" y="443"/>
                  <a:pt x="398" y="443"/>
                  <a:pt x="398" y="443"/>
                </a:cubicBezTo>
                <a:cubicBezTo>
                  <a:pt x="398" y="443"/>
                  <a:pt x="398" y="408"/>
                  <a:pt x="398" y="399"/>
                </a:cubicBezTo>
                <a:cubicBezTo>
                  <a:pt x="398" y="381"/>
                  <a:pt x="372" y="354"/>
                  <a:pt x="310" y="336"/>
                </a:cubicBezTo>
                <a:close/>
                <a:moveTo>
                  <a:pt x="425" y="195"/>
                </a:moveTo>
                <a:lnTo>
                  <a:pt x="425" y="195"/>
                </a:lnTo>
                <a:cubicBezTo>
                  <a:pt x="425" y="124"/>
                  <a:pt x="425" y="124"/>
                  <a:pt x="425" y="124"/>
                </a:cubicBezTo>
                <a:cubicBezTo>
                  <a:pt x="372" y="124"/>
                  <a:pt x="372" y="124"/>
                  <a:pt x="372" y="124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01" y="195"/>
                  <a:pt x="301" y="195"/>
                  <a:pt x="301" y="195"/>
                </a:cubicBezTo>
                <a:cubicBezTo>
                  <a:pt x="301" y="248"/>
                  <a:pt x="301" y="248"/>
                  <a:pt x="301" y="248"/>
                </a:cubicBezTo>
                <a:cubicBezTo>
                  <a:pt x="372" y="248"/>
                  <a:pt x="372" y="248"/>
                  <a:pt x="372" y="248"/>
                </a:cubicBezTo>
                <a:cubicBezTo>
                  <a:pt x="372" y="319"/>
                  <a:pt x="372" y="319"/>
                  <a:pt x="372" y="319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96" y="248"/>
                  <a:pt x="496" y="248"/>
                  <a:pt x="496" y="248"/>
                </a:cubicBezTo>
                <a:cubicBezTo>
                  <a:pt x="496" y="195"/>
                  <a:pt x="496" y="195"/>
                  <a:pt x="496" y="195"/>
                </a:cubicBezTo>
                <a:lnTo>
                  <a:pt x="425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6" name="Freeform 9"/>
          <p:cNvSpPr>
            <a:spLocks noChangeArrowheads="1"/>
          </p:cNvSpPr>
          <p:nvPr userDrawn="1"/>
        </p:nvSpPr>
        <p:spPr bwMode="auto">
          <a:xfrm>
            <a:off x="4057915" y="4567508"/>
            <a:ext cx="199359" cy="199357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7" name="Freeform 11"/>
          <p:cNvSpPr>
            <a:spLocks noChangeArrowheads="1"/>
          </p:cNvSpPr>
          <p:nvPr userDrawn="1"/>
        </p:nvSpPr>
        <p:spPr bwMode="auto">
          <a:xfrm>
            <a:off x="7771062" y="4594897"/>
            <a:ext cx="195247" cy="195248"/>
          </a:xfrm>
          <a:custGeom>
            <a:avLst/>
            <a:gdLst>
              <a:gd name="T0" fmla="*/ 204 w 418"/>
              <a:gd name="T1" fmla="*/ 0 h 417"/>
              <a:gd name="T2" fmla="*/ 204 w 418"/>
              <a:gd name="T3" fmla="*/ 0 h 417"/>
              <a:gd name="T4" fmla="*/ 0 w 418"/>
              <a:gd name="T5" fmla="*/ 204 h 417"/>
              <a:gd name="T6" fmla="*/ 204 w 418"/>
              <a:gd name="T7" fmla="*/ 416 h 417"/>
              <a:gd name="T8" fmla="*/ 417 w 418"/>
              <a:gd name="T9" fmla="*/ 204 h 417"/>
              <a:gd name="T10" fmla="*/ 204 w 418"/>
              <a:gd name="T11" fmla="*/ 0 h 417"/>
              <a:gd name="T12" fmla="*/ 328 w 418"/>
              <a:gd name="T13" fmla="*/ 177 h 417"/>
              <a:gd name="T14" fmla="*/ 328 w 418"/>
              <a:gd name="T15" fmla="*/ 177 h 417"/>
              <a:gd name="T16" fmla="*/ 328 w 418"/>
              <a:gd name="T17" fmla="*/ 230 h 417"/>
              <a:gd name="T18" fmla="*/ 80 w 418"/>
              <a:gd name="T19" fmla="*/ 230 h 417"/>
              <a:gd name="T20" fmla="*/ 80 w 418"/>
              <a:gd name="T21" fmla="*/ 177 h 417"/>
              <a:gd name="T22" fmla="*/ 328 w 418"/>
              <a:gd name="T23" fmla="*/ 17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8" h="417">
                <a:moveTo>
                  <a:pt x="204" y="0"/>
                </a:moveTo>
                <a:lnTo>
                  <a:pt x="204" y="0"/>
                </a:lnTo>
                <a:cubicBezTo>
                  <a:pt x="89" y="0"/>
                  <a:pt x="0" y="88"/>
                  <a:pt x="0" y="204"/>
                </a:cubicBezTo>
                <a:cubicBezTo>
                  <a:pt x="0" y="319"/>
                  <a:pt x="89" y="416"/>
                  <a:pt x="204" y="416"/>
                </a:cubicBezTo>
                <a:cubicBezTo>
                  <a:pt x="319" y="416"/>
                  <a:pt x="417" y="319"/>
                  <a:pt x="417" y="204"/>
                </a:cubicBezTo>
                <a:cubicBezTo>
                  <a:pt x="417" y="88"/>
                  <a:pt x="319" y="0"/>
                  <a:pt x="204" y="0"/>
                </a:cubicBezTo>
                <a:close/>
                <a:moveTo>
                  <a:pt x="328" y="177"/>
                </a:moveTo>
                <a:lnTo>
                  <a:pt x="328" y="177"/>
                </a:lnTo>
                <a:cubicBezTo>
                  <a:pt x="328" y="230"/>
                  <a:pt x="328" y="230"/>
                  <a:pt x="328" y="230"/>
                </a:cubicBezTo>
                <a:cubicBezTo>
                  <a:pt x="80" y="230"/>
                  <a:pt x="80" y="230"/>
                  <a:pt x="80" y="230"/>
                </a:cubicBezTo>
                <a:cubicBezTo>
                  <a:pt x="80" y="177"/>
                  <a:pt x="80" y="177"/>
                  <a:pt x="80" y="177"/>
                </a:cubicBezTo>
                <a:lnTo>
                  <a:pt x="328" y="1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8" name="Freeform 12"/>
          <p:cNvSpPr>
            <a:spLocks noChangeArrowheads="1"/>
          </p:cNvSpPr>
          <p:nvPr userDrawn="1"/>
        </p:nvSpPr>
        <p:spPr bwMode="auto">
          <a:xfrm>
            <a:off x="1725219" y="5049105"/>
            <a:ext cx="215799" cy="215799"/>
          </a:xfrm>
          <a:custGeom>
            <a:avLst/>
            <a:gdLst>
              <a:gd name="T0" fmla="*/ 230 w 462"/>
              <a:gd name="T1" fmla="*/ 9 h 461"/>
              <a:gd name="T2" fmla="*/ 230 w 462"/>
              <a:gd name="T3" fmla="*/ 9 h 461"/>
              <a:gd name="T4" fmla="*/ 0 w 462"/>
              <a:gd name="T5" fmla="*/ 239 h 461"/>
              <a:gd name="T6" fmla="*/ 230 w 462"/>
              <a:gd name="T7" fmla="*/ 460 h 461"/>
              <a:gd name="T8" fmla="*/ 461 w 462"/>
              <a:gd name="T9" fmla="*/ 230 h 461"/>
              <a:gd name="T10" fmla="*/ 230 w 462"/>
              <a:gd name="T11" fmla="*/ 9 h 461"/>
              <a:gd name="T12" fmla="*/ 248 w 462"/>
              <a:gd name="T13" fmla="*/ 79 h 461"/>
              <a:gd name="T14" fmla="*/ 248 w 462"/>
              <a:gd name="T15" fmla="*/ 79 h 461"/>
              <a:gd name="T16" fmla="*/ 283 w 462"/>
              <a:gd name="T17" fmla="*/ 106 h 461"/>
              <a:gd name="T18" fmla="*/ 239 w 462"/>
              <a:gd name="T19" fmla="*/ 150 h 461"/>
              <a:gd name="T20" fmla="*/ 213 w 462"/>
              <a:gd name="T21" fmla="*/ 115 h 461"/>
              <a:gd name="T22" fmla="*/ 248 w 462"/>
              <a:gd name="T23" fmla="*/ 79 h 461"/>
              <a:gd name="T24" fmla="*/ 195 w 462"/>
              <a:gd name="T25" fmla="*/ 372 h 461"/>
              <a:gd name="T26" fmla="*/ 195 w 462"/>
              <a:gd name="T27" fmla="*/ 372 h 461"/>
              <a:gd name="T28" fmla="*/ 177 w 462"/>
              <a:gd name="T29" fmla="*/ 327 h 461"/>
              <a:gd name="T30" fmla="*/ 195 w 462"/>
              <a:gd name="T31" fmla="*/ 248 h 461"/>
              <a:gd name="T32" fmla="*/ 195 w 462"/>
              <a:gd name="T33" fmla="*/ 230 h 461"/>
              <a:gd name="T34" fmla="*/ 160 w 462"/>
              <a:gd name="T35" fmla="*/ 248 h 461"/>
              <a:gd name="T36" fmla="*/ 151 w 462"/>
              <a:gd name="T37" fmla="*/ 239 h 461"/>
              <a:gd name="T38" fmla="*/ 248 w 462"/>
              <a:gd name="T39" fmla="*/ 185 h 461"/>
              <a:gd name="T40" fmla="*/ 266 w 462"/>
              <a:gd name="T41" fmla="*/ 230 h 461"/>
              <a:gd name="T42" fmla="*/ 239 w 462"/>
              <a:gd name="T43" fmla="*/ 310 h 461"/>
              <a:gd name="T44" fmla="*/ 239 w 462"/>
              <a:gd name="T45" fmla="*/ 327 h 461"/>
              <a:gd name="T46" fmla="*/ 275 w 462"/>
              <a:gd name="T47" fmla="*/ 310 h 461"/>
              <a:gd name="T48" fmla="*/ 283 w 462"/>
              <a:gd name="T49" fmla="*/ 327 h 461"/>
              <a:gd name="T50" fmla="*/ 195 w 462"/>
              <a:gd name="T51" fmla="*/ 37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2" h="461">
                <a:moveTo>
                  <a:pt x="230" y="9"/>
                </a:moveTo>
                <a:lnTo>
                  <a:pt x="230" y="9"/>
                </a:lnTo>
                <a:cubicBezTo>
                  <a:pt x="98" y="9"/>
                  <a:pt x="0" y="106"/>
                  <a:pt x="0" y="239"/>
                </a:cubicBezTo>
                <a:cubicBezTo>
                  <a:pt x="0" y="363"/>
                  <a:pt x="107" y="460"/>
                  <a:pt x="230" y="460"/>
                </a:cubicBezTo>
                <a:cubicBezTo>
                  <a:pt x="363" y="460"/>
                  <a:pt x="461" y="354"/>
                  <a:pt x="461" y="230"/>
                </a:cubicBezTo>
                <a:cubicBezTo>
                  <a:pt x="461" y="106"/>
                  <a:pt x="355" y="0"/>
                  <a:pt x="230" y="9"/>
                </a:cubicBezTo>
                <a:close/>
                <a:moveTo>
                  <a:pt x="248" y="79"/>
                </a:moveTo>
                <a:lnTo>
                  <a:pt x="248" y="79"/>
                </a:lnTo>
                <a:cubicBezTo>
                  <a:pt x="275" y="79"/>
                  <a:pt x="283" y="97"/>
                  <a:pt x="283" y="106"/>
                </a:cubicBezTo>
                <a:cubicBezTo>
                  <a:pt x="283" y="132"/>
                  <a:pt x="266" y="150"/>
                  <a:pt x="239" y="150"/>
                </a:cubicBezTo>
                <a:cubicBezTo>
                  <a:pt x="222" y="150"/>
                  <a:pt x="213" y="132"/>
                  <a:pt x="213" y="115"/>
                </a:cubicBezTo>
                <a:cubicBezTo>
                  <a:pt x="213" y="106"/>
                  <a:pt x="222" y="79"/>
                  <a:pt x="248" y="79"/>
                </a:cubicBezTo>
                <a:close/>
                <a:moveTo>
                  <a:pt x="195" y="372"/>
                </a:moveTo>
                <a:lnTo>
                  <a:pt x="195" y="372"/>
                </a:lnTo>
                <a:cubicBezTo>
                  <a:pt x="177" y="372"/>
                  <a:pt x="169" y="363"/>
                  <a:pt x="177" y="327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195" y="239"/>
                  <a:pt x="195" y="230"/>
                  <a:pt x="195" y="230"/>
                </a:cubicBezTo>
                <a:cubicBezTo>
                  <a:pt x="186" y="230"/>
                  <a:pt x="169" y="239"/>
                  <a:pt x="160" y="248"/>
                </a:cubicBezTo>
                <a:cubicBezTo>
                  <a:pt x="151" y="239"/>
                  <a:pt x="151" y="239"/>
                  <a:pt x="151" y="239"/>
                </a:cubicBezTo>
                <a:cubicBezTo>
                  <a:pt x="186" y="204"/>
                  <a:pt x="230" y="185"/>
                  <a:pt x="248" y="185"/>
                </a:cubicBezTo>
                <a:cubicBezTo>
                  <a:pt x="266" y="185"/>
                  <a:pt x="266" y="204"/>
                  <a:pt x="266" y="230"/>
                </a:cubicBezTo>
                <a:cubicBezTo>
                  <a:pt x="239" y="310"/>
                  <a:pt x="239" y="310"/>
                  <a:pt x="239" y="310"/>
                </a:cubicBezTo>
                <a:cubicBezTo>
                  <a:pt x="239" y="327"/>
                  <a:pt x="239" y="327"/>
                  <a:pt x="239" y="327"/>
                </a:cubicBezTo>
                <a:cubicBezTo>
                  <a:pt x="248" y="327"/>
                  <a:pt x="266" y="327"/>
                  <a:pt x="275" y="310"/>
                </a:cubicBezTo>
                <a:cubicBezTo>
                  <a:pt x="283" y="327"/>
                  <a:pt x="283" y="327"/>
                  <a:pt x="283" y="327"/>
                </a:cubicBezTo>
                <a:cubicBezTo>
                  <a:pt x="248" y="363"/>
                  <a:pt x="213" y="372"/>
                  <a:pt x="195" y="37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09" name="Freeform 13"/>
          <p:cNvSpPr>
            <a:spLocks noChangeArrowheads="1"/>
          </p:cNvSpPr>
          <p:nvPr userDrawn="1"/>
        </p:nvSpPr>
        <p:spPr bwMode="auto">
          <a:xfrm>
            <a:off x="1755993" y="4524035"/>
            <a:ext cx="108928" cy="232241"/>
          </a:xfrm>
          <a:custGeom>
            <a:avLst/>
            <a:gdLst>
              <a:gd name="T0" fmla="*/ 178 w 232"/>
              <a:gd name="T1" fmla="*/ 0 h 498"/>
              <a:gd name="T2" fmla="*/ 178 w 232"/>
              <a:gd name="T3" fmla="*/ 0 h 498"/>
              <a:gd name="T4" fmla="*/ 222 w 232"/>
              <a:gd name="T5" fmla="*/ 53 h 498"/>
              <a:gd name="T6" fmla="*/ 160 w 232"/>
              <a:gd name="T7" fmla="*/ 115 h 498"/>
              <a:gd name="T8" fmla="*/ 107 w 232"/>
              <a:gd name="T9" fmla="*/ 62 h 498"/>
              <a:gd name="T10" fmla="*/ 178 w 232"/>
              <a:gd name="T11" fmla="*/ 0 h 498"/>
              <a:gd name="T12" fmla="*/ 72 w 232"/>
              <a:gd name="T13" fmla="*/ 497 h 498"/>
              <a:gd name="T14" fmla="*/ 72 w 232"/>
              <a:gd name="T15" fmla="*/ 497 h 498"/>
              <a:gd name="T16" fmla="*/ 45 w 232"/>
              <a:gd name="T17" fmla="*/ 407 h 498"/>
              <a:gd name="T18" fmla="*/ 81 w 232"/>
              <a:gd name="T19" fmla="*/ 284 h 498"/>
              <a:gd name="T20" fmla="*/ 81 w 232"/>
              <a:gd name="T21" fmla="*/ 257 h 498"/>
              <a:gd name="T22" fmla="*/ 19 w 232"/>
              <a:gd name="T23" fmla="*/ 284 h 498"/>
              <a:gd name="T24" fmla="*/ 0 w 232"/>
              <a:gd name="T25" fmla="*/ 266 h 498"/>
              <a:gd name="T26" fmla="*/ 169 w 232"/>
              <a:gd name="T27" fmla="*/ 178 h 498"/>
              <a:gd name="T28" fmla="*/ 187 w 232"/>
              <a:gd name="T29" fmla="*/ 257 h 498"/>
              <a:gd name="T30" fmla="*/ 151 w 232"/>
              <a:gd name="T31" fmla="*/ 390 h 498"/>
              <a:gd name="T32" fmla="*/ 160 w 232"/>
              <a:gd name="T33" fmla="*/ 425 h 498"/>
              <a:gd name="T34" fmla="*/ 213 w 232"/>
              <a:gd name="T35" fmla="*/ 390 h 498"/>
              <a:gd name="T36" fmla="*/ 231 w 232"/>
              <a:gd name="T37" fmla="*/ 407 h 498"/>
              <a:gd name="T38" fmla="*/ 72 w 232"/>
              <a:gd name="T39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2" h="498">
                <a:moveTo>
                  <a:pt x="178" y="0"/>
                </a:moveTo>
                <a:lnTo>
                  <a:pt x="178" y="0"/>
                </a:lnTo>
                <a:cubicBezTo>
                  <a:pt x="213" y="0"/>
                  <a:pt x="222" y="27"/>
                  <a:pt x="222" y="53"/>
                </a:cubicBezTo>
                <a:cubicBezTo>
                  <a:pt x="222" y="80"/>
                  <a:pt x="196" y="115"/>
                  <a:pt x="160" y="115"/>
                </a:cubicBezTo>
                <a:cubicBezTo>
                  <a:pt x="125" y="115"/>
                  <a:pt x="107" y="97"/>
                  <a:pt x="107" y="62"/>
                </a:cubicBezTo>
                <a:cubicBezTo>
                  <a:pt x="107" y="35"/>
                  <a:pt x="134" y="0"/>
                  <a:pt x="178" y="0"/>
                </a:cubicBezTo>
                <a:close/>
                <a:moveTo>
                  <a:pt x="72" y="497"/>
                </a:moveTo>
                <a:lnTo>
                  <a:pt x="72" y="497"/>
                </a:lnTo>
                <a:cubicBezTo>
                  <a:pt x="45" y="497"/>
                  <a:pt x="28" y="478"/>
                  <a:pt x="45" y="407"/>
                </a:cubicBezTo>
                <a:cubicBezTo>
                  <a:pt x="81" y="284"/>
                  <a:pt x="81" y="284"/>
                  <a:pt x="81" y="284"/>
                </a:cubicBezTo>
                <a:cubicBezTo>
                  <a:pt x="81" y="266"/>
                  <a:pt x="81" y="257"/>
                  <a:pt x="81" y="257"/>
                </a:cubicBezTo>
                <a:cubicBezTo>
                  <a:pt x="72" y="257"/>
                  <a:pt x="37" y="275"/>
                  <a:pt x="19" y="284"/>
                </a:cubicBezTo>
                <a:cubicBezTo>
                  <a:pt x="0" y="266"/>
                  <a:pt x="0" y="266"/>
                  <a:pt x="0" y="266"/>
                </a:cubicBezTo>
                <a:cubicBezTo>
                  <a:pt x="63" y="213"/>
                  <a:pt x="143" y="178"/>
                  <a:pt x="169" y="178"/>
                </a:cubicBezTo>
                <a:cubicBezTo>
                  <a:pt x="196" y="178"/>
                  <a:pt x="205" y="213"/>
                  <a:pt x="187" y="257"/>
                </a:cubicBezTo>
                <a:cubicBezTo>
                  <a:pt x="151" y="390"/>
                  <a:pt x="151" y="390"/>
                  <a:pt x="151" y="390"/>
                </a:cubicBezTo>
                <a:cubicBezTo>
                  <a:pt x="151" y="416"/>
                  <a:pt x="151" y="425"/>
                  <a:pt x="160" y="425"/>
                </a:cubicBezTo>
                <a:cubicBezTo>
                  <a:pt x="160" y="425"/>
                  <a:pt x="187" y="407"/>
                  <a:pt x="213" y="390"/>
                </a:cubicBezTo>
                <a:cubicBezTo>
                  <a:pt x="231" y="407"/>
                  <a:pt x="231" y="407"/>
                  <a:pt x="231" y="407"/>
                </a:cubicBezTo>
                <a:cubicBezTo>
                  <a:pt x="169" y="478"/>
                  <a:pt x="98" y="497"/>
                  <a:pt x="72" y="4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0" name="Freeform 15"/>
          <p:cNvSpPr>
            <a:spLocks noChangeArrowheads="1"/>
          </p:cNvSpPr>
          <p:nvPr userDrawn="1"/>
        </p:nvSpPr>
        <p:spPr bwMode="auto">
          <a:xfrm>
            <a:off x="7277604" y="5049105"/>
            <a:ext cx="195248" cy="195247"/>
          </a:xfrm>
          <a:custGeom>
            <a:avLst/>
            <a:gdLst>
              <a:gd name="T0" fmla="*/ 213 w 417"/>
              <a:gd name="T1" fmla="*/ 0 h 417"/>
              <a:gd name="T2" fmla="*/ 213 w 417"/>
              <a:gd name="T3" fmla="*/ 0 h 417"/>
              <a:gd name="T4" fmla="*/ 0 w 417"/>
              <a:gd name="T5" fmla="*/ 204 h 417"/>
              <a:gd name="T6" fmla="*/ 213 w 417"/>
              <a:gd name="T7" fmla="*/ 416 h 417"/>
              <a:gd name="T8" fmla="*/ 416 w 417"/>
              <a:gd name="T9" fmla="*/ 204 h 417"/>
              <a:gd name="T10" fmla="*/ 213 w 417"/>
              <a:gd name="T11" fmla="*/ 0 h 417"/>
              <a:gd name="T12" fmla="*/ 257 w 417"/>
              <a:gd name="T13" fmla="*/ 204 h 417"/>
              <a:gd name="T14" fmla="*/ 257 w 417"/>
              <a:gd name="T15" fmla="*/ 204 h 417"/>
              <a:gd name="T16" fmla="*/ 328 w 417"/>
              <a:gd name="T17" fmla="*/ 284 h 417"/>
              <a:gd name="T18" fmla="*/ 284 w 417"/>
              <a:gd name="T19" fmla="*/ 328 h 417"/>
              <a:gd name="T20" fmla="*/ 213 w 417"/>
              <a:gd name="T21" fmla="*/ 248 h 417"/>
              <a:gd name="T22" fmla="*/ 132 w 417"/>
              <a:gd name="T23" fmla="*/ 328 h 417"/>
              <a:gd name="T24" fmla="*/ 88 w 417"/>
              <a:gd name="T25" fmla="*/ 284 h 417"/>
              <a:gd name="T26" fmla="*/ 168 w 417"/>
              <a:gd name="T27" fmla="*/ 204 h 417"/>
              <a:gd name="T28" fmla="*/ 88 w 417"/>
              <a:gd name="T29" fmla="*/ 134 h 417"/>
              <a:gd name="T30" fmla="*/ 132 w 417"/>
              <a:gd name="T31" fmla="*/ 89 h 417"/>
              <a:gd name="T32" fmla="*/ 213 w 417"/>
              <a:gd name="T33" fmla="*/ 159 h 417"/>
              <a:gd name="T34" fmla="*/ 284 w 417"/>
              <a:gd name="T35" fmla="*/ 89 h 417"/>
              <a:gd name="T36" fmla="*/ 328 w 417"/>
              <a:gd name="T37" fmla="*/ 134 h 417"/>
              <a:gd name="T38" fmla="*/ 257 w 417"/>
              <a:gd name="T39" fmla="*/ 204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7" h="417">
                <a:moveTo>
                  <a:pt x="213" y="0"/>
                </a:moveTo>
                <a:lnTo>
                  <a:pt x="213" y="0"/>
                </a:lnTo>
                <a:cubicBezTo>
                  <a:pt x="97" y="0"/>
                  <a:pt x="0" y="89"/>
                  <a:pt x="0" y="204"/>
                </a:cubicBezTo>
                <a:cubicBezTo>
                  <a:pt x="0" y="319"/>
                  <a:pt x="97" y="416"/>
                  <a:pt x="213" y="416"/>
                </a:cubicBezTo>
                <a:cubicBezTo>
                  <a:pt x="328" y="416"/>
                  <a:pt x="416" y="319"/>
                  <a:pt x="416" y="204"/>
                </a:cubicBezTo>
                <a:cubicBezTo>
                  <a:pt x="416" y="89"/>
                  <a:pt x="328" y="0"/>
                  <a:pt x="213" y="0"/>
                </a:cubicBezTo>
                <a:close/>
                <a:moveTo>
                  <a:pt x="257" y="204"/>
                </a:moveTo>
                <a:lnTo>
                  <a:pt x="257" y="204"/>
                </a:lnTo>
                <a:cubicBezTo>
                  <a:pt x="328" y="284"/>
                  <a:pt x="328" y="284"/>
                  <a:pt x="328" y="284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13" y="248"/>
                  <a:pt x="213" y="248"/>
                  <a:pt x="213" y="248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88" y="284"/>
                  <a:pt x="88" y="284"/>
                  <a:pt x="88" y="284"/>
                </a:cubicBezTo>
                <a:cubicBezTo>
                  <a:pt x="168" y="204"/>
                  <a:pt x="168" y="204"/>
                  <a:pt x="168" y="204"/>
                </a:cubicBezTo>
                <a:cubicBezTo>
                  <a:pt x="88" y="134"/>
                  <a:pt x="88" y="134"/>
                  <a:pt x="88" y="134"/>
                </a:cubicBezTo>
                <a:cubicBezTo>
                  <a:pt x="132" y="89"/>
                  <a:pt x="132" y="89"/>
                  <a:pt x="132" y="89"/>
                </a:cubicBezTo>
                <a:cubicBezTo>
                  <a:pt x="213" y="159"/>
                  <a:pt x="213" y="159"/>
                  <a:pt x="213" y="159"/>
                </a:cubicBezTo>
                <a:cubicBezTo>
                  <a:pt x="284" y="89"/>
                  <a:pt x="284" y="89"/>
                  <a:pt x="284" y="89"/>
                </a:cubicBezTo>
                <a:cubicBezTo>
                  <a:pt x="328" y="134"/>
                  <a:pt x="328" y="134"/>
                  <a:pt x="328" y="134"/>
                </a:cubicBezTo>
                <a:lnTo>
                  <a:pt x="257" y="2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1" name="Freeform 17"/>
          <p:cNvSpPr>
            <a:spLocks noChangeArrowheads="1"/>
          </p:cNvSpPr>
          <p:nvPr userDrawn="1"/>
        </p:nvSpPr>
        <p:spPr bwMode="auto">
          <a:xfrm>
            <a:off x="3591376" y="5025825"/>
            <a:ext cx="215799" cy="215799"/>
          </a:xfrm>
          <a:custGeom>
            <a:avLst/>
            <a:gdLst>
              <a:gd name="T0" fmla="*/ 231 w 461"/>
              <a:gd name="T1" fmla="*/ 9 h 461"/>
              <a:gd name="T2" fmla="*/ 231 w 461"/>
              <a:gd name="T3" fmla="*/ 9 h 461"/>
              <a:gd name="T4" fmla="*/ 0 w 461"/>
              <a:gd name="T5" fmla="*/ 239 h 461"/>
              <a:gd name="T6" fmla="*/ 231 w 461"/>
              <a:gd name="T7" fmla="*/ 460 h 461"/>
              <a:gd name="T8" fmla="*/ 460 w 461"/>
              <a:gd name="T9" fmla="*/ 230 h 461"/>
              <a:gd name="T10" fmla="*/ 231 w 461"/>
              <a:gd name="T11" fmla="*/ 9 h 461"/>
              <a:gd name="T12" fmla="*/ 231 w 461"/>
              <a:gd name="T13" fmla="*/ 372 h 461"/>
              <a:gd name="T14" fmla="*/ 231 w 461"/>
              <a:gd name="T15" fmla="*/ 372 h 461"/>
              <a:gd name="T16" fmla="*/ 221 w 461"/>
              <a:gd name="T17" fmla="*/ 372 h 461"/>
              <a:gd name="T18" fmla="*/ 195 w 461"/>
              <a:gd name="T19" fmla="*/ 336 h 461"/>
              <a:gd name="T20" fmla="*/ 231 w 461"/>
              <a:gd name="T21" fmla="*/ 301 h 461"/>
              <a:gd name="T22" fmla="*/ 231 w 461"/>
              <a:gd name="T23" fmla="*/ 301 h 461"/>
              <a:gd name="T24" fmla="*/ 257 w 461"/>
              <a:gd name="T25" fmla="*/ 336 h 461"/>
              <a:gd name="T26" fmla="*/ 231 w 461"/>
              <a:gd name="T27" fmla="*/ 372 h 461"/>
              <a:gd name="T28" fmla="*/ 310 w 461"/>
              <a:gd name="T29" fmla="*/ 213 h 461"/>
              <a:gd name="T30" fmla="*/ 310 w 461"/>
              <a:gd name="T31" fmla="*/ 213 h 461"/>
              <a:gd name="T32" fmla="*/ 284 w 461"/>
              <a:gd name="T33" fmla="*/ 230 h 461"/>
              <a:gd name="T34" fmla="*/ 266 w 461"/>
              <a:gd name="T35" fmla="*/ 248 h 461"/>
              <a:gd name="T36" fmla="*/ 257 w 461"/>
              <a:gd name="T37" fmla="*/ 257 h 461"/>
              <a:gd name="T38" fmla="*/ 248 w 461"/>
              <a:gd name="T39" fmla="*/ 274 h 461"/>
              <a:gd name="T40" fmla="*/ 248 w 461"/>
              <a:gd name="T41" fmla="*/ 274 h 461"/>
              <a:gd name="T42" fmla="*/ 195 w 461"/>
              <a:gd name="T43" fmla="*/ 274 h 461"/>
              <a:gd name="T44" fmla="*/ 195 w 461"/>
              <a:gd name="T45" fmla="*/ 274 h 461"/>
              <a:gd name="T46" fmla="*/ 204 w 461"/>
              <a:gd name="T47" fmla="*/ 230 h 461"/>
              <a:gd name="T48" fmla="*/ 248 w 461"/>
              <a:gd name="T49" fmla="*/ 204 h 461"/>
              <a:gd name="T50" fmla="*/ 257 w 461"/>
              <a:gd name="T51" fmla="*/ 195 h 461"/>
              <a:gd name="T52" fmla="*/ 266 w 461"/>
              <a:gd name="T53" fmla="*/ 176 h 461"/>
              <a:gd name="T54" fmla="*/ 257 w 461"/>
              <a:gd name="T55" fmla="*/ 150 h 461"/>
              <a:gd name="T56" fmla="*/ 231 w 461"/>
              <a:gd name="T57" fmla="*/ 141 h 461"/>
              <a:gd name="T58" fmla="*/ 204 w 461"/>
              <a:gd name="T59" fmla="*/ 150 h 461"/>
              <a:gd name="T60" fmla="*/ 195 w 461"/>
              <a:gd name="T61" fmla="*/ 176 h 461"/>
              <a:gd name="T62" fmla="*/ 195 w 461"/>
              <a:gd name="T63" fmla="*/ 185 h 461"/>
              <a:gd name="T64" fmla="*/ 142 w 461"/>
              <a:gd name="T65" fmla="*/ 185 h 461"/>
              <a:gd name="T66" fmla="*/ 142 w 461"/>
              <a:gd name="T67" fmla="*/ 176 h 461"/>
              <a:gd name="T68" fmla="*/ 177 w 461"/>
              <a:gd name="T69" fmla="*/ 106 h 461"/>
              <a:gd name="T70" fmla="*/ 231 w 461"/>
              <a:gd name="T71" fmla="*/ 97 h 461"/>
              <a:gd name="T72" fmla="*/ 293 w 461"/>
              <a:gd name="T73" fmla="*/ 115 h 461"/>
              <a:gd name="T74" fmla="*/ 319 w 461"/>
              <a:gd name="T75" fmla="*/ 168 h 461"/>
              <a:gd name="T76" fmla="*/ 310 w 461"/>
              <a:gd name="T77" fmla="*/ 213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1" h="461">
                <a:moveTo>
                  <a:pt x="231" y="9"/>
                </a:moveTo>
                <a:lnTo>
                  <a:pt x="231" y="9"/>
                </a:lnTo>
                <a:cubicBezTo>
                  <a:pt x="97" y="9"/>
                  <a:pt x="0" y="106"/>
                  <a:pt x="0" y="239"/>
                </a:cubicBezTo>
                <a:cubicBezTo>
                  <a:pt x="0" y="363"/>
                  <a:pt x="106" y="460"/>
                  <a:pt x="231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1" y="9"/>
                </a:cubicBezTo>
                <a:close/>
                <a:moveTo>
                  <a:pt x="231" y="372"/>
                </a:moveTo>
                <a:lnTo>
                  <a:pt x="231" y="372"/>
                </a:lnTo>
                <a:cubicBezTo>
                  <a:pt x="221" y="372"/>
                  <a:pt x="221" y="372"/>
                  <a:pt x="221" y="372"/>
                </a:cubicBezTo>
                <a:cubicBezTo>
                  <a:pt x="204" y="372"/>
                  <a:pt x="195" y="354"/>
                  <a:pt x="195" y="336"/>
                </a:cubicBezTo>
                <a:cubicBezTo>
                  <a:pt x="195" y="319"/>
                  <a:pt x="204" y="301"/>
                  <a:pt x="231" y="301"/>
                </a:cubicBezTo>
                <a:lnTo>
                  <a:pt x="231" y="301"/>
                </a:lnTo>
                <a:cubicBezTo>
                  <a:pt x="248" y="310"/>
                  <a:pt x="257" y="319"/>
                  <a:pt x="257" y="336"/>
                </a:cubicBezTo>
                <a:cubicBezTo>
                  <a:pt x="257" y="363"/>
                  <a:pt x="248" y="372"/>
                  <a:pt x="231" y="372"/>
                </a:cubicBezTo>
                <a:close/>
                <a:moveTo>
                  <a:pt x="310" y="213"/>
                </a:moveTo>
                <a:lnTo>
                  <a:pt x="310" y="213"/>
                </a:lnTo>
                <a:cubicBezTo>
                  <a:pt x="301" y="213"/>
                  <a:pt x="293" y="221"/>
                  <a:pt x="284" y="230"/>
                </a:cubicBezTo>
                <a:cubicBezTo>
                  <a:pt x="266" y="248"/>
                  <a:pt x="266" y="248"/>
                  <a:pt x="266" y="248"/>
                </a:cubicBezTo>
                <a:cubicBezTo>
                  <a:pt x="257" y="248"/>
                  <a:pt x="257" y="257"/>
                  <a:pt x="257" y="257"/>
                </a:cubicBezTo>
                <a:cubicBezTo>
                  <a:pt x="248" y="266"/>
                  <a:pt x="248" y="266"/>
                  <a:pt x="248" y="274"/>
                </a:cubicBezTo>
                <a:lnTo>
                  <a:pt x="248" y="274"/>
                </a:lnTo>
                <a:cubicBezTo>
                  <a:pt x="195" y="274"/>
                  <a:pt x="195" y="274"/>
                  <a:pt x="195" y="274"/>
                </a:cubicBezTo>
                <a:lnTo>
                  <a:pt x="195" y="274"/>
                </a:lnTo>
                <a:cubicBezTo>
                  <a:pt x="195" y="257"/>
                  <a:pt x="195" y="248"/>
                  <a:pt x="204" y="230"/>
                </a:cubicBezTo>
                <a:cubicBezTo>
                  <a:pt x="221" y="221"/>
                  <a:pt x="248" y="204"/>
                  <a:pt x="248" y="204"/>
                </a:cubicBezTo>
                <a:lnTo>
                  <a:pt x="257" y="195"/>
                </a:lnTo>
                <a:cubicBezTo>
                  <a:pt x="257" y="185"/>
                  <a:pt x="266" y="176"/>
                  <a:pt x="266" y="176"/>
                </a:cubicBezTo>
                <a:cubicBezTo>
                  <a:pt x="266" y="168"/>
                  <a:pt x="257" y="160"/>
                  <a:pt x="257" y="150"/>
                </a:cubicBezTo>
                <a:cubicBezTo>
                  <a:pt x="248" y="141"/>
                  <a:pt x="240" y="141"/>
                  <a:pt x="231" y="141"/>
                </a:cubicBezTo>
                <a:cubicBezTo>
                  <a:pt x="221" y="141"/>
                  <a:pt x="213" y="141"/>
                  <a:pt x="204" y="150"/>
                </a:cubicBezTo>
                <a:cubicBezTo>
                  <a:pt x="195" y="160"/>
                  <a:pt x="195" y="168"/>
                  <a:pt x="195" y="176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142" y="185"/>
                  <a:pt x="142" y="185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41"/>
                  <a:pt x="150" y="123"/>
                  <a:pt x="177" y="106"/>
                </a:cubicBezTo>
                <a:cubicBezTo>
                  <a:pt x="186" y="97"/>
                  <a:pt x="204" y="97"/>
                  <a:pt x="231" y="97"/>
                </a:cubicBezTo>
                <a:cubicBezTo>
                  <a:pt x="257" y="97"/>
                  <a:pt x="275" y="97"/>
                  <a:pt x="293" y="115"/>
                </a:cubicBezTo>
                <a:cubicBezTo>
                  <a:pt x="310" y="123"/>
                  <a:pt x="319" y="141"/>
                  <a:pt x="319" y="168"/>
                </a:cubicBezTo>
                <a:cubicBezTo>
                  <a:pt x="319" y="185"/>
                  <a:pt x="319" y="195"/>
                  <a:pt x="310" y="2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2" name="Freeform 18"/>
          <p:cNvSpPr>
            <a:spLocks noChangeArrowheads="1"/>
          </p:cNvSpPr>
          <p:nvPr userDrawn="1"/>
        </p:nvSpPr>
        <p:spPr bwMode="auto">
          <a:xfrm>
            <a:off x="8235346" y="5077879"/>
            <a:ext cx="133592" cy="137700"/>
          </a:xfrm>
          <a:custGeom>
            <a:avLst/>
            <a:gdLst>
              <a:gd name="T0" fmla="*/ 265 w 285"/>
              <a:gd name="T1" fmla="*/ 125 h 294"/>
              <a:gd name="T2" fmla="*/ 265 w 285"/>
              <a:gd name="T3" fmla="*/ 125 h 294"/>
              <a:gd name="T4" fmla="*/ 168 w 285"/>
              <a:gd name="T5" fmla="*/ 125 h 294"/>
              <a:gd name="T6" fmla="*/ 168 w 285"/>
              <a:gd name="T7" fmla="*/ 18 h 294"/>
              <a:gd name="T8" fmla="*/ 141 w 285"/>
              <a:gd name="T9" fmla="*/ 0 h 294"/>
              <a:gd name="T10" fmla="*/ 115 w 285"/>
              <a:gd name="T11" fmla="*/ 18 h 294"/>
              <a:gd name="T12" fmla="*/ 115 w 285"/>
              <a:gd name="T13" fmla="*/ 125 h 294"/>
              <a:gd name="T14" fmla="*/ 9 w 285"/>
              <a:gd name="T15" fmla="*/ 125 h 294"/>
              <a:gd name="T16" fmla="*/ 0 w 285"/>
              <a:gd name="T17" fmla="*/ 142 h 294"/>
              <a:gd name="T18" fmla="*/ 9 w 285"/>
              <a:gd name="T19" fmla="*/ 169 h 294"/>
              <a:gd name="T20" fmla="*/ 115 w 285"/>
              <a:gd name="T21" fmla="*/ 169 h 294"/>
              <a:gd name="T22" fmla="*/ 115 w 285"/>
              <a:gd name="T23" fmla="*/ 275 h 294"/>
              <a:gd name="T24" fmla="*/ 141 w 285"/>
              <a:gd name="T25" fmla="*/ 293 h 294"/>
              <a:gd name="T26" fmla="*/ 168 w 285"/>
              <a:gd name="T27" fmla="*/ 275 h 294"/>
              <a:gd name="T28" fmla="*/ 168 w 285"/>
              <a:gd name="T29" fmla="*/ 169 h 294"/>
              <a:gd name="T30" fmla="*/ 265 w 285"/>
              <a:gd name="T31" fmla="*/ 169 h 294"/>
              <a:gd name="T32" fmla="*/ 284 w 285"/>
              <a:gd name="T33" fmla="*/ 142 h 294"/>
              <a:gd name="T34" fmla="*/ 265 w 285"/>
              <a:gd name="T35" fmla="*/ 12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5" h="294">
                <a:moveTo>
                  <a:pt x="265" y="125"/>
                </a:moveTo>
                <a:lnTo>
                  <a:pt x="265" y="125"/>
                </a:lnTo>
                <a:cubicBezTo>
                  <a:pt x="168" y="125"/>
                  <a:pt x="168" y="125"/>
                  <a:pt x="168" y="125"/>
                </a:cubicBezTo>
                <a:cubicBezTo>
                  <a:pt x="168" y="18"/>
                  <a:pt x="168" y="18"/>
                  <a:pt x="168" y="18"/>
                </a:cubicBezTo>
                <a:cubicBezTo>
                  <a:pt x="168" y="0"/>
                  <a:pt x="150" y="0"/>
                  <a:pt x="141" y="0"/>
                </a:cubicBezTo>
                <a:cubicBezTo>
                  <a:pt x="124" y="0"/>
                  <a:pt x="115" y="0"/>
                  <a:pt x="115" y="18"/>
                </a:cubicBezTo>
                <a:cubicBezTo>
                  <a:pt x="115" y="125"/>
                  <a:pt x="115" y="125"/>
                  <a:pt x="115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0" y="125"/>
                  <a:pt x="0" y="133"/>
                  <a:pt x="0" y="142"/>
                </a:cubicBezTo>
                <a:cubicBezTo>
                  <a:pt x="0" y="160"/>
                  <a:pt x="0" y="169"/>
                  <a:pt x="9" y="169"/>
                </a:cubicBezTo>
                <a:cubicBezTo>
                  <a:pt x="115" y="169"/>
                  <a:pt x="115" y="169"/>
                  <a:pt x="115" y="169"/>
                </a:cubicBezTo>
                <a:cubicBezTo>
                  <a:pt x="115" y="275"/>
                  <a:pt x="115" y="275"/>
                  <a:pt x="115" y="275"/>
                </a:cubicBezTo>
                <a:cubicBezTo>
                  <a:pt x="115" y="284"/>
                  <a:pt x="124" y="293"/>
                  <a:pt x="141" y="293"/>
                </a:cubicBezTo>
                <a:cubicBezTo>
                  <a:pt x="150" y="293"/>
                  <a:pt x="168" y="284"/>
                  <a:pt x="168" y="275"/>
                </a:cubicBezTo>
                <a:cubicBezTo>
                  <a:pt x="168" y="169"/>
                  <a:pt x="168" y="169"/>
                  <a:pt x="168" y="169"/>
                </a:cubicBezTo>
                <a:cubicBezTo>
                  <a:pt x="265" y="169"/>
                  <a:pt x="265" y="169"/>
                  <a:pt x="265" y="169"/>
                </a:cubicBezTo>
                <a:cubicBezTo>
                  <a:pt x="284" y="169"/>
                  <a:pt x="284" y="160"/>
                  <a:pt x="284" y="142"/>
                </a:cubicBezTo>
                <a:cubicBezTo>
                  <a:pt x="284" y="133"/>
                  <a:pt x="284" y="125"/>
                  <a:pt x="265" y="12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3" name="Freeform 19"/>
          <p:cNvSpPr>
            <a:spLocks noChangeArrowheads="1"/>
          </p:cNvSpPr>
          <p:nvPr userDrawn="1"/>
        </p:nvSpPr>
        <p:spPr bwMode="auto">
          <a:xfrm>
            <a:off x="7772917" y="5135426"/>
            <a:ext cx="131535" cy="20552"/>
          </a:xfrm>
          <a:custGeom>
            <a:avLst/>
            <a:gdLst>
              <a:gd name="T0" fmla="*/ 265 w 283"/>
              <a:gd name="T1" fmla="*/ 0 h 45"/>
              <a:gd name="T2" fmla="*/ 265 w 283"/>
              <a:gd name="T3" fmla="*/ 0 h 45"/>
              <a:gd name="T4" fmla="*/ 9 w 283"/>
              <a:gd name="T5" fmla="*/ 0 h 45"/>
              <a:gd name="T6" fmla="*/ 0 w 283"/>
              <a:gd name="T7" fmla="*/ 17 h 45"/>
              <a:gd name="T8" fmla="*/ 9 w 283"/>
              <a:gd name="T9" fmla="*/ 44 h 45"/>
              <a:gd name="T10" fmla="*/ 265 w 283"/>
              <a:gd name="T11" fmla="*/ 44 h 45"/>
              <a:gd name="T12" fmla="*/ 282 w 283"/>
              <a:gd name="T13" fmla="*/ 17 h 45"/>
              <a:gd name="T14" fmla="*/ 265 w 283"/>
              <a:gd name="T1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3" h="45">
                <a:moveTo>
                  <a:pt x="265" y="0"/>
                </a:moveTo>
                <a:lnTo>
                  <a:pt x="265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8"/>
                  <a:pt x="0" y="17"/>
                </a:cubicBezTo>
                <a:cubicBezTo>
                  <a:pt x="0" y="35"/>
                  <a:pt x="0" y="44"/>
                  <a:pt x="9" y="44"/>
                </a:cubicBezTo>
                <a:cubicBezTo>
                  <a:pt x="265" y="44"/>
                  <a:pt x="265" y="44"/>
                  <a:pt x="265" y="44"/>
                </a:cubicBezTo>
                <a:cubicBezTo>
                  <a:pt x="282" y="44"/>
                  <a:pt x="282" y="35"/>
                  <a:pt x="282" y="17"/>
                </a:cubicBezTo>
                <a:cubicBezTo>
                  <a:pt x="282" y="8"/>
                  <a:pt x="282" y="0"/>
                  <a:pt x="265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4" name="Freeform 20"/>
          <p:cNvSpPr>
            <a:spLocks noChangeArrowheads="1"/>
          </p:cNvSpPr>
          <p:nvPr userDrawn="1"/>
        </p:nvSpPr>
        <p:spPr bwMode="auto">
          <a:xfrm>
            <a:off x="1269871" y="3571507"/>
            <a:ext cx="232243" cy="236352"/>
          </a:xfrm>
          <a:custGeom>
            <a:avLst/>
            <a:gdLst>
              <a:gd name="T0" fmla="*/ 469 w 497"/>
              <a:gd name="T1" fmla="*/ 8 h 505"/>
              <a:gd name="T2" fmla="*/ 469 w 497"/>
              <a:gd name="T3" fmla="*/ 8 h 505"/>
              <a:gd name="T4" fmla="*/ 452 w 497"/>
              <a:gd name="T5" fmla="*/ 0 h 505"/>
              <a:gd name="T6" fmla="*/ 443 w 497"/>
              <a:gd name="T7" fmla="*/ 17 h 505"/>
              <a:gd name="T8" fmla="*/ 381 w 497"/>
              <a:gd name="T9" fmla="*/ 168 h 505"/>
              <a:gd name="T10" fmla="*/ 372 w 497"/>
              <a:gd name="T11" fmla="*/ 141 h 505"/>
              <a:gd name="T12" fmla="*/ 346 w 497"/>
              <a:gd name="T13" fmla="*/ 132 h 505"/>
              <a:gd name="T14" fmla="*/ 265 w 497"/>
              <a:gd name="T15" fmla="*/ 132 h 505"/>
              <a:gd name="T16" fmla="*/ 240 w 497"/>
              <a:gd name="T17" fmla="*/ 141 h 505"/>
              <a:gd name="T18" fmla="*/ 9 w 497"/>
              <a:gd name="T19" fmla="*/ 300 h 505"/>
              <a:gd name="T20" fmla="*/ 9 w 497"/>
              <a:gd name="T21" fmla="*/ 336 h 505"/>
              <a:gd name="T22" fmla="*/ 106 w 497"/>
              <a:gd name="T23" fmla="*/ 486 h 505"/>
              <a:gd name="T24" fmla="*/ 142 w 497"/>
              <a:gd name="T25" fmla="*/ 495 h 505"/>
              <a:gd name="T26" fmla="*/ 372 w 497"/>
              <a:gd name="T27" fmla="*/ 327 h 505"/>
              <a:gd name="T28" fmla="*/ 390 w 497"/>
              <a:gd name="T29" fmla="*/ 309 h 505"/>
              <a:gd name="T30" fmla="*/ 416 w 497"/>
              <a:gd name="T31" fmla="*/ 229 h 505"/>
              <a:gd name="T32" fmla="*/ 408 w 497"/>
              <a:gd name="T33" fmla="*/ 203 h 505"/>
              <a:gd name="T34" fmla="*/ 399 w 497"/>
              <a:gd name="T35" fmla="*/ 185 h 505"/>
              <a:gd name="T36" fmla="*/ 469 w 497"/>
              <a:gd name="T37" fmla="*/ 8 h 505"/>
              <a:gd name="T38" fmla="*/ 363 w 497"/>
              <a:gd name="T39" fmla="*/ 247 h 505"/>
              <a:gd name="T40" fmla="*/ 363 w 497"/>
              <a:gd name="T41" fmla="*/ 247 h 505"/>
              <a:gd name="T42" fmla="*/ 310 w 497"/>
              <a:gd name="T43" fmla="*/ 229 h 505"/>
              <a:gd name="T44" fmla="*/ 319 w 497"/>
              <a:gd name="T45" fmla="*/ 176 h 505"/>
              <a:gd name="T46" fmla="*/ 363 w 497"/>
              <a:gd name="T47" fmla="*/ 176 h 505"/>
              <a:gd name="T48" fmla="*/ 355 w 497"/>
              <a:gd name="T49" fmla="*/ 185 h 505"/>
              <a:gd name="T50" fmla="*/ 346 w 497"/>
              <a:gd name="T51" fmla="*/ 203 h 505"/>
              <a:gd name="T52" fmla="*/ 355 w 497"/>
              <a:gd name="T53" fmla="*/ 212 h 505"/>
              <a:gd name="T54" fmla="*/ 363 w 497"/>
              <a:gd name="T55" fmla="*/ 212 h 505"/>
              <a:gd name="T56" fmla="*/ 381 w 497"/>
              <a:gd name="T57" fmla="*/ 203 h 505"/>
              <a:gd name="T58" fmla="*/ 363 w 497"/>
              <a:gd name="T59" fmla="*/ 247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8" name="Freeform 24"/>
          <p:cNvSpPr>
            <a:spLocks noChangeArrowheads="1"/>
          </p:cNvSpPr>
          <p:nvPr userDrawn="1"/>
        </p:nvSpPr>
        <p:spPr bwMode="auto">
          <a:xfrm>
            <a:off x="8622704" y="2519535"/>
            <a:ext cx="232241" cy="184972"/>
          </a:xfrm>
          <a:custGeom>
            <a:avLst/>
            <a:gdLst>
              <a:gd name="T0" fmla="*/ 248 w 497"/>
              <a:gd name="T1" fmla="*/ 150 h 399"/>
              <a:gd name="T2" fmla="*/ 248 w 497"/>
              <a:gd name="T3" fmla="*/ 150 h 399"/>
              <a:gd name="T4" fmla="*/ 177 w 497"/>
              <a:gd name="T5" fmla="*/ 221 h 399"/>
              <a:gd name="T6" fmla="*/ 248 w 497"/>
              <a:gd name="T7" fmla="*/ 292 h 399"/>
              <a:gd name="T8" fmla="*/ 319 w 497"/>
              <a:gd name="T9" fmla="*/ 221 h 399"/>
              <a:gd name="T10" fmla="*/ 248 w 497"/>
              <a:gd name="T11" fmla="*/ 150 h 399"/>
              <a:gd name="T12" fmla="*/ 442 w 497"/>
              <a:gd name="T13" fmla="*/ 70 h 399"/>
              <a:gd name="T14" fmla="*/ 442 w 497"/>
              <a:gd name="T15" fmla="*/ 70 h 399"/>
              <a:gd name="T16" fmla="*/ 389 w 497"/>
              <a:gd name="T17" fmla="*/ 70 h 399"/>
              <a:gd name="T18" fmla="*/ 363 w 497"/>
              <a:gd name="T19" fmla="*/ 61 h 399"/>
              <a:gd name="T20" fmla="*/ 354 w 497"/>
              <a:gd name="T21" fmla="*/ 8 h 399"/>
              <a:gd name="T22" fmla="*/ 327 w 497"/>
              <a:gd name="T23" fmla="*/ 0 h 399"/>
              <a:gd name="T24" fmla="*/ 159 w 497"/>
              <a:gd name="T25" fmla="*/ 0 h 399"/>
              <a:gd name="T26" fmla="*/ 142 w 497"/>
              <a:gd name="T27" fmla="*/ 8 h 399"/>
              <a:gd name="T28" fmla="*/ 123 w 497"/>
              <a:gd name="T29" fmla="*/ 61 h 399"/>
              <a:gd name="T30" fmla="*/ 106 w 497"/>
              <a:gd name="T31" fmla="*/ 70 h 399"/>
              <a:gd name="T32" fmla="*/ 53 w 497"/>
              <a:gd name="T33" fmla="*/ 70 h 399"/>
              <a:gd name="T34" fmla="*/ 0 w 497"/>
              <a:gd name="T35" fmla="*/ 123 h 399"/>
              <a:gd name="T36" fmla="*/ 0 w 497"/>
              <a:gd name="T37" fmla="*/ 345 h 399"/>
              <a:gd name="T38" fmla="*/ 53 w 497"/>
              <a:gd name="T39" fmla="*/ 398 h 399"/>
              <a:gd name="T40" fmla="*/ 442 w 497"/>
              <a:gd name="T41" fmla="*/ 398 h 399"/>
              <a:gd name="T42" fmla="*/ 496 w 497"/>
              <a:gd name="T43" fmla="*/ 345 h 399"/>
              <a:gd name="T44" fmla="*/ 496 w 497"/>
              <a:gd name="T45" fmla="*/ 123 h 399"/>
              <a:gd name="T46" fmla="*/ 442 w 497"/>
              <a:gd name="T47" fmla="*/ 70 h 399"/>
              <a:gd name="T48" fmla="*/ 248 w 497"/>
              <a:gd name="T49" fmla="*/ 345 h 399"/>
              <a:gd name="T50" fmla="*/ 248 w 497"/>
              <a:gd name="T51" fmla="*/ 345 h 399"/>
              <a:gd name="T52" fmla="*/ 123 w 497"/>
              <a:gd name="T53" fmla="*/ 221 h 399"/>
              <a:gd name="T54" fmla="*/ 248 w 497"/>
              <a:gd name="T55" fmla="*/ 97 h 399"/>
              <a:gd name="T56" fmla="*/ 372 w 497"/>
              <a:gd name="T57" fmla="*/ 221 h 399"/>
              <a:gd name="T58" fmla="*/ 248 w 497"/>
              <a:gd name="T59" fmla="*/ 345 h 399"/>
              <a:gd name="T60" fmla="*/ 425 w 497"/>
              <a:gd name="T61" fmla="*/ 159 h 399"/>
              <a:gd name="T62" fmla="*/ 425 w 497"/>
              <a:gd name="T63" fmla="*/ 159 h 399"/>
              <a:gd name="T64" fmla="*/ 407 w 497"/>
              <a:gd name="T65" fmla="*/ 141 h 399"/>
              <a:gd name="T66" fmla="*/ 425 w 497"/>
              <a:gd name="T67" fmla="*/ 123 h 399"/>
              <a:gd name="T68" fmla="*/ 442 w 497"/>
              <a:gd name="T69" fmla="*/ 141 h 399"/>
              <a:gd name="T70" fmla="*/ 425 w 497"/>
              <a:gd name="T71" fmla="*/ 1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9" name="Freeform 25"/>
          <p:cNvSpPr>
            <a:spLocks noChangeArrowheads="1"/>
          </p:cNvSpPr>
          <p:nvPr userDrawn="1"/>
        </p:nvSpPr>
        <p:spPr bwMode="auto">
          <a:xfrm>
            <a:off x="2813993" y="4035201"/>
            <a:ext cx="160308" cy="224021"/>
          </a:xfrm>
          <a:custGeom>
            <a:avLst/>
            <a:gdLst>
              <a:gd name="T0" fmla="*/ 195 w 346"/>
              <a:gd name="T1" fmla="*/ 0 h 479"/>
              <a:gd name="T2" fmla="*/ 195 w 346"/>
              <a:gd name="T3" fmla="*/ 0 h 479"/>
              <a:gd name="T4" fmla="*/ 160 w 346"/>
              <a:gd name="T5" fmla="*/ 0 h 479"/>
              <a:gd name="T6" fmla="*/ 160 w 346"/>
              <a:gd name="T7" fmla="*/ 328 h 479"/>
              <a:gd name="T8" fmla="*/ 80 w 346"/>
              <a:gd name="T9" fmla="*/ 328 h 479"/>
              <a:gd name="T10" fmla="*/ 10 w 346"/>
              <a:gd name="T11" fmla="*/ 425 h 479"/>
              <a:gd name="T12" fmla="*/ 124 w 346"/>
              <a:gd name="T13" fmla="*/ 461 h 479"/>
              <a:gd name="T14" fmla="*/ 195 w 346"/>
              <a:gd name="T15" fmla="*/ 372 h 479"/>
              <a:gd name="T16" fmla="*/ 195 w 346"/>
              <a:gd name="T17" fmla="*/ 106 h 479"/>
              <a:gd name="T18" fmla="*/ 257 w 346"/>
              <a:gd name="T19" fmla="*/ 230 h 479"/>
              <a:gd name="T20" fmla="*/ 275 w 346"/>
              <a:gd name="T21" fmla="*/ 230 h 479"/>
              <a:gd name="T22" fmla="*/ 195 w 346"/>
              <a:gd name="T23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0" name="Freeform 26"/>
          <p:cNvSpPr>
            <a:spLocks noChangeArrowheads="1"/>
          </p:cNvSpPr>
          <p:nvPr userDrawn="1"/>
        </p:nvSpPr>
        <p:spPr bwMode="auto">
          <a:xfrm>
            <a:off x="790993" y="2461469"/>
            <a:ext cx="199357" cy="203468"/>
          </a:xfrm>
          <a:custGeom>
            <a:avLst/>
            <a:gdLst>
              <a:gd name="T0" fmla="*/ 256 w 426"/>
              <a:gd name="T1" fmla="*/ 265 h 435"/>
              <a:gd name="T2" fmla="*/ 256 w 426"/>
              <a:gd name="T3" fmla="*/ 265 h 435"/>
              <a:gd name="T4" fmla="*/ 0 w 426"/>
              <a:gd name="T5" fmla="*/ 301 h 435"/>
              <a:gd name="T6" fmla="*/ 35 w 426"/>
              <a:gd name="T7" fmla="*/ 345 h 435"/>
              <a:gd name="T8" fmla="*/ 346 w 426"/>
              <a:gd name="T9" fmla="*/ 345 h 435"/>
              <a:gd name="T10" fmla="*/ 346 w 426"/>
              <a:gd name="T11" fmla="*/ 35 h 435"/>
              <a:gd name="T12" fmla="*/ 292 w 426"/>
              <a:gd name="T13" fmla="*/ 0 h 435"/>
              <a:gd name="T14" fmla="*/ 256 w 426"/>
              <a:gd name="T15" fmla="*/ 265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6" h="435">
                <a:moveTo>
                  <a:pt x="256" y="265"/>
                </a:moveTo>
                <a:lnTo>
                  <a:pt x="256" y="265"/>
                </a:lnTo>
                <a:cubicBezTo>
                  <a:pt x="186" y="336"/>
                  <a:pt x="80" y="345"/>
                  <a:pt x="0" y="301"/>
                </a:cubicBezTo>
                <a:cubicBezTo>
                  <a:pt x="9" y="319"/>
                  <a:pt x="17" y="328"/>
                  <a:pt x="35" y="345"/>
                </a:cubicBezTo>
                <a:cubicBezTo>
                  <a:pt x="124" y="434"/>
                  <a:pt x="256" y="434"/>
                  <a:pt x="346" y="345"/>
                </a:cubicBezTo>
                <a:cubicBezTo>
                  <a:pt x="425" y="256"/>
                  <a:pt x="425" y="124"/>
                  <a:pt x="346" y="35"/>
                </a:cubicBezTo>
                <a:cubicBezTo>
                  <a:pt x="328" y="26"/>
                  <a:pt x="310" y="9"/>
                  <a:pt x="292" y="0"/>
                </a:cubicBezTo>
                <a:cubicBezTo>
                  <a:pt x="346" y="88"/>
                  <a:pt x="328" y="194"/>
                  <a:pt x="256" y="26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1" name="Freeform 27"/>
          <p:cNvSpPr>
            <a:spLocks noChangeArrowheads="1"/>
          </p:cNvSpPr>
          <p:nvPr userDrawn="1"/>
        </p:nvSpPr>
        <p:spPr bwMode="auto">
          <a:xfrm>
            <a:off x="1777225" y="2141017"/>
            <a:ext cx="236353" cy="184972"/>
          </a:xfrm>
          <a:custGeom>
            <a:avLst/>
            <a:gdLst>
              <a:gd name="T0" fmla="*/ 434 w 506"/>
              <a:gd name="T1" fmla="*/ 70 h 399"/>
              <a:gd name="T2" fmla="*/ 434 w 506"/>
              <a:gd name="T3" fmla="*/ 70 h 399"/>
              <a:gd name="T4" fmla="*/ 168 w 506"/>
              <a:gd name="T5" fmla="*/ 35 h 399"/>
              <a:gd name="T6" fmla="*/ 9 w 506"/>
              <a:gd name="T7" fmla="*/ 221 h 399"/>
              <a:gd name="T8" fmla="*/ 195 w 506"/>
              <a:gd name="T9" fmla="*/ 398 h 399"/>
              <a:gd name="T10" fmla="*/ 381 w 506"/>
              <a:gd name="T11" fmla="*/ 310 h 399"/>
              <a:gd name="T12" fmla="*/ 363 w 506"/>
              <a:gd name="T13" fmla="*/ 212 h 399"/>
              <a:gd name="T14" fmla="*/ 469 w 506"/>
              <a:gd name="T15" fmla="*/ 203 h 399"/>
              <a:gd name="T16" fmla="*/ 434 w 506"/>
              <a:gd name="T17" fmla="*/ 70 h 399"/>
              <a:gd name="T18" fmla="*/ 274 w 506"/>
              <a:gd name="T19" fmla="*/ 301 h 399"/>
              <a:gd name="T20" fmla="*/ 274 w 506"/>
              <a:gd name="T21" fmla="*/ 301 h 399"/>
              <a:gd name="T22" fmla="*/ 239 w 506"/>
              <a:gd name="T23" fmla="*/ 265 h 399"/>
              <a:gd name="T24" fmla="*/ 274 w 506"/>
              <a:gd name="T25" fmla="*/ 230 h 399"/>
              <a:gd name="T26" fmla="*/ 309 w 506"/>
              <a:gd name="T27" fmla="*/ 265 h 399"/>
              <a:gd name="T28" fmla="*/ 274 w 506"/>
              <a:gd name="T29" fmla="*/ 30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3" name="Freeform 29"/>
          <p:cNvSpPr>
            <a:spLocks noChangeArrowheads="1"/>
          </p:cNvSpPr>
          <p:nvPr userDrawn="1"/>
        </p:nvSpPr>
        <p:spPr bwMode="auto">
          <a:xfrm>
            <a:off x="8644287" y="3654658"/>
            <a:ext cx="207579" cy="215799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7" name="Freeform 33"/>
          <p:cNvSpPr>
            <a:spLocks noChangeArrowheads="1"/>
          </p:cNvSpPr>
          <p:nvPr userDrawn="1"/>
        </p:nvSpPr>
        <p:spPr bwMode="auto">
          <a:xfrm>
            <a:off x="7740314" y="3707192"/>
            <a:ext cx="158253" cy="166475"/>
          </a:xfrm>
          <a:custGeom>
            <a:avLst/>
            <a:gdLst>
              <a:gd name="T0" fmla="*/ 124 w 338"/>
              <a:gd name="T1" fmla="*/ 355 h 356"/>
              <a:gd name="T2" fmla="*/ 124 w 338"/>
              <a:gd name="T3" fmla="*/ 355 h 356"/>
              <a:gd name="T4" fmla="*/ 98 w 338"/>
              <a:gd name="T5" fmla="*/ 337 h 356"/>
              <a:gd name="T6" fmla="*/ 9 w 338"/>
              <a:gd name="T7" fmla="*/ 222 h 356"/>
              <a:gd name="T8" fmla="*/ 18 w 338"/>
              <a:gd name="T9" fmla="*/ 178 h 356"/>
              <a:gd name="T10" fmla="*/ 62 w 338"/>
              <a:gd name="T11" fmla="*/ 178 h 356"/>
              <a:gd name="T12" fmla="*/ 124 w 338"/>
              <a:gd name="T13" fmla="*/ 258 h 356"/>
              <a:gd name="T14" fmla="*/ 266 w 338"/>
              <a:gd name="T15" fmla="*/ 27 h 356"/>
              <a:gd name="T16" fmla="*/ 319 w 338"/>
              <a:gd name="T17" fmla="*/ 9 h 356"/>
              <a:gd name="T18" fmla="*/ 328 w 338"/>
              <a:gd name="T19" fmla="*/ 62 h 356"/>
              <a:gd name="T20" fmla="*/ 160 w 338"/>
              <a:gd name="T21" fmla="*/ 337 h 356"/>
              <a:gd name="T22" fmla="*/ 124 w 338"/>
              <a:gd name="T23" fmla="*/ 355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8" h="356">
                <a:moveTo>
                  <a:pt x="124" y="355"/>
                </a:moveTo>
                <a:lnTo>
                  <a:pt x="124" y="355"/>
                </a:lnTo>
                <a:cubicBezTo>
                  <a:pt x="115" y="355"/>
                  <a:pt x="107" y="346"/>
                  <a:pt x="98" y="337"/>
                </a:cubicBezTo>
                <a:cubicBezTo>
                  <a:pt x="9" y="222"/>
                  <a:pt x="9" y="222"/>
                  <a:pt x="9" y="222"/>
                </a:cubicBezTo>
                <a:cubicBezTo>
                  <a:pt x="0" y="204"/>
                  <a:pt x="0" y="187"/>
                  <a:pt x="18" y="178"/>
                </a:cubicBezTo>
                <a:cubicBezTo>
                  <a:pt x="36" y="160"/>
                  <a:pt x="53" y="168"/>
                  <a:pt x="62" y="178"/>
                </a:cubicBezTo>
                <a:cubicBezTo>
                  <a:pt x="124" y="258"/>
                  <a:pt x="124" y="258"/>
                  <a:pt x="124" y="258"/>
                </a:cubicBezTo>
                <a:cubicBezTo>
                  <a:pt x="266" y="27"/>
                  <a:pt x="266" y="27"/>
                  <a:pt x="266" y="27"/>
                </a:cubicBezTo>
                <a:cubicBezTo>
                  <a:pt x="284" y="9"/>
                  <a:pt x="301" y="0"/>
                  <a:pt x="319" y="9"/>
                </a:cubicBezTo>
                <a:cubicBezTo>
                  <a:pt x="337" y="18"/>
                  <a:pt x="337" y="45"/>
                  <a:pt x="328" y="62"/>
                </a:cubicBezTo>
                <a:cubicBezTo>
                  <a:pt x="160" y="337"/>
                  <a:pt x="160" y="337"/>
                  <a:pt x="160" y="337"/>
                </a:cubicBezTo>
                <a:cubicBezTo>
                  <a:pt x="151" y="346"/>
                  <a:pt x="142" y="355"/>
                  <a:pt x="124" y="35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9" name="Freeform 35"/>
          <p:cNvSpPr>
            <a:spLocks noChangeArrowheads="1"/>
          </p:cNvSpPr>
          <p:nvPr userDrawn="1"/>
        </p:nvSpPr>
        <p:spPr bwMode="auto">
          <a:xfrm>
            <a:off x="8218903" y="4586675"/>
            <a:ext cx="166475" cy="195248"/>
          </a:xfrm>
          <a:custGeom>
            <a:avLst/>
            <a:gdLst>
              <a:gd name="T0" fmla="*/ 319 w 355"/>
              <a:gd name="T1" fmla="*/ 141 h 417"/>
              <a:gd name="T2" fmla="*/ 319 w 355"/>
              <a:gd name="T3" fmla="*/ 141 h 417"/>
              <a:gd name="T4" fmla="*/ 274 w 355"/>
              <a:gd name="T5" fmla="*/ 141 h 417"/>
              <a:gd name="T6" fmla="*/ 274 w 355"/>
              <a:gd name="T7" fmla="*/ 106 h 417"/>
              <a:gd name="T8" fmla="*/ 176 w 355"/>
              <a:gd name="T9" fmla="*/ 0 h 417"/>
              <a:gd name="T10" fmla="*/ 79 w 355"/>
              <a:gd name="T11" fmla="*/ 106 h 417"/>
              <a:gd name="T12" fmla="*/ 79 w 355"/>
              <a:gd name="T13" fmla="*/ 141 h 417"/>
              <a:gd name="T14" fmla="*/ 25 w 355"/>
              <a:gd name="T15" fmla="*/ 141 h 417"/>
              <a:gd name="T16" fmla="*/ 0 w 355"/>
              <a:gd name="T17" fmla="*/ 177 h 417"/>
              <a:gd name="T18" fmla="*/ 0 w 355"/>
              <a:gd name="T19" fmla="*/ 372 h 417"/>
              <a:gd name="T20" fmla="*/ 25 w 355"/>
              <a:gd name="T21" fmla="*/ 398 h 417"/>
              <a:gd name="T22" fmla="*/ 53 w 355"/>
              <a:gd name="T23" fmla="*/ 407 h 417"/>
              <a:gd name="T24" fmla="*/ 106 w 355"/>
              <a:gd name="T25" fmla="*/ 416 h 417"/>
              <a:gd name="T26" fmla="*/ 247 w 355"/>
              <a:gd name="T27" fmla="*/ 416 h 417"/>
              <a:gd name="T28" fmla="*/ 300 w 355"/>
              <a:gd name="T29" fmla="*/ 407 h 417"/>
              <a:gd name="T30" fmla="*/ 327 w 355"/>
              <a:gd name="T31" fmla="*/ 398 h 417"/>
              <a:gd name="T32" fmla="*/ 354 w 355"/>
              <a:gd name="T33" fmla="*/ 372 h 417"/>
              <a:gd name="T34" fmla="*/ 354 w 355"/>
              <a:gd name="T35" fmla="*/ 177 h 417"/>
              <a:gd name="T36" fmla="*/ 319 w 355"/>
              <a:gd name="T37" fmla="*/ 141 h 417"/>
              <a:gd name="T38" fmla="*/ 123 w 355"/>
              <a:gd name="T39" fmla="*/ 97 h 417"/>
              <a:gd name="T40" fmla="*/ 123 w 355"/>
              <a:gd name="T41" fmla="*/ 97 h 417"/>
              <a:gd name="T42" fmla="*/ 176 w 355"/>
              <a:gd name="T43" fmla="*/ 44 h 417"/>
              <a:gd name="T44" fmla="*/ 229 w 355"/>
              <a:gd name="T45" fmla="*/ 97 h 417"/>
              <a:gd name="T46" fmla="*/ 229 w 355"/>
              <a:gd name="T47" fmla="*/ 141 h 417"/>
              <a:gd name="T48" fmla="*/ 123 w 355"/>
              <a:gd name="T49" fmla="*/ 141 h 417"/>
              <a:gd name="T50" fmla="*/ 123 w 355"/>
              <a:gd name="T51" fmla="*/ 9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5" h="417">
                <a:moveTo>
                  <a:pt x="319" y="141"/>
                </a:moveTo>
                <a:lnTo>
                  <a:pt x="319" y="141"/>
                </a:lnTo>
                <a:cubicBezTo>
                  <a:pt x="274" y="141"/>
                  <a:pt x="274" y="141"/>
                  <a:pt x="274" y="141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35"/>
                  <a:pt x="238" y="0"/>
                  <a:pt x="176" y="0"/>
                </a:cubicBezTo>
                <a:cubicBezTo>
                  <a:pt x="106" y="0"/>
                  <a:pt x="79" y="35"/>
                  <a:pt x="79" y="106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17" y="141"/>
                  <a:pt x="0" y="159"/>
                  <a:pt x="0" y="17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1"/>
                  <a:pt x="17" y="398"/>
                  <a:pt x="25" y="398"/>
                </a:cubicBezTo>
                <a:cubicBezTo>
                  <a:pt x="53" y="407"/>
                  <a:pt x="53" y="407"/>
                  <a:pt x="53" y="407"/>
                </a:cubicBezTo>
                <a:cubicBezTo>
                  <a:pt x="70" y="416"/>
                  <a:pt x="88" y="416"/>
                  <a:pt x="106" y="416"/>
                </a:cubicBezTo>
                <a:cubicBezTo>
                  <a:pt x="247" y="416"/>
                  <a:pt x="247" y="416"/>
                  <a:pt x="247" y="416"/>
                </a:cubicBezTo>
                <a:cubicBezTo>
                  <a:pt x="265" y="416"/>
                  <a:pt x="283" y="416"/>
                  <a:pt x="300" y="407"/>
                </a:cubicBezTo>
                <a:cubicBezTo>
                  <a:pt x="327" y="398"/>
                  <a:pt x="327" y="398"/>
                  <a:pt x="327" y="398"/>
                </a:cubicBezTo>
                <a:cubicBezTo>
                  <a:pt x="336" y="398"/>
                  <a:pt x="354" y="381"/>
                  <a:pt x="354" y="372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59"/>
                  <a:pt x="336" y="141"/>
                  <a:pt x="319" y="141"/>
                </a:cubicBezTo>
                <a:close/>
                <a:moveTo>
                  <a:pt x="123" y="97"/>
                </a:moveTo>
                <a:lnTo>
                  <a:pt x="123" y="97"/>
                </a:lnTo>
                <a:cubicBezTo>
                  <a:pt x="123" y="62"/>
                  <a:pt x="150" y="44"/>
                  <a:pt x="176" y="44"/>
                </a:cubicBezTo>
                <a:cubicBezTo>
                  <a:pt x="203" y="44"/>
                  <a:pt x="229" y="62"/>
                  <a:pt x="229" y="97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123" y="141"/>
                  <a:pt x="123" y="141"/>
                  <a:pt x="123" y="141"/>
                </a:cubicBezTo>
                <a:lnTo>
                  <a:pt x="123" y="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1" name="Freeform 37"/>
          <p:cNvSpPr>
            <a:spLocks noChangeArrowheads="1"/>
          </p:cNvSpPr>
          <p:nvPr userDrawn="1"/>
        </p:nvSpPr>
        <p:spPr bwMode="auto">
          <a:xfrm>
            <a:off x="8223294" y="3727745"/>
            <a:ext cx="110983" cy="125370"/>
          </a:xfrm>
          <a:custGeom>
            <a:avLst/>
            <a:gdLst>
              <a:gd name="T0" fmla="*/ 230 w 240"/>
              <a:gd name="T1" fmla="*/ 213 h 267"/>
              <a:gd name="T2" fmla="*/ 230 w 240"/>
              <a:gd name="T3" fmla="*/ 213 h 267"/>
              <a:gd name="T4" fmla="*/ 160 w 240"/>
              <a:gd name="T5" fmla="*/ 133 h 267"/>
              <a:gd name="T6" fmla="*/ 230 w 240"/>
              <a:gd name="T7" fmla="*/ 53 h 267"/>
              <a:gd name="T8" fmla="*/ 230 w 240"/>
              <a:gd name="T9" fmla="*/ 17 h 267"/>
              <a:gd name="T10" fmla="*/ 185 w 240"/>
              <a:gd name="T11" fmla="*/ 17 h 267"/>
              <a:gd name="T12" fmla="*/ 124 w 240"/>
              <a:gd name="T13" fmla="*/ 88 h 267"/>
              <a:gd name="T14" fmla="*/ 62 w 240"/>
              <a:gd name="T15" fmla="*/ 17 h 267"/>
              <a:gd name="T16" fmla="*/ 18 w 240"/>
              <a:gd name="T17" fmla="*/ 17 h 267"/>
              <a:gd name="T18" fmla="*/ 18 w 240"/>
              <a:gd name="T19" fmla="*/ 53 h 267"/>
              <a:gd name="T20" fmla="*/ 88 w 240"/>
              <a:gd name="T21" fmla="*/ 133 h 267"/>
              <a:gd name="T22" fmla="*/ 18 w 240"/>
              <a:gd name="T23" fmla="*/ 213 h 267"/>
              <a:gd name="T24" fmla="*/ 18 w 240"/>
              <a:gd name="T25" fmla="*/ 257 h 267"/>
              <a:gd name="T26" fmla="*/ 62 w 240"/>
              <a:gd name="T27" fmla="*/ 257 h 267"/>
              <a:gd name="T28" fmla="*/ 124 w 240"/>
              <a:gd name="T29" fmla="*/ 177 h 267"/>
              <a:gd name="T30" fmla="*/ 185 w 240"/>
              <a:gd name="T31" fmla="*/ 257 h 267"/>
              <a:gd name="T32" fmla="*/ 230 w 240"/>
              <a:gd name="T33" fmla="*/ 257 h 267"/>
              <a:gd name="T34" fmla="*/ 230 w 240"/>
              <a:gd name="T35" fmla="*/ 213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0" h="267">
                <a:moveTo>
                  <a:pt x="230" y="213"/>
                </a:moveTo>
                <a:lnTo>
                  <a:pt x="230" y="213"/>
                </a:lnTo>
                <a:cubicBezTo>
                  <a:pt x="160" y="133"/>
                  <a:pt x="160" y="133"/>
                  <a:pt x="160" y="133"/>
                </a:cubicBezTo>
                <a:cubicBezTo>
                  <a:pt x="230" y="53"/>
                  <a:pt x="230" y="53"/>
                  <a:pt x="230" y="53"/>
                </a:cubicBezTo>
                <a:cubicBezTo>
                  <a:pt x="239" y="44"/>
                  <a:pt x="239" y="26"/>
                  <a:pt x="230" y="17"/>
                </a:cubicBezTo>
                <a:cubicBezTo>
                  <a:pt x="222" y="0"/>
                  <a:pt x="204" y="0"/>
                  <a:pt x="185" y="17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62" y="17"/>
                  <a:pt x="62" y="17"/>
                  <a:pt x="62" y="17"/>
                </a:cubicBezTo>
                <a:cubicBezTo>
                  <a:pt x="44" y="0"/>
                  <a:pt x="26" y="0"/>
                  <a:pt x="18" y="17"/>
                </a:cubicBezTo>
                <a:cubicBezTo>
                  <a:pt x="0" y="26"/>
                  <a:pt x="0" y="44"/>
                  <a:pt x="18" y="5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18" y="213"/>
                  <a:pt x="18" y="213"/>
                  <a:pt x="18" y="213"/>
                </a:cubicBezTo>
                <a:cubicBezTo>
                  <a:pt x="0" y="221"/>
                  <a:pt x="0" y="248"/>
                  <a:pt x="18" y="257"/>
                </a:cubicBezTo>
                <a:cubicBezTo>
                  <a:pt x="26" y="266"/>
                  <a:pt x="44" y="266"/>
                  <a:pt x="62" y="257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204" y="266"/>
                  <a:pt x="222" y="266"/>
                  <a:pt x="230" y="257"/>
                </a:cubicBezTo>
                <a:cubicBezTo>
                  <a:pt x="239" y="248"/>
                  <a:pt x="239" y="221"/>
                  <a:pt x="230" y="21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7" name="Freeform 44"/>
          <p:cNvSpPr>
            <a:spLocks noChangeArrowheads="1"/>
          </p:cNvSpPr>
          <p:nvPr userDrawn="1"/>
        </p:nvSpPr>
        <p:spPr bwMode="auto">
          <a:xfrm>
            <a:off x="8681333" y="4578455"/>
            <a:ext cx="166474" cy="211691"/>
          </a:xfrm>
          <a:custGeom>
            <a:avLst/>
            <a:gdLst>
              <a:gd name="T0" fmla="*/ 319 w 355"/>
              <a:gd name="T1" fmla="*/ 177 h 453"/>
              <a:gd name="T2" fmla="*/ 319 w 355"/>
              <a:gd name="T3" fmla="*/ 177 h 453"/>
              <a:gd name="T4" fmla="*/ 275 w 355"/>
              <a:gd name="T5" fmla="*/ 177 h 453"/>
              <a:gd name="T6" fmla="*/ 275 w 355"/>
              <a:gd name="T7" fmla="*/ 115 h 453"/>
              <a:gd name="T8" fmla="*/ 177 w 355"/>
              <a:gd name="T9" fmla="*/ 0 h 453"/>
              <a:gd name="T10" fmla="*/ 79 w 355"/>
              <a:gd name="T11" fmla="*/ 115 h 453"/>
              <a:gd name="T12" fmla="*/ 79 w 355"/>
              <a:gd name="T13" fmla="*/ 124 h 453"/>
              <a:gd name="T14" fmla="*/ 124 w 355"/>
              <a:gd name="T15" fmla="*/ 124 h 453"/>
              <a:gd name="T16" fmla="*/ 124 w 355"/>
              <a:gd name="T17" fmla="*/ 106 h 453"/>
              <a:gd name="T18" fmla="*/ 177 w 355"/>
              <a:gd name="T19" fmla="*/ 53 h 453"/>
              <a:gd name="T20" fmla="*/ 230 w 355"/>
              <a:gd name="T21" fmla="*/ 106 h 453"/>
              <a:gd name="T22" fmla="*/ 230 w 355"/>
              <a:gd name="T23" fmla="*/ 177 h 453"/>
              <a:gd name="T24" fmla="*/ 26 w 355"/>
              <a:gd name="T25" fmla="*/ 177 h 453"/>
              <a:gd name="T26" fmla="*/ 0 w 355"/>
              <a:gd name="T27" fmla="*/ 204 h 453"/>
              <a:gd name="T28" fmla="*/ 0 w 355"/>
              <a:gd name="T29" fmla="*/ 399 h 453"/>
              <a:gd name="T30" fmla="*/ 26 w 355"/>
              <a:gd name="T31" fmla="*/ 434 h 453"/>
              <a:gd name="T32" fmla="*/ 53 w 355"/>
              <a:gd name="T33" fmla="*/ 443 h 453"/>
              <a:gd name="T34" fmla="*/ 106 w 355"/>
              <a:gd name="T35" fmla="*/ 452 h 453"/>
              <a:gd name="T36" fmla="*/ 248 w 355"/>
              <a:gd name="T37" fmla="*/ 452 h 453"/>
              <a:gd name="T38" fmla="*/ 301 w 355"/>
              <a:gd name="T39" fmla="*/ 443 h 453"/>
              <a:gd name="T40" fmla="*/ 328 w 355"/>
              <a:gd name="T41" fmla="*/ 434 h 453"/>
              <a:gd name="T42" fmla="*/ 354 w 355"/>
              <a:gd name="T43" fmla="*/ 399 h 453"/>
              <a:gd name="T44" fmla="*/ 354 w 355"/>
              <a:gd name="T45" fmla="*/ 204 h 453"/>
              <a:gd name="T46" fmla="*/ 319 w 355"/>
              <a:gd name="T47" fmla="*/ 17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5" h="453">
                <a:moveTo>
                  <a:pt x="319" y="177"/>
                </a:moveTo>
                <a:lnTo>
                  <a:pt x="319" y="177"/>
                </a:lnTo>
                <a:cubicBezTo>
                  <a:pt x="275" y="177"/>
                  <a:pt x="275" y="177"/>
                  <a:pt x="275" y="177"/>
                </a:cubicBezTo>
                <a:cubicBezTo>
                  <a:pt x="275" y="115"/>
                  <a:pt x="275" y="115"/>
                  <a:pt x="275" y="115"/>
                </a:cubicBezTo>
                <a:cubicBezTo>
                  <a:pt x="275" y="44"/>
                  <a:pt x="238" y="0"/>
                  <a:pt x="177" y="0"/>
                </a:cubicBezTo>
                <a:cubicBezTo>
                  <a:pt x="106" y="0"/>
                  <a:pt x="79" y="44"/>
                  <a:pt x="79" y="115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71"/>
                  <a:pt x="150" y="53"/>
                  <a:pt x="177" y="53"/>
                </a:cubicBezTo>
                <a:cubicBezTo>
                  <a:pt x="203" y="53"/>
                  <a:pt x="230" y="71"/>
                  <a:pt x="230" y="106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26" y="177"/>
                  <a:pt x="26" y="177"/>
                  <a:pt x="26" y="177"/>
                </a:cubicBezTo>
                <a:cubicBezTo>
                  <a:pt x="17" y="177"/>
                  <a:pt x="0" y="195"/>
                  <a:pt x="0" y="204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08"/>
                  <a:pt x="17" y="425"/>
                  <a:pt x="26" y="434"/>
                </a:cubicBezTo>
                <a:cubicBezTo>
                  <a:pt x="53" y="443"/>
                  <a:pt x="53" y="443"/>
                  <a:pt x="53" y="443"/>
                </a:cubicBezTo>
                <a:cubicBezTo>
                  <a:pt x="71" y="443"/>
                  <a:pt x="88" y="452"/>
                  <a:pt x="106" y="452"/>
                </a:cubicBezTo>
                <a:cubicBezTo>
                  <a:pt x="248" y="452"/>
                  <a:pt x="248" y="452"/>
                  <a:pt x="248" y="452"/>
                </a:cubicBezTo>
                <a:cubicBezTo>
                  <a:pt x="266" y="452"/>
                  <a:pt x="283" y="443"/>
                  <a:pt x="301" y="443"/>
                </a:cubicBezTo>
                <a:cubicBezTo>
                  <a:pt x="328" y="434"/>
                  <a:pt x="328" y="434"/>
                  <a:pt x="328" y="434"/>
                </a:cubicBezTo>
                <a:cubicBezTo>
                  <a:pt x="336" y="425"/>
                  <a:pt x="354" y="408"/>
                  <a:pt x="354" y="399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54" y="195"/>
                  <a:pt x="336" y="177"/>
                  <a:pt x="319" y="17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9" name="Freeform 46"/>
          <p:cNvSpPr>
            <a:spLocks noChangeArrowheads="1"/>
          </p:cNvSpPr>
          <p:nvPr userDrawn="1"/>
        </p:nvSpPr>
        <p:spPr bwMode="auto">
          <a:xfrm>
            <a:off x="6361840" y="4100968"/>
            <a:ext cx="215799" cy="205524"/>
          </a:xfrm>
          <a:custGeom>
            <a:avLst/>
            <a:gdLst>
              <a:gd name="T0" fmla="*/ 363 w 461"/>
              <a:gd name="T1" fmla="*/ 336 h 443"/>
              <a:gd name="T2" fmla="*/ 363 w 461"/>
              <a:gd name="T3" fmla="*/ 336 h 443"/>
              <a:gd name="T4" fmla="*/ 284 w 461"/>
              <a:gd name="T5" fmla="*/ 248 h 443"/>
              <a:gd name="T6" fmla="*/ 310 w 461"/>
              <a:gd name="T7" fmla="*/ 195 h 443"/>
              <a:gd name="T8" fmla="*/ 328 w 461"/>
              <a:gd name="T9" fmla="*/ 151 h 443"/>
              <a:gd name="T10" fmla="*/ 319 w 461"/>
              <a:gd name="T11" fmla="*/ 132 h 443"/>
              <a:gd name="T12" fmla="*/ 328 w 461"/>
              <a:gd name="T13" fmla="*/ 88 h 443"/>
              <a:gd name="T14" fmla="*/ 230 w 461"/>
              <a:gd name="T15" fmla="*/ 0 h 443"/>
              <a:gd name="T16" fmla="*/ 132 w 461"/>
              <a:gd name="T17" fmla="*/ 88 h 443"/>
              <a:gd name="T18" fmla="*/ 141 w 461"/>
              <a:gd name="T19" fmla="*/ 132 h 443"/>
              <a:gd name="T20" fmla="*/ 132 w 461"/>
              <a:gd name="T21" fmla="*/ 151 h 443"/>
              <a:gd name="T22" fmla="*/ 150 w 461"/>
              <a:gd name="T23" fmla="*/ 195 h 443"/>
              <a:gd name="T24" fmla="*/ 177 w 461"/>
              <a:gd name="T25" fmla="*/ 248 h 443"/>
              <a:gd name="T26" fmla="*/ 97 w 461"/>
              <a:gd name="T27" fmla="*/ 336 h 443"/>
              <a:gd name="T28" fmla="*/ 0 w 461"/>
              <a:gd name="T29" fmla="*/ 398 h 443"/>
              <a:gd name="T30" fmla="*/ 0 w 461"/>
              <a:gd name="T31" fmla="*/ 442 h 443"/>
              <a:gd name="T32" fmla="*/ 230 w 461"/>
              <a:gd name="T33" fmla="*/ 442 h 443"/>
              <a:gd name="T34" fmla="*/ 460 w 461"/>
              <a:gd name="T35" fmla="*/ 442 h 443"/>
              <a:gd name="T36" fmla="*/ 460 w 461"/>
              <a:gd name="T37" fmla="*/ 398 h 443"/>
              <a:gd name="T38" fmla="*/ 363 w 461"/>
              <a:gd name="T39" fmla="*/ 3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0" name="Freeform 47"/>
          <p:cNvSpPr>
            <a:spLocks noChangeArrowheads="1"/>
          </p:cNvSpPr>
          <p:nvPr userDrawn="1"/>
        </p:nvSpPr>
        <p:spPr bwMode="auto">
          <a:xfrm>
            <a:off x="6816047" y="4105078"/>
            <a:ext cx="232243" cy="203469"/>
          </a:xfrm>
          <a:custGeom>
            <a:avLst/>
            <a:gdLst>
              <a:gd name="T0" fmla="*/ 497 w 498"/>
              <a:gd name="T1" fmla="*/ 434 h 435"/>
              <a:gd name="T2" fmla="*/ 497 w 498"/>
              <a:gd name="T3" fmla="*/ 434 h 435"/>
              <a:gd name="T4" fmla="*/ 487 w 498"/>
              <a:gd name="T5" fmla="*/ 328 h 435"/>
              <a:gd name="T6" fmla="*/ 425 w 498"/>
              <a:gd name="T7" fmla="*/ 293 h 435"/>
              <a:gd name="T8" fmla="*/ 372 w 498"/>
              <a:gd name="T9" fmla="*/ 231 h 435"/>
              <a:gd name="T10" fmla="*/ 390 w 498"/>
              <a:gd name="T11" fmla="*/ 196 h 435"/>
              <a:gd name="T12" fmla="*/ 408 w 498"/>
              <a:gd name="T13" fmla="*/ 159 h 435"/>
              <a:gd name="T14" fmla="*/ 399 w 498"/>
              <a:gd name="T15" fmla="*/ 151 h 435"/>
              <a:gd name="T16" fmla="*/ 408 w 498"/>
              <a:gd name="T17" fmla="*/ 115 h 435"/>
              <a:gd name="T18" fmla="*/ 346 w 498"/>
              <a:gd name="T19" fmla="*/ 62 h 435"/>
              <a:gd name="T20" fmla="*/ 284 w 498"/>
              <a:gd name="T21" fmla="*/ 115 h 435"/>
              <a:gd name="T22" fmla="*/ 293 w 498"/>
              <a:gd name="T23" fmla="*/ 151 h 435"/>
              <a:gd name="T24" fmla="*/ 284 w 498"/>
              <a:gd name="T25" fmla="*/ 159 h 435"/>
              <a:gd name="T26" fmla="*/ 302 w 498"/>
              <a:gd name="T27" fmla="*/ 196 h 435"/>
              <a:gd name="T28" fmla="*/ 311 w 498"/>
              <a:gd name="T29" fmla="*/ 231 h 435"/>
              <a:gd name="T30" fmla="*/ 293 w 498"/>
              <a:gd name="T31" fmla="*/ 275 h 435"/>
              <a:gd name="T32" fmla="*/ 381 w 498"/>
              <a:gd name="T33" fmla="*/ 364 h 435"/>
              <a:gd name="T34" fmla="*/ 381 w 498"/>
              <a:gd name="T35" fmla="*/ 434 h 435"/>
              <a:gd name="T36" fmla="*/ 497 w 498"/>
              <a:gd name="T37" fmla="*/ 434 h 435"/>
              <a:gd name="T38" fmla="*/ 258 w 498"/>
              <a:gd name="T39" fmla="*/ 302 h 435"/>
              <a:gd name="T40" fmla="*/ 258 w 498"/>
              <a:gd name="T41" fmla="*/ 302 h 435"/>
              <a:gd name="T42" fmla="*/ 187 w 498"/>
              <a:gd name="T43" fmla="*/ 231 h 435"/>
              <a:gd name="T44" fmla="*/ 213 w 498"/>
              <a:gd name="T45" fmla="*/ 168 h 435"/>
              <a:gd name="T46" fmla="*/ 231 w 498"/>
              <a:gd name="T47" fmla="*/ 133 h 435"/>
              <a:gd name="T48" fmla="*/ 222 w 498"/>
              <a:gd name="T49" fmla="*/ 115 h 435"/>
              <a:gd name="T50" fmla="*/ 231 w 498"/>
              <a:gd name="T51" fmla="*/ 71 h 435"/>
              <a:gd name="T52" fmla="*/ 151 w 498"/>
              <a:gd name="T53" fmla="*/ 0 h 435"/>
              <a:gd name="T54" fmla="*/ 71 w 498"/>
              <a:gd name="T55" fmla="*/ 71 h 435"/>
              <a:gd name="T56" fmla="*/ 71 w 498"/>
              <a:gd name="T57" fmla="*/ 115 h 435"/>
              <a:gd name="T58" fmla="*/ 71 w 498"/>
              <a:gd name="T59" fmla="*/ 133 h 435"/>
              <a:gd name="T60" fmla="*/ 89 w 498"/>
              <a:gd name="T61" fmla="*/ 168 h 435"/>
              <a:gd name="T62" fmla="*/ 107 w 498"/>
              <a:gd name="T63" fmla="*/ 231 h 435"/>
              <a:gd name="T64" fmla="*/ 45 w 498"/>
              <a:gd name="T65" fmla="*/ 302 h 435"/>
              <a:gd name="T66" fmla="*/ 0 w 498"/>
              <a:gd name="T67" fmla="*/ 346 h 435"/>
              <a:gd name="T68" fmla="*/ 0 w 498"/>
              <a:gd name="T69" fmla="*/ 434 h 435"/>
              <a:gd name="T70" fmla="*/ 346 w 498"/>
              <a:gd name="T71" fmla="*/ 434 h 435"/>
              <a:gd name="T72" fmla="*/ 346 w 498"/>
              <a:gd name="T73" fmla="*/ 364 h 435"/>
              <a:gd name="T74" fmla="*/ 258 w 498"/>
              <a:gd name="T75" fmla="*/ 30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1" name="Freeform 48"/>
          <p:cNvSpPr>
            <a:spLocks noChangeArrowheads="1"/>
          </p:cNvSpPr>
          <p:nvPr userDrawn="1"/>
        </p:nvSpPr>
        <p:spPr bwMode="auto">
          <a:xfrm>
            <a:off x="4978663" y="4125630"/>
            <a:ext cx="207580" cy="156198"/>
          </a:xfrm>
          <a:custGeom>
            <a:avLst/>
            <a:gdLst>
              <a:gd name="T0" fmla="*/ 444 w 445"/>
              <a:gd name="T1" fmla="*/ 336 h 337"/>
              <a:gd name="T2" fmla="*/ 444 w 445"/>
              <a:gd name="T3" fmla="*/ 336 h 337"/>
              <a:gd name="T4" fmla="*/ 178 w 445"/>
              <a:gd name="T5" fmla="*/ 98 h 337"/>
              <a:gd name="T6" fmla="*/ 178 w 445"/>
              <a:gd name="T7" fmla="*/ 0 h 337"/>
              <a:gd name="T8" fmla="*/ 0 w 445"/>
              <a:gd name="T9" fmla="*/ 159 h 337"/>
              <a:gd name="T10" fmla="*/ 178 w 445"/>
              <a:gd name="T11" fmla="*/ 327 h 337"/>
              <a:gd name="T12" fmla="*/ 178 w 445"/>
              <a:gd name="T13" fmla="*/ 221 h 337"/>
              <a:gd name="T14" fmla="*/ 444 w 445"/>
              <a:gd name="T15" fmla="*/ 33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5" h="337">
                <a:moveTo>
                  <a:pt x="444" y="336"/>
                </a:moveTo>
                <a:lnTo>
                  <a:pt x="444" y="336"/>
                </a:lnTo>
                <a:cubicBezTo>
                  <a:pt x="444" y="336"/>
                  <a:pt x="399" y="98"/>
                  <a:pt x="178" y="98"/>
                </a:cubicBezTo>
                <a:cubicBezTo>
                  <a:pt x="178" y="0"/>
                  <a:pt x="178" y="0"/>
                  <a:pt x="178" y="0"/>
                </a:cubicBezTo>
                <a:cubicBezTo>
                  <a:pt x="0" y="159"/>
                  <a:pt x="0" y="159"/>
                  <a:pt x="0" y="159"/>
                </a:cubicBezTo>
                <a:cubicBezTo>
                  <a:pt x="178" y="327"/>
                  <a:pt x="178" y="327"/>
                  <a:pt x="178" y="327"/>
                </a:cubicBezTo>
                <a:cubicBezTo>
                  <a:pt x="178" y="221"/>
                  <a:pt x="178" y="221"/>
                  <a:pt x="178" y="221"/>
                </a:cubicBezTo>
                <a:cubicBezTo>
                  <a:pt x="293" y="221"/>
                  <a:pt x="381" y="230"/>
                  <a:pt x="444" y="33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2" name="Freeform 49"/>
          <p:cNvSpPr>
            <a:spLocks noChangeArrowheads="1"/>
          </p:cNvSpPr>
          <p:nvPr userDrawn="1"/>
        </p:nvSpPr>
        <p:spPr bwMode="auto">
          <a:xfrm>
            <a:off x="5903521" y="4125630"/>
            <a:ext cx="207580" cy="156198"/>
          </a:xfrm>
          <a:custGeom>
            <a:avLst/>
            <a:gdLst>
              <a:gd name="T0" fmla="*/ 266 w 444"/>
              <a:gd name="T1" fmla="*/ 221 h 337"/>
              <a:gd name="T2" fmla="*/ 266 w 444"/>
              <a:gd name="T3" fmla="*/ 221 h 337"/>
              <a:gd name="T4" fmla="*/ 266 w 444"/>
              <a:gd name="T5" fmla="*/ 327 h 337"/>
              <a:gd name="T6" fmla="*/ 443 w 444"/>
              <a:gd name="T7" fmla="*/ 159 h 337"/>
              <a:gd name="T8" fmla="*/ 266 w 444"/>
              <a:gd name="T9" fmla="*/ 0 h 337"/>
              <a:gd name="T10" fmla="*/ 266 w 444"/>
              <a:gd name="T11" fmla="*/ 98 h 337"/>
              <a:gd name="T12" fmla="*/ 0 w 444"/>
              <a:gd name="T13" fmla="*/ 336 h 337"/>
              <a:gd name="T14" fmla="*/ 266 w 444"/>
              <a:gd name="T15" fmla="*/ 22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4" h="337">
                <a:moveTo>
                  <a:pt x="266" y="221"/>
                </a:moveTo>
                <a:lnTo>
                  <a:pt x="266" y="221"/>
                </a:lnTo>
                <a:cubicBezTo>
                  <a:pt x="266" y="327"/>
                  <a:pt x="266" y="327"/>
                  <a:pt x="266" y="327"/>
                </a:cubicBezTo>
                <a:cubicBezTo>
                  <a:pt x="443" y="159"/>
                  <a:pt x="443" y="159"/>
                  <a:pt x="443" y="159"/>
                </a:cubicBezTo>
                <a:cubicBezTo>
                  <a:pt x="266" y="0"/>
                  <a:pt x="266" y="0"/>
                  <a:pt x="266" y="0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45" y="98"/>
                  <a:pt x="0" y="336"/>
                  <a:pt x="0" y="336"/>
                </a:cubicBezTo>
                <a:cubicBezTo>
                  <a:pt x="62" y="230"/>
                  <a:pt x="151" y="221"/>
                  <a:pt x="266" y="22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3" name="Freeform 50"/>
          <p:cNvSpPr>
            <a:spLocks noChangeArrowheads="1"/>
          </p:cNvSpPr>
          <p:nvPr userDrawn="1"/>
        </p:nvSpPr>
        <p:spPr bwMode="auto">
          <a:xfrm>
            <a:off x="350263" y="4100968"/>
            <a:ext cx="207580" cy="205524"/>
          </a:xfrm>
          <a:custGeom>
            <a:avLst/>
            <a:gdLst>
              <a:gd name="T0" fmla="*/ 257 w 444"/>
              <a:gd name="T1" fmla="*/ 257 h 443"/>
              <a:gd name="T2" fmla="*/ 257 w 444"/>
              <a:gd name="T3" fmla="*/ 257 h 443"/>
              <a:gd name="T4" fmla="*/ 160 w 444"/>
              <a:gd name="T5" fmla="*/ 310 h 443"/>
              <a:gd name="T6" fmla="*/ 62 w 444"/>
              <a:gd name="T7" fmla="*/ 310 h 443"/>
              <a:gd name="T8" fmla="*/ 71 w 444"/>
              <a:gd name="T9" fmla="*/ 407 h 443"/>
              <a:gd name="T10" fmla="*/ 310 w 444"/>
              <a:gd name="T11" fmla="*/ 310 h 443"/>
              <a:gd name="T12" fmla="*/ 416 w 444"/>
              <a:gd name="T13" fmla="*/ 61 h 443"/>
              <a:gd name="T14" fmla="*/ 319 w 444"/>
              <a:gd name="T15" fmla="*/ 53 h 443"/>
              <a:gd name="T16" fmla="*/ 319 w 444"/>
              <a:gd name="T17" fmla="*/ 151 h 443"/>
              <a:gd name="T18" fmla="*/ 257 w 444"/>
              <a:gd name="T19" fmla="*/ 257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4" h="443">
                <a:moveTo>
                  <a:pt x="257" y="257"/>
                </a:moveTo>
                <a:lnTo>
                  <a:pt x="257" y="257"/>
                </a:lnTo>
                <a:cubicBezTo>
                  <a:pt x="222" y="292"/>
                  <a:pt x="177" y="327"/>
                  <a:pt x="160" y="310"/>
                </a:cubicBezTo>
                <a:cubicBezTo>
                  <a:pt x="133" y="283"/>
                  <a:pt x="115" y="265"/>
                  <a:pt x="62" y="310"/>
                </a:cubicBezTo>
                <a:cubicBezTo>
                  <a:pt x="0" y="354"/>
                  <a:pt x="44" y="389"/>
                  <a:pt x="71" y="407"/>
                </a:cubicBezTo>
                <a:cubicBezTo>
                  <a:pt x="97" y="442"/>
                  <a:pt x="204" y="416"/>
                  <a:pt x="310" y="310"/>
                </a:cubicBezTo>
                <a:cubicBezTo>
                  <a:pt x="416" y="204"/>
                  <a:pt x="443" y="97"/>
                  <a:pt x="416" y="61"/>
                </a:cubicBezTo>
                <a:cubicBezTo>
                  <a:pt x="390" y="35"/>
                  <a:pt x="363" y="0"/>
                  <a:pt x="319" y="53"/>
                </a:cubicBezTo>
                <a:cubicBezTo>
                  <a:pt x="275" y="106"/>
                  <a:pt x="293" y="123"/>
                  <a:pt x="319" y="151"/>
                </a:cubicBezTo>
                <a:cubicBezTo>
                  <a:pt x="337" y="167"/>
                  <a:pt x="302" y="212"/>
                  <a:pt x="257" y="25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4" name="Freeform 51"/>
          <p:cNvSpPr>
            <a:spLocks noChangeArrowheads="1"/>
          </p:cNvSpPr>
          <p:nvPr userDrawn="1"/>
        </p:nvSpPr>
        <p:spPr bwMode="auto">
          <a:xfrm>
            <a:off x="2199979" y="4137962"/>
            <a:ext cx="215801" cy="133592"/>
          </a:xfrm>
          <a:custGeom>
            <a:avLst/>
            <a:gdLst>
              <a:gd name="T0" fmla="*/ 18 w 461"/>
              <a:gd name="T1" fmla="*/ 27 h 285"/>
              <a:gd name="T2" fmla="*/ 18 w 461"/>
              <a:gd name="T3" fmla="*/ 27 h 285"/>
              <a:gd name="T4" fmla="*/ 203 w 461"/>
              <a:gd name="T5" fmla="*/ 125 h 285"/>
              <a:gd name="T6" fmla="*/ 231 w 461"/>
              <a:gd name="T7" fmla="*/ 133 h 285"/>
              <a:gd name="T8" fmla="*/ 248 w 461"/>
              <a:gd name="T9" fmla="*/ 125 h 285"/>
              <a:gd name="T10" fmla="*/ 434 w 461"/>
              <a:gd name="T11" fmla="*/ 27 h 285"/>
              <a:gd name="T12" fmla="*/ 443 w 461"/>
              <a:gd name="T13" fmla="*/ 0 h 285"/>
              <a:gd name="T14" fmla="*/ 18 w 461"/>
              <a:gd name="T15" fmla="*/ 0 h 285"/>
              <a:gd name="T16" fmla="*/ 18 w 461"/>
              <a:gd name="T17" fmla="*/ 27 h 285"/>
              <a:gd name="T18" fmla="*/ 443 w 461"/>
              <a:gd name="T19" fmla="*/ 80 h 285"/>
              <a:gd name="T20" fmla="*/ 443 w 461"/>
              <a:gd name="T21" fmla="*/ 80 h 285"/>
              <a:gd name="T22" fmla="*/ 248 w 461"/>
              <a:gd name="T23" fmla="*/ 178 h 285"/>
              <a:gd name="T24" fmla="*/ 231 w 461"/>
              <a:gd name="T25" fmla="*/ 178 h 285"/>
              <a:gd name="T26" fmla="*/ 203 w 461"/>
              <a:gd name="T27" fmla="*/ 178 h 285"/>
              <a:gd name="T28" fmla="*/ 18 w 461"/>
              <a:gd name="T29" fmla="*/ 80 h 285"/>
              <a:gd name="T30" fmla="*/ 9 w 461"/>
              <a:gd name="T31" fmla="*/ 80 h 285"/>
              <a:gd name="T32" fmla="*/ 9 w 461"/>
              <a:gd name="T33" fmla="*/ 266 h 285"/>
              <a:gd name="T34" fmla="*/ 35 w 461"/>
              <a:gd name="T35" fmla="*/ 284 h 285"/>
              <a:gd name="T36" fmla="*/ 425 w 461"/>
              <a:gd name="T37" fmla="*/ 284 h 285"/>
              <a:gd name="T38" fmla="*/ 452 w 461"/>
              <a:gd name="T39" fmla="*/ 266 h 285"/>
              <a:gd name="T40" fmla="*/ 452 w 461"/>
              <a:gd name="T41" fmla="*/ 80 h 285"/>
              <a:gd name="T42" fmla="*/ 443 w 461"/>
              <a:gd name="T43" fmla="*/ 8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5" name="Freeform 52"/>
          <p:cNvSpPr>
            <a:spLocks noChangeArrowheads="1"/>
          </p:cNvSpPr>
          <p:nvPr userDrawn="1"/>
        </p:nvSpPr>
        <p:spPr bwMode="auto">
          <a:xfrm>
            <a:off x="4041473" y="4088636"/>
            <a:ext cx="224022" cy="232243"/>
          </a:xfrm>
          <a:custGeom>
            <a:avLst/>
            <a:gdLst>
              <a:gd name="T0" fmla="*/ 133 w 479"/>
              <a:gd name="T1" fmla="*/ 497 h 498"/>
              <a:gd name="T2" fmla="*/ 133 w 479"/>
              <a:gd name="T3" fmla="*/ 497 h 498"/>
              <a:gd name="T4" fmla="*/ 53 w 479"/>
              <a:gd name="T5" fmla="*/ 460 h 498"/>
              <a:gd name="T6" fmla="*/ 53 w 479"/>
              <a:gd name="T7" fmla="*/ 284 h 498"/>
              <a:gd name="T8" fmla="*/ 301 w 479"/>
              <a:gd name="T9" fmla="*/ 35 h 498"/>
              <a:gd name="T10" fmla="*/ 390 w 479"/>
              <a:gd name="T11" fmla="*/ 9 h 498"/>
              <a:gd name="T12" fmla="*/ 452 w 479"/>
              <a:gd name="T13" fmla="*/ 71 h 498"/>
              <a:gd name="T14" fmla="*/ 425 w 479"/>
              <a:gd name="T15" fmla="*/ 159 h 498"/>
              <a:gd name="T16" fmla="*/ 195 w 479"/>
              <a:gd name="T17" fmla="*/ 390 h 498"/>
              <a:gd name="T18" fmla="*/ 150 w 479"/>
              <a:gd name="T19" fmla="*/ 416 h 498"/>
              <a:gd name="T20" fmla="*/ 106 w 479"/>
              <a:gd name="T21" fmla="*/ 399 h 498"/>
              <a:gd name="T22" fmla="*/ 115 w 479"/>
              <a:gd name="T23" fmla="*/ 319 h 498"/>
              <a:gd name="T24" fmla="*/ 284 w 479"/>
              <a:gd name="T25" fmla="*/ 150 h 498"/>
              <a:gd name="T26" fmla="*/ 309 w 479"/>
              <a:gd name="T27" fmla="*/ 150 h 498"/>
              <a:gd name="T28" fmla="*/ 309 w 479"/>
              <a:gd name="T29" fmla="*/ 178 h 498"/>
              <a:gd name="T30" fmla="*/ 142 w 479"/>
              <a:gd name="T31" fmla="*/ 345 h 498"/>
              <a:gd name="T32" fmla="*/ 133 w 479"/>
              <a:gd name="T33" fmla="*/ 381 h 498"/>
              <a:gd name="T34" fmla="*/ 142 w 479"/>
              <a:gd name="T35" fmla="*/ 381 h 498"/>
              <a:gd name="T36" fmla="*/ 168 w 479"/>
              <a:gd name="T37" fmla="*/ 372 h 498"/>
              <a:gd name="T38" fmla="*/ 399 w 479"/>
              <a:gd name="T39" fmla="*/ 133 h 498"/>
              <a:gd name="T40" fmla="*/ 416 w 479"/>
              <a:gd name="T41" fmla="*/ 80 h 498"/>
              <a:gd name="T42" fmla="*/ 381 w 479"/>
              <a:gd name="T43" fmla="*/ 44 h 498"/>
              <a:gd name="T44" fmla="*/ 328 w 479"/>
              <a:gd name="T45" fmla="*/ 62 h 498"/>
              <a:gd name="T46" fmla="*/ 80 w 479"/>
              <a:gd name="T47" fmla="*/ 301 h 498"/>
              <a:gd name="T48" fmla="*/ 80 w 479"/>
              <a:gd name="T49" fmla="*/ 434 h 498"/>
              <a:gd name="T50" fmla="*/ 203 w 479"/>
              <a:gd name="T51" fmla="*/ 425 h 498"/>
              <a:gd name="T52" fmla="*/ 452 w 479"/>
              <a:gd name="T53" fmla="*/ 186 h 498"/>
              <a:gd name="T54" fmla="*/ 478 w 479"/>
              <a:gd name="T55" fmla="*/ 186 h 498"/>
              <a:gd name="T56" fmla="*/ 478 w 479"/>
              <a:gd name="T57" fmla="*/ 203 h 498"/>
              <a:gd name="T58" fmla="*/ 230 w 479"/>
              <a:gd name="T59" fmla="*/ 452 h 498"/>
              <a:gd name="T60" fmla="*/ 133 w 479"/>
              <a:gd name="T61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9" h="498">
                <a:moveTo>
                  <a:pt x="133" y="497"/>
                </a:moveTo>
                <a:lnTo>
                  <a:pt x="133" y="497"/>
                </a:lnTo>
                <a:cubicBezTo>
                  <a:pt x="106" y="497"/>
                  <a:pt x="71" y="478"/>
                  <a:pt x="53" y="460"/>
                </a:cubicBezTo>
                <a:cubicBezTo>
                  <a:pt x="9" y="416"/>
                  <a:pt x="0" y="337"/>
                  <a:pt x="53" y="284"/>
                </a:cubicBezTo>
                <a:cubicBezTo>
                  <a:pt x="89" y="248"/>
                  <a:pt x="230" y="106"/>
                  <a:pt x="301" y="35"/>
                </a:cubicBezTo>
                <a:cubicBezTo>
                  <a:pt x="328" y="9"/>
                  <a:pt x="363" y="0"/>
                  <a:pt x="390" y="9"/>
                </a:cubicBezTo>
                <a:cubicBezTo>
                  <a:pt x="416" y="18"/>
                  <a:pt x="443" y="44"/>
                  <a:pt x="452" y="71"/>
                </a:cubicBezTo>
                <a:cubicBezTo>
                  <a:pt x="461" y="97"/>
                  <a:pt x="452" y="133"/>
                  <a:pt x="425" y="159"/>
                </a:cubicBezTo>
                <a:cubicBezTo>
                  <a:pt x="195" y="390"/>
                  <a:pt x="195" y="390"/>
                  <a:pt x="195" y="390"/>
                </a:cubicBezTo>
                <a:cubicBezTo>
                  <a:pt x="177" y="407"/>
                  <a:pt x="159" y="416"/>
                  <a:pt x="150" y="416"/>
                </a:cubicBezTo>
                <a:cubicBezTo>
                  <a:pt x="133" y="416"/>
                  <a:pt x="115" y="416"/>
                  <a:pt x="106" y="399"/>
                </a:cubicBezTo>
                <a:cubicBezTo>
                  <a:pt x="89" y="381"/>
                  <a:pt x="89" y="354"/>
                  <a:pt x="115" y="319"/>
                </a:cubicBezTo>
                <a:cubicBezTo>
                  <a:pt x="284" y="150"/>
                  <a:pt x="284" y="150"/>
                  <a:pt x="284" y="150"/>
                </a:cubicBezTo>
                <a:cubicBezTo>
                  <a:pt x="293" y="150"/>
                  <a:pt x="301" y="150"/>
                  <a:pt x="309" y="150"/>
                </a:cubicBezTo>
                <a:cubicBezTo>
                  <a:pt x="309" y="159"/>
                  <a:pt x="309" y="168"/>
                  <a:pt x="309" y="178"/>
                </a:cubicBezTo>
                <a:cubicBezTo>
                  <a:pt x="142" y="345"/>
                  <a:pt x="142" y="345"/>
                  <a:pt x="142" y="345"/>
                </a:cubicBezTo>
                <a:cubicBezTo>
                  <a:pt x="124" y="354"/>
                  <a:pt x="124" y="372"/>
                  <a:pt x="133" y="381"/>
                </a:cubicBezTo>
                <a:lnTo>
                  <a:pt x="142" y="381"/>
                </a:lnTo>
                <a:cubicBezTo>
                  <a:pt x="150" y="381"/>
                  <a:pt x="159" y="372"/>
                  <a:pt x="168" y="372"/>
                </a:cubicBezTo>
                <a:cubicBezTo>
                  <a:pt x="399" y="133"/>
                  <a:pt x="399" y="133"/>
                  <a:pt x="399" y="133"/>
                </a:cubicBezTo>
                <a:cubicBezTo>
                  <a:pt x="416" y="115"/>
                  <a:pt x="425" y="97"/>
                  <a:pt x="416" y="80"/>
                </a:cubicBezTo>
                <a:cubicBezTo>
                  <a:pt x="416" y="62"/>
                  <a:pt x="399" y="44"/>
                  <a:pt x="381" y="44"/>
                </a:cubicBezTo>
                <a:cubicBezTo>
                  <a:pt x="363" y="35"/>
                  <a:pt x="346" y="44"/>
                  <a:pt x="328" y="62"/>
                </a:cubicBezTo>
                <a:cubicBezTo>
                  <a:pt x="256" y="133"/>
                  <a:pt x="115" y="275"/>
                  <a:pt x="80" y="301"/>
                </a:cubicBezTo>
                <a:cubicBezTo>
                  <a:pt x="36" y="354"/>
                  <a:pt x="44" y="407"/>
                  <a:pt x="80" y="434"/>
                </a:cubicBezTo>
                <a:cubicBezTo>
                  <a:pt x="106" y="460"/>
                  <a:pt x="159" y="478"/>
                  <a:pt x="203" y="425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61" y="178"/>
                  <a:pt x="469" y="178"/>
                  <a:pt x="478" y="186"/>
                </a:cubicBezTo>
                <a:lnTo>
                  <a:pt x="478" y="203"/>
                </a:lnTo>
                <a:cubicBezTo>
                  <a:pt x="230" y="452"/>
                  <a:pt x="230" y="452"/>
                  <a:pt x="230" y="452"/>
                </a:cubicBezTo>
                <a:cubicBezTo>
                  <a:pt x="203" y="478"/>
                  <a:pt x="168" y="497"/>
                  <a:pt x="133" y="49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6" name="Freeform 53"/>
          <p:cNvSpPr>
            <a:spLocks noChangeArrowheads="1"/>
          </p:cNvSpPr>
          <p:nvPr userDrawn="1"/>
        </p:nvSpPr>
        <p:spPr bwMode="auto">
          <a:xfrm>
            <a:off x="5428761" y="4125630"/>
            <a:ext cx="232241" cy="156198"/>
          </a:xfrm>
          <a:custGeom>
            <a:avLst/>
            <a:gdLst>
              <a:gd name="T0" fmla="*/ 177 w 497"/>
              <a:gd name="T1" fmla="*/ 70 h 337"/>
              <a:gd name="T2" fmla="*/ 177 w 497"/>
              <a:gd name="T3" fmla="*/ 70 h 337"/>
              <a:gd name="T4" fmla="*/ 177 w 497"/>
              <a:gd name="T5" fmla="*/ 0 h 337"/>
              <a:gd name="T6" fmla="*/ 0 w 497"/>
              <a:gd name="T7" fmla="*/ 159 h 337"/>
              <a:gd name="T8" fmla="*/ 177 w 497"/>
              <a:gd name="T9" fmla="*/ 327 h 337"/>
              <a:gd name="T10" fmla="*/ 177 w 497"/>
              <a:gd name="T11" fmla="*/ 257 h 337"/>
              <a:gd name="T12" fmla="*/ 71 w 497"/>
              <a:gd name="T13" fmla="*/ 159 h 337"/>
              <a:gd name="T14" fmla="*/ 177 w 497"/>
              <a:gd name="T15" fmla="*/ 70 h 337"/>
              <a:gd name="T16" fmla="*/ 301 w 497"/>
              <a:gd name="T17" fmla="*/ 98 h 337"/>
              <a:gd name="T18" fmla="*/ 301 w 497"/>
              <a:gd name="T19" fmla="*/ 98 h 337"/>
              <a:gd name="T20" fmla="*/ 301 w 497"/>
              <a:gd name="T21" fmla="*/ 0 h 337"/>
              <a:gd name="T22" fmla="*/ 124 w 497"/>
              <a:gd name="T23" fmla="*/ 159 h 337"/>
              <a:gd name="T24" fmla="*/ 301 w 497"/>
              <a:gd name="T25" fmla="*/ 327 h 337"/>
              <a:gd name="T26" fmla="*/ 301 w 497"/>
              <a:gd name="T27" fmla="*/ 221 h 337"/>
              <a:gd name="T28" fmla="*/ 496 w 497"/>
              <a:gd name="T29" fmla="*/ 336 h 337"/>
              <a:gd name="T30" fmla="*/ 301 w 497"/>
              <a:gd name="T31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337">
                <a:moveTo>
                  <a:pt x="177" y="70"/>
                </a:moveTo>
                <a:lnTo>
                  <a:pt x="177" y="70"/>
                </a:lnTo>
                <a:cubicBezTo>
                  <a:pt x="177" y="0"/>
                  <a:pt x="177" y="0"/>
                  <a:pt x="177" y="0"/>
                </a:cubicBezTo>
                <a:cubicBezTo>
                  <a:pt x="0" y="159"/>
                  <a:pt x="0" y="159"/>
                  <a:pt x="0" y="159"/>
                </a:cubicBezTo>
                <a:cubicBezTo>
                  <a:pt x="177" y="327"/>
                  <a:pt x="177" y="327"/>
                  <a:pt x="177" y="327"/>
                </a:cubicBezTo>
                <a:cubicBezTo>
                  <a:pt x="177" y="257"/>
                  <a:pt x="177" y="257"/>
                  <a:pt x="177" y="257"/>
                </a:cubicBezTo>
                <a:cubicBezTo>
                  <a:pt x="71" y="159"/>
                  <a:pt x="71" y="159"/>
                  <a:pt x="71" y="159"/>
                </a:cubicBezTo>
                <a:lnTo>
                  <a:pt x="177" y="70"/>
                </a:lnTo>
                <a:close/>
                <a:moveTo>
                  <a:pt x="301" y="98"/>
                </a:moveTo>
                <a:lnTo>
                  <a:pt x="301" y="98"/>
                </a:lnTo>
                <a:cubicBezTo>
                  <a:pt x="301" y="0"/>
                  <a:pt x="301" y="0"/>
                  <a:pt x="301" y="0"/>
                </a:cubicBezTo>
                <a:cubicBezTo>
                  <a:pt x="124" y="159"/>
                  <a:pt x="124" y="159"/>
                  <a:pt x="124" y="159"/>
                </a:cubicBezTo>
                <a:cubicBezTo>
                  <a:pt x="301" y="327"/>
                  <a:pt x="301" y="327"/>
                  <a:pt x="301" y="327"/>
                </a:cubicBezTo>
                <a:cubicBezTo>
                  <a:pt x="301" y="221"/>
                  <a:pt x="301" y="221"/>
                  <a:pt x="301" y="221"/>
                </a:cubicBezTo>
                <a:cubicBezTo>
                  <a:pt x="381" y="221"/>
                  <a:pt x="435" y="230"/>
                  <a:pt x="496" y="336"/>
                </a:cubicBezTo>
                <a:cubicBezTo>
                  <a:pt x="496" y="336"/>
                  <a:pt x="488" y="98"/>
                  <a:pt x="301" y="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7" name="Freeform 54"/>
          <p:cNvSpPr>
            <a:spLocks noChangeArrowheads="1"/>
          </p:cNvSpPr>
          <p:nvPr userDrawn="1"/>
        </p:nvSpPr>
        <p:spPr bwMode="auto">
          <a:xfrm>
            <a:off x="1729330" y="4100968"/>
            <a:ext cx="232241" cy="205524"/>
          </a:xfrm>
          <a:custGeom>
            <a:avLst/>
            <a:gdLst>
              <a:gd name="T0" fmla="*/ 212 w 497"/>
              <a:gd name="T1" fmla="*/ 0 h 443"/>
              <a:gd name="T2" fmla="*/ 212 w 497"/>
              <a:gd name="T3" fmla="*/ 0 h 443"/>
              <a:gd name="T4" fmla="*/ 186 w 497"/>
              <a:gd name="T5" fmla="*/ 0 h 443"/>
              <a:gd name="T6" fmla="*/ 177 w 497"/>
              <a:gd name="T7" fmla="*/ 8 h 443"/>
              <a:gd name="T8" fmla="*/ 177 w 497"/>
              <a:gd name="T9" fmla="*/ 106 h 443"/>
              <a:gd name="T10" fmla="*/ 88 w 497"/>
              <a:gd name="T11" fmla="*/ 106 h 443"/>
              <a:gd name="T12" fmla="*/ 80 w 497"/>
              <a:gd name="T13" fmla="*/ 106 h 443"/>
              <a:gd name="T14" fmla="*/ 62 w 497"/>
              <a:gd name="T15" fmla="*/ 114 h 443"/>
              <a:gd name="T16" fmla="*/ 0 w 497"/>
              <a:gd name="T17" fmla="*/ 151 h 443"/>
              <a:gd name="T18" fmla="*/ 0 w 497"/>
              <a:gd name="T19" fmla="*/ 159 h 443"/>
              <a:gd name="T20" fmla="*/ 0 w 497"/>
              <a:gd name="T21" fmla="*/ 167 h 443"/>
              <a:gd name="T22" fmla="*/ 62 w 497"/>
              <a:gd name="T23" fmla="*/ 212 h 443"/>
              <a:gd name="T24" fmla="*/ 80 w 497"/>
              <a:gd name="T25" fmla="*/ 212 h 443"/>
              <a:gd name="T26" fmla="*/ 88 w 497"/>
              <a:gd name="T27" fmla="*/ 221 h 443"/>
              <a:gd name="T28" fmla="*/ 177 w 497"/>
              <a:gd name="T29" fmla="*/ 221 h 443"/>
              <a:gd name="T30" fmla="*/ 177 w 497"/>
              <a:gd name="T31" fmla="*/ 433 h 443"/>
              <a:gd name="T32" fmla="*/ 186 w 497"/>
              <a:gd name="T33" fmla="*/ 442 h 443"/>
              <a:gd name="T34" fmla="*/ 212 w 497"/>
              <a:gd name="T35" fmla="*/ 442 h 443"/>
              <a:gd name="T36" fmla="*/ 221 w 497"/>
              <a:gd name="T37" fmla="*/ 433 h 443"/>
              <a:gd name="T38" fmla="*/ 221 w 497"/>
              <a:gd name="T39" fmla="*/ 8 h 443"/>
              <a:gd name="T40" fmla="*/ 212 w 497"/>
              <a:gd name="T41" fmla="*/ 0 h 443"/>
              <a:gd name="T42" fmla="*/ 487 w 497"/>
              <a:gd name="T43" fmla="*/ 106 h 443"/>
              <a:gd name="T44" fmla="*/ 487 w 497"/>
              <a:gd name="T45" fmla="*/ 106 h 443"/>
              <a:gd name="T46" fmla="*/ 434 w 497"/>
              <a:gd name="T47" fmla="*/ 61 h 443"/>
              <a:gd name="T48" fmla="*/ 416 w 497"/>
              <a:gd name="T49" fmla="*/ 53 h 443"/>
              <a:gd name="T50" fmla="*/ 407 w 497"/>
              <a:gd name="T51" fmla="*/ 53 h 443"/>
              <a:gd name="T52" fmla="*/ 239 w 497"/>
              <a:gd name="T53" fmla="*/ 53 h 443"/>
              <a:gd name="T54" fmla="*/ 256 w 497"/>
              <a:gd name="T55" fmla="*/ 167 h 443"/>
              <a:gd name="T56" fmla="*/ 407 w 497"/>
              <a:gd name="T57" fmla="*/ 167 h 443"/>
              <a:gd name="T58" fmla="*/ 416 w 497"/>
              <a:gd name="T59" fmla="*/ 167 h 443"/>
              <a:gd name="T60" fmla="*/ 434 w 497"/>
              <a:gd name="T61" fmla="*/ 159 h 443"/>
              <a:gd name="T62" fmla="*/ 487 w 497"/>
              <a:gd name="T63" fmla="*/ 123 h 443"/>
              <a:gd name="T64" fmla="*/ 496 w 497"/>
              <a:gd name="T65" fmla="*/ 114 h 443"/>
              <a:gd name="T66" fmla="*/ 487 w 497"/>
              <a:gd name="T67" fmla="*/ 10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3">
                <a:moveTo>
                  <a:pt x="212" y="0"/>
                </a:moveTo>
                <a:lnTo>
                  <a:pt x="212" y="0"/>
                </a:lnTo>
                <a:cubicBezTo>
                  <a:pt x="186" y="0"/>
                  <a:pt x="186" y="0"/>
                  <a:pt x="186" y="0"/>
                </a:cubicBezTo>
                <a:lnTo>
                  <a:pt x="177" y="8"/>
                </a:lnTo>
                <a:cubicBezTo>
                  <a:pt x="177" y="106"/>
                  <a:pt x="177" y="106"/>
                  <a:pt x="177" y="106"/>
                </a:cubicBezTo>
                <a:cubicBezTo>
                  <a:pt x="88" y="106"/>
                  <a:pt x="88" y="106"/>
                  <a:pt x="88" y="106"/>
                </a:cubicBezTo>
                <a:lnTo>
                  <a:pt x="80" y="106"/>
                </a:lnTo>
                <a:cubicBezTo>
                  <a:pt x="71" y="106"/>
                  <a:pt x="71" y="106"/>
                  <a:pt x="62" y="114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67"/>
                  <a:pt x="0" y="167"/>
                  <a:pt x="0" y="167"/>
                </a:cubicBezTo>
                <a:cubicBezTo>
                  <a:pt x="62" y="212"/>
                  <a:pt x="62" y="212"/>
                  <a:pt x="62" y="212"/>
                </a:cubicBezTo>
                <a:cubicBezTo>
                  <a:pt x="71" y="212"/>
                  <a:pt x="71" y="212"/>
                  <a:pt x="80" y="212"/>
                </a:cubicBezTo>
                <a:cubicBezTo>
                  <a:pt x="80" y="221"/>
                  <a:pt x="88" y="221"/>
                  <a:pt x="88" y="221"/>
                </a:cubicBezTo>
                <a:cubicBezTo>
                  <a:pt x="177" y="221"/>
                  <a:pt x="177" y="221"/>
                  <a:pt x="177" y="221"/>
                </a:cubicBezTo>
                <a:cubicBezTo>
                  <a:pt x="177" y="433"/>
                  <a:pt x="177" y="433"/>
                  <a:pt x="177" y="433"/>
                </a:cubicBezTo>
                <a:cubicBezTo>
                  <a:pt x="177" y="442"/>
                  <a:pt x="186" y="442"/>
                  <a:pt x="186" y="442"/>
                </a:cubicBezTo>
                <a:cubicBezTo>
                  <a:pt x="212" y="442"/>
                  <a:pt x="212" y="442"/>
                  <a:pt x="212" y="442"/>
                </a:cubicBezTo>
                <a:cubicBezTo>
                  <a:pt x="212" y="442"/>
                  <a:pt x="221" y="442"/>
                  <a:pt x="221" y="433"/>
                </a:cubicBezTo>
                <a:cubicBezTo>
                  <a:pt x="221" y="8"/>
                  <a:pt x="221" y="8"/>
                  <a:pt x="221" y="8"/>
                </a:cubicBezTo>
                <a:lnTo>
                  <a:pt x="212" y="0"/>
                </a:lnTo>
                <a:close/>
                <a:moveTo>
                  <a:pt x="487" y="106"/>
                </a:moveTo>
                <a:lnTo>
                  <a:pt x="487" y="106"/>
                </a:lnTo>
                <a:cubicBezTo>
                  <a:pt x="434" y="61"/>
                  <a:pt x="434" y="61"/>
                  <a:pt x="434" y="61"/>
                </a:cubicBezTo>
                <a:cubicBezTo>
                  <a:pt x="425" y="61"/>
                  <a:pt x="425" y="61"/>
                  <a:pt x="416" y="53"/>
                </a:cubicBezTo>
                <a:lnTo>
                  <a:pt x="407" y="53"/>
                </a:lnTo>
                <a:cubicBezTo>
                  <a:pt x="239" y="53"/>
                  <a:pt x="239" y="53"/>
                  <a:pt x="239" y="53"/>
                </a:cubicBezTo>
                <a:cubicBezTo>
                  <a:pt x="256" y="167"/>
                  <a:pt x="256" y="167"/>
                  <a:pt x="256" y="167"/>
                </a:cubicBezTo>
                <a:cubicBezTo>
                  <a:pt x="407" y="167"/>
                  <a:pt x="407" y="167"/>
                  <a:pt x="407" y="167"/>
                </a:cubicBezTo>
                <a:lnTo>
                  <a:pt x="416" y="167"/>
                </a:lnTo>
                <a:cubicBezTo>
                  <a:pt x="425" y="167"/>
                  <a:pt x="425" y="159"/>
                  <a:pt x="434" y="159"/>
                </a:cubicBezTo>
                <a:cubicBezTo>
                  <a:pt x="487" y="123"/>
                  <a:pt x="487" y="123"/>
                  <a:pt x="487" y="123"/>
                </a:cubicBezTo>
                <a:cubicBezTo>
                  <a:pt x="496" y="114"/>
                  <a:pt x="496" y="114"/>
                  <a:pt x="496" y="114"/>
                </a:cubicBezTo>
                <a:cubicBezTo>
                  <a:pt x="496" y="106"/>
                  <a:pt x="496" y="106"/>
                  <a:pt x="487" y="10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48" name="Freeform 55"/>
          <p:cNvSpPr>
            <a:spLocks noChangeArrowheads="1"/>
          </p:cNvSpPr>
          <p:nvPr userDrawn="1"/>
        </p:nvSpPr>
        <p:spPr bwMode="auto">
          <a:xfrm>
            <a:off x="1312115" y="4088636"/>
            <a:ext cx="141812" cy="240463"/>
          </a:xfrm>
          <a:custGeom>
            <a:avLst/>
            <a:gdLst>
              <a:gd name="T0" fmla="*/ 284 w 303"/>
              <a:gd name="T1" fmla="*/ 363 h 514"/>
              <a:gd name="T2" fmla="*/ 284 w 303"/>
              <a:gd name="T3" fmla="*/ 363 h 514"/>
              <a:gd name="T4" fmla="*/ 222 w 303"/>
              <a:gd name="T5" fmla="*/ 168 h 514"/>
              <a:gd name="T6" fmla="*/ 89 w 303"/>
              <a:gd name="T7" fmla="*/ 106 h 514"/>
              <a:gd name="T8" fmla="*/ 45 w 303"/>
              <a:gd name="T9" fmla="*/ 9 h 514"/>
              <a:gd name="T10" fmla="*/ 19 w 303"/>
              <a:gd name="T11" fmla="*/ 0 h 514"/>
              <a:gd name="T12" fmla="*/ 10 w 303"/>
              <a:gd name="T13" fmla="*/ 27 h 514"/>
              <a:gd name="T14" fmla="*/ 63 w 303"/>
              <a:gd name="T15" fmla="*/ 124 h 514"/>
              <a:gd name="T16" fmla="*/ 19 w 303"/>
              <a:gd name="T17" fmla="*/ 239 h 514"/>
              <a:gd name="T18" fmla="*/ 72 w 303"/>
              <a:gd name="T19" fmla="*/ 434 h 514"/>
              <a:gd name="T20" fmla="*/ 204 w 303"/>
              <a:gd name="T21" fmla="*/ 497 h 514"/>
              <a:gd name="T22" fmla="*/ 284 w 303"/>
              <a:gd name="T23" fmla="*/ 363 h 514"/>
              <a:gd name="T24" fmla="*/ 125 w 303"/>
              <a:gd name="T25" fmla="*/ 222 h 514"/>
              <a:gd name="T26" fmla="*/ 125 w 303"/>
              <a:gd name="T27" fmla="*/ 222 h 514"/>
              <a:gd name="T28" fmla="*/ 81 w 303"/>
              <a:gd name="T29" fmla="*/ 203 h 514"/>
              <a:gd name="T30" fmla="*/ 98 w 303"/>
              <a:gd name="T31" fmla="*/ 159 h 514"/>
              <a:gd name="T32" fmla="*/ 142 w 303"/>
              <a:gd name="T33" fmla="*/ 178 h 514"/>
              <a:gd name="T34" fmla="*/ 125 w 303"/>
              <a:gd name="T35" fmla="*/ 222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3" h="514">
                <a:moveTo>
                  <a:pt x="284" y="363"/>
                </a:moveTo>
                <a:lnTo>
                  <a:pt x="284" y="363"/>
                </a:lnTo>
                <a:cubicBezTo>
                  <a:pt x="222" y="168"/>
                  <a:pt x="222" y="168"/>
                  <a:pt x="222" y="168"/>
                </a:cubicBezTo>
                <a:cubicBezTo>
                  <a:pt x="204" y="124"/>
                  <a:pt x="142" y="88"/>
                  <a:pt x="89" y="106"/>
                </a:cubicBezTo>
                <a:cubicBezTo>
                  <a:pt x="45" y="9"/>
                  <a:pt x="45" y="9"/>
                  <a:pt x="45" y="9"/>
                </a:cubicBezTo>
                <a:cubicBezTo>
                  <a:pt x="36" y="0"/>
                  <a:pt x="28" y="0"/>
                  <a:pt x="19" y="0"/>
                </a:cubicBezTo>
                <a:cubicBezTo>
                  <a:pt x="10" y="9"/>
                  <a:pt x="10" y="18"/>
                  <a:pt x="10" y="27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28" y="141"/>
                  <a:pt x="0" y="194"/>
                  <a:pt x="19" y="239"/>
                </a:cubicBezTo>
                <a:cubicBezTo>
                  <a:pt x="72" y="434"/>
                  <a:pt x="72" y="434"/>
                  <a:pt x="72" y="434"/>
                </a:cubicBezTo>
                <a:cubicBezTo>
                  <a:pt x="81" y="487"/>
                  <a:pt x="142" y="513"/>
                  <a:pt x="204" y="497"/>
                </a:cubicBezTo>
                <a:cubicBezTo>
                  <a:pt x="267" y="469"/>
                  <a:pt x="302" y="407"/>
                  <a:pt x="284" y="363"/>
                </a:cubicBezTo>
                <a:close/>
                <a:moveTo>
                  <a:pt x="125" y="222"/>
                </a:moveTo>
                <a:lnTo>
                  <a:pt x="125" y="222"/>
                </a:lnTo>
                <a:cubicBezTo>
                  <a:pt x="107" y="231"/>
                  <a:pt x="89" y="222"/>
                  <a:pt x="81" y="203"/>
                </a:cubicBezTo>
                <a:cubicBezTo>
                  <a:pt x="72" y="186"/>
                  <a:pt x="81" y="159"/>
                  <a:pt x="98" y="159"/>
                </a:cubicBezTo>
                <a:cubicBezTo>
                  <a:pt x="125" y="150"/>
                  <a:pt x="142" y="159"/>
                  <a:pt x="142" y="178"/>
                </a:cubicBezTo>
                <a:cubicBezTo>
                  <a:pt x="151" y="194"/>
                  <a:pt x="142" y="222"/>
                  <a:pt x="125" y="22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1" name="Freeform 63"/>
          <p:cNvSpPr>
            <a:spLocks noChangeArrowheads="1"/>
          </p:cNvSpPr>
          <p:nvPr userDrawn="1"/>
        </p:nvSpPr>
        <p:spPr bwMode="auto">
          <a:xfrm>
            <a:off x="2678850" y="5050488"/>
            <a:ext cx="180861" cy="160308"/>
          </a:xfrm>
          <a:custGeom>
            <a:avLst/>
            <a:gdLst>
              <a:gd name="T0" fmla="*/ 345 w 390"/>
              <a:gd name="T1" fmla="*/ 0 h 346"/>
              <a:gd name="T2" fmla="*/ 345 w 390"/>
              <a:gd name="T3" fmla="*/ 0 h 346"/>
              <a:gd name="T4" fmla="*/ 44 w 390"/>
              <a:gd name="T5" fmla="*/ 0 h 346"/>
              <a:gd name="T6" fmla="*/ 0 w 390"/>
              <a:gd name="T7" fmla="*/ 44 h 346"/>
              <a:gd name="T8" fmla="*/ 0 w 390"/>
              <a:gd name="T9" fmla="*/ 221 h 346"/>
              <a:gd name="T10" fmla="*/ 44 w 390"/>
              <a:gd name="T11" fmla="*/ 265 h 346"/>
              <a:gd name="T12" fmla="*/ 142 w 390"/>
              <a:gd name="T13" fmla="*/ 265 h 346"/>
              <a:gd name="T14" fmla="*/ 248 w 390"/>
              <a:gd name="T15" fmla="*/ 345 h 346"/>
              <a:gd name="T16" fmla="*/ 248 w 390"/>
              <a:gd name="T17" fmla="*/ 265 h 346"/>
              <a:gd name="T18" fmla="*/ 345 w 390"/>
              <a:gd name="T19" fmla="*/ 265 h 346"/>
              <a:gd name="T20" fmla="*/ 389 w 390"/>
              <a:gd name="T21" fmla="*/ 221 h 346"/>
              <a:gd name="T22" fmla="*/ 389 w 390"/>
              <a:gd name="T23" fmla="*/ 44 h 346"/>
              <a:gd name="T24" fmla="*/ 345 w 390"/>
              <a:gd name="T25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0" h="346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44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47"/>
                  <a:pt x="17" y="265"/>
                  <a:pt x="44" y="265"/>
                </a:cubicBezTo>
                <a:cubicBezTo>
                  <a:pt x="142" y="265"/>
                  <a:pt x="142" y="265"/>
                  <a:pt x="142" y="265"/>
                </a:cubicBezTo>
                <a:cubicBezTo>
                  <a:pt x="248" y="345"/>
                  <a:pt x="248" y="345"/>
                  <a:pt x="248" y="345"/>
                </a:cubicBezTo>
                <a:cubicBezTo>
                  <a:pt x="248" y="265"/>
                  <a:pt x="248" y="265"/>
                  <a:pt x="248" y="265"/>
                </a:cubicBezTo>
                <a:cubicBezTo>
                  <a:pt x="345" y="265"/>
                  <a:pt x="345" y="265"/>
                  <a:pt x="345" y="265"/>
                </a:cubicBezTo>
                <a:cubicBezTo>
                  <a:pt x="372" y="265"/>
                  <a:pt x="389" y="247"/>
                  <a:pt x="389" y="221"/>
                </a:cubicBezTo>
                <a:cubicBezTo>
                  <a:pt x="389" y="44"/>
                  <a:pt x="389" y="44"/>
                  <a:pt x="389" y="44"/>
                </a:cubicBezTo>
                <a:cubicBezTo>
                  <a:pt x="389" y="17"/>
                  <a:pt x="372" y="0"/>
                  <a:pt x="345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2" name="Freeform 64"/>
          <p:cNvSpPr>
            <a:spLocks noChangeArrowheads="1"/>
          </p:cNvSpPr>
          <p:nvPr userDrawn="1"/>
        </p:nvSpPr>
        <p:spPr bwMode="auto">
          <a:xfrm>
            <a:off x="6828379" y="4567508"/>
            <a:ext cx="207580" cy="203468"/>
          </a:xfrm>
          <a:custGeom>
            <a:avLst/>
            <a:gdLst>
              <a:gd name="T0" fmla="*/ 222 w 444"/>
              <a:gd name="T1" fmla="*/ 0 h 435"/>
              <a:gd name="T2" fmla="*/ 284 w 444"/>
              <a:gd name="T3" fmla="*/ 160 h 435"/>
              <a:gd name="T4" fmla="*/ 443 w 444"/>
              <a:gd name="T5" fmla="*/ 160 h 435"/>
              <a:gd name="T6" fmla="*/ 310 w 444"/>
              <a:gd name="T7" fmla="*/ 257 h 435"/>
              <a:gd name="T8" fmla="*/ 354 w 444"/>
              <a:gd name="T9" fmla="*/ 434 h 435"/>
              <a:gd name="T10" fmla="*/ 222 w 444"/>
              <a:gd name="T11" fmla="*/ 327 h 435"/>
              <a:gd name="T12" fmla="*/ 88 w 444"/>
              <a:gd name="T13" fmla="*/ 434 h 435"/>
              <a:gd name="T14" fmla="*/ 133 w 444"/>
              <a:gd name="T15" fmla="*/ 257 h 435"/>
              <a:gd name="T16" fmla="*/ 0 w 444"/>
              <a:gd name="T17" fmla="*/ 160 h 435"/>
              <a:gd name="T18" fmla="*/ 160 w 444"/>
              <a:gd name="T19" fmla="*/ 160 h 435"/>
              <a:gd name="T20" fmla="*/ 222 w 444"/>
              <a:gd name="T21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4" h="435">
                <a:moveTo>
                  <a:pt x="222" y="0"/>
                </a:moveTo>
                <a:lnTo>
                  <a:pt x="284" y="160"/>
                </a:lnTo>
                <a:lnTo>
                  <a:pt x="443" y="160"/>
                </a:lnTo>
                <a:lnTo>
                  <a:pt x="310" y="257"/>
                </a:lnTo>
                <a:lnTo>
                  <a:pt x="354" y="434"/>
                </a:lnTo>
                <a:lnTo>
                  <a:pt x="222" y="327"/>
                </a:lnTo>
                <a:lnTo>
                  <a:pt x="88" y="434"/>
                </a:lnTo>
                <a:lnTo>
                  <a:pt x="133" y="257"/>
                </a:lnTo>
                <a:lnTo>
                  <a:pt x="0" y="160"/>
                </a:lnTo>
                <a:lnTo>
                  <a:pt x="160" y="160"/>
                </a:lnTo>
                <a:lnTo>
                  <a:pt x="222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3" name="Freeform 65"/>
          <p:cNvSpPr>
            <a:spLocks noChangeArrowheads="1"/>
          </p:cNvSpPr>
          <p:nvPr userDrawn="1"/>
        </p:nvSpPr>
        <p:spPr bwMode="auto">
          <a:xfrm>
            <a:off x="7700472" y="4147211"/>
            <a:ext cx="195247" cy="195247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4" name="Freeform 66"/>
          <p:cNvSpPr>
            <a:spLocks noChangeArrowheads="1"/>
          </p:cNvSpPr>
          <p:nvPr userDrawn="1"/>
        </p:nvSpPr>
        <p:spPr bwMode="auto">
          <a:xfrm>
            <a:off x="5436982" y="5021715"/>
            <a:ext cx="215799" cy="215801"/>
          </a:xfrm>
          <a:custGeom>
            <a:avLst/>
            <a:gdLst>
              <a:gd name="T0" fmla="*/ 408 w 462"/>
              <a:gd name="T1" fmla="*/ 54 h 462"/>
              <a:gd name="T2" fmla="*/ 408 w 462"/>
              <a:gd name="T3" fmla="*/ 54 h 462"/>
              <a:gd name="T4" fmla="*/ 292 w 462"/>
              <a:gd name="T5" fmla="*/ 19 h 462"/>
              <a:gd name="T6" fmla="*/ 230 w 462"/>
              <a:gd name="T7" fmla="*/ 80 h 462"/>
              <a:gd name="T8" fmla="*/ 213 w 462"/>
              <a:gd name="T9" fmla="*/ 160 h 462"/>
              <a:gd name="T10" fmla="*/ 8 w 462"/>
              <a:gd name="T11" fmla="*/ 363 h 462"/>
              <a:gd name="T12" fmla="*/ 35 w 462"/>
              <a:gd name="T13" fmla="*/ 426 h 462"/>
              <a:gd name="T14" fmla="*/ 98 w 462"/>
              <a:gd name="T15" fmla="*/ 453 h 462"/>
              <a:gd name="T16" fmla="*/ 301 w 462"/>
              <a:gd name="T17" fmla="*/ 248 h 462"/>
              <a:gd name="T18" fmla="*/ 381 w 462"/>
              <a:gd name="T19" fmla="*/ 231 h 462"/>
              <a:gd name="T20" fmla="*/ 443 w 462"/>
              <a:gd name="T21" fmla="*/ 169 h 462"/>
              <a:gd name="T22" fmla="*/ 408 w 462"/>
              <a:gd name="T23" fmla="*/ 54 h 462"/>
              <a:gd name="T24" fmla="*/ 186 w 462"/>
              <a:gd name="T25" fmla="*/ 257 h 462"/>
              <a:gd name="T26" fmla="*/ 186 w 462"/>
              <a:gd name="T27" fmla="*/ 257 h 462"/>
              <a:gd name="T28" fmla="*/ 195 w 462"/>
              <a:gd name="T29" fmla="*/ 222 h 462"/>
              <a:gd name="T30" fmla="*/ 230 w 462"/>
              <a:gd name="T31" fmla="*/ 213 h 462"/>
              <a:gd name="T32" fmla="*/ 221 w 462"/>
              <a:gd name="T33" fmla="*/ 248 h 462"/>
              <a:gd name="T34" fmla="*/ 186 w 462"/>
              <a:gd name="T35" fmla="*/ 257 h 462"/>
              <a:gd name="T36" fmla="*/ 354 w 462"/>
              <a:gd name="T37" fmla="*/ 116 h 462"/>
              <a:gd name="T38" fmla="*/ 354 w 462"/>
              <a:gd name="T39" fmla="*/ 116 h 462"/>
              <a:gd name="T40" fmla="*/ 310 w 462"/>
              <a:gd name="T41" fmla="*/ 36 h 462"/>
              <a:gd name="T42" fmla="*/ 390 w 462"/>
              <a:gd name="T43" fmla="*/ 72 h 462"/>
              <a:gd name="T44" fmla="*/ 425 w 462"/>
              <a:gd name="T45" fmla="*/ 151 h 462"/>
              <a:gd name="T46" fmla="*/ 354 w 462"/>
              <a:gd name="T47" fmla="*/ 116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462">
                <a:moveTo>
                  <a:pt x="408" y="54"/>
                </a:moveTo>
                <a:lnTo>
                  <a:pt x="408" y="54"/>
                </a:lnTo>
                <a:cubicBezTo>
                  <a:pt x="363" y="19"/>
                  <a:pt x="310" y="0"/>
                  <a:pt x="292" y="19"/>
                </a:cubicBezTo>
                <a:cubicBezTo>
                  <a:pt x="230" y="80"/>
                  <a:pt x="230" y="80"/>
                  <a:pt x="230" y="80"/>
                </a:cubicBezTo>
                <a:cubicBezTo>
                  <a:pt x="221" y="89"/>
                  <a:pt x="213" y="125"/>
                  <a:pt x="213" y="160"/>
                </a:cubicBezTo>
                <a:cubicBezTo>
                  <a:pt x="8" y="363"/>
                  <a:pt x="8" y="363"/>
                  <a:pt x="8" y="363"/>
                </a:cubicBezTo>
                <a:cubicBezTo>
                  <a:pt x="0" y="372"/>
                  <a:pt x="8" y="408"/>
                  <a:pt x="35" y="426"/>
                </a:cubicBezTo>
                <a:cubicBezTo>
                  <a:pt x="62" y="453"/>
                  <a:pt x="89" y="461"/>
                  <a:pt x="98" y="453"/>
                </a:cubicBezTo>
                <a:cubicBezTo>
                  <a:pt x="301" y="248"/>
                  <a:pt x="301" y="248"/>
                  <a:pt x="301" y="248"/>
                </a:cubicBezTo>
                <a:cubicBezTo>
                  <a:pt x="336" y="248"/>
                  <a:pt x="372" y="240"/>
                  <a:pt x="381" y="231"/>
                </a:cubicBezTo>
                <a:cubicBezTo>
                  <a:pt x="443" y="169"/>
                  <a:pt x="443" y="169"/>
                  <a:pt x="443" y="169"/>
                </a:cubicBezTo>
                <a:cubicBezTo>
                  <a:pt x="461" y="151"/>
                  <a:pt x="452" y="98"/>
                  <a:pt x="408" y="54"/>
                </a:cubicBezTo>
                <a:close/>
                <a:moveTo>
                  <a:pt x="186" y="257"/>
                </a:moveTo>
                <a:lnTo>
                  <a:pt x="186" y="257"/>
                </a:lnTo>
                <a:cubicBezTo>
                  <a:pt x="177" y="248"/>
                  <a:pt x="177" y="231"/>
                  <a:pt x="195" y="222"/>
                </a:cubicBezTo>
                <a:cubicBezTo>
                  <a:pt x="204" y="204"/>
                  <a:pt x="221" y="204"/>
                  <a:pt x="230" y="213"/>
                </a:cubicBezTo>
                <a:cubicBezTo>
                  <a:pt x="239" y="222"/>
                  <a:pt x="239" y="240"/>
                  <a:pt x="221" y="248"/>
                </a:cubicBezTo>
                <a:cubicBezTo>
                  <a:pt x="213" y="266"/>
                  <a:pt x="195" y="266"/>
                  <a:pt x="186" y="257"/>
                </a:cubicBezTo>
                <a:close/>
                <a:moveTo>
                  <a:pt x="354" y="116"/>
                </a:moveTo>
                <a:lnTo>
                  <a:pt x="354" y="116"/>
                </a:lnTo>
                <a:cubicBezTo>
                  <a:pt x="319" y="80"/>
                  <a:pt x="310" y="36"/>
                  <a:pt x="310" y="36"/>
                </a:cubicBezTo>
                <a:cubicBezTo>
                  <a:pt x="319" y="27"/>
                  <a:pt x="354" y="44"/>
                  <a:pt x="390" y="72"/>
                </a:cubicBezTo>
                <a:cubicBezTo>
                  <a:pt x="425" y="107"/>
                  <a:pt x="434" y="142"/>
                  <a:pt x="425" y="151"/>
                </a:cubicBezTo>
                <a:cubicBezTo>
                  <a:pt x="425" y="151"/>
                  <a:pt x="381" y="142"/>
                  <a:pt x="354" y="1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5" name="Freeform 67"/>
          <p:cNvSpPr>
            <a:spLocks noChangeArrowheads="1"/>
          </p:cNvSpPr>
          <p:nvPr userDrawn="1"/>
        </p:nvSpPr>
        <p:spPr bwMode="auto">
          <a:xfrm>
            <a:off x="7277604" y="4530514"/>
            <a:ext cx="211691" cy="248683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6" name="Freeform 68"/>
          <p:cNvSpPr>
            <a:spLocks noChangeArrowheads="1"/>
          </p:cNvSpPr>
          <p:nvPr userDrawn="1"/>
        </p:nvSpPr>
        <p:spPr bwMode="auto">
          <a:xfrm>
            <a:off x="6370061" y="5025825"/>
            <a:ext cx="199357" cy="215801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7" name="Freeform 69"/>
          <p:cNvSpPr>
            <a:spLocks noChangeArrowheads="1"/>
          </p:cNvSpPr>
          <p:nvPr userDrawn="1"/>
        </p:nvSpPr>
        <p:spPr bwMode="auto">
          <a:xfrm>
            <a:off x="5895300" y="5029935"/>
            <a:ext cx="224022" cy="199359"/>
          </a:xfrm>
          <a:custGeom>
            <a:avLst/>
            <a:gdLst>
              <a:gd name="T0" fmla="*/ 26 w 479"/>
              <a:gd name="T1" fmla="*/ 123 h 426"/>
              <a:gd name="T2" fmla="*/ 26 w 479"/>
              <a:gd name="T3" fmla="*/ 123 h 426"/>
              <a:gd name="T4" fmla="*/ 451 w 479"/>
              <a:gd name="T5" fmla="*/ 123 h 426"/>
              <a:gd name="T6" fmla="*/ 451 w 479"/>
              <a:gd name="T7" fmla="*/ 106 h 426"/>
              <a:gd name="T8" fmla="*/ 354 w 479"/>
              <a:gd name="T9" fmla="*/ 79 h 426"/>
              <a:gd name="T10" fmla="*/ 336 w 479"/>
              <a:gd name="T11" fmla="*/ 79 h 426"/>
              <a:gd name="T12" fmla="*/ 336 w 479"/>
              <a:gd name="T13" fmla="*/ 0 h 426"/>
              <a:gd name="T14" fmla="*/ 141 w 479"/>
              <a:gd name="T15" fmla="*/ 0 h 426"/>
              <a:gd name="T16" fmla="*/ 141 w 479"/>
              <a:gd name="T17" fmla="*/ 79 h 426"/>
              <a:gd name="T18" fmla="*/ 124 w 479"/>
              <a:gd name="T19" fmla="*/ 79 h 426"/>
              <a:gd name="T20" fmla="*/ 26 w 479"/>
              <a:gd name="T21" fmla="*/ 106 h 426"/>
              <a:gd name="T22" fmla="*/ 26 w 479"/>
              <a:gd name="T23" fmla="*/ 123 h 426"/>
              <a:gd name="T24" fmla="*/ 451 w 479"/>
              <a:gd name="T25" fmla="*/ 159 h 426"/>
              <a:gd name="T26" fmla="*/ 451 w 479"/>
              <a:gd name="T27" fmla="*/ 159 h 426"/>
              <a:gd name="T28" fmla="*/ 26 w 479"/>
              <a:gd name="T29" fmla="*/ 159 h 426"/>
              <a:gd name="T30" fmla="*/ 0 w 479"/>
              <a:gd name="T31" fmla="*/ 185 h 426"/>
              <a:gd name="T32" fmla="*/ 0 w 479"/>
              <a:gd name="T33" fmla="*/ 274 h 426"/>
              <a:gd name="T34" fmla="*/ 26 w 479"/>
              <a:gd name="T35" fmla="*/ 300 h 426"/>
              <a:gd name="T36" fmla="*/ 71 w 479"/>
              <a:gd name="T37" fmla="*/ 300 h 426"/>
              <a:gd name="T38" fmla="*/ 53 w 479"/>
              <a:gd name="T39" fmla="*/ 425 h 426"/>
              <a:gd name="T40" fmla="*/ 425 w 479"/>
              <a:gd name="T41" fmla="*/ 425 h 426"/>
              <a:gd name="T42" fmla="*/ 407 w 479"/>
              <a:gd name="T43" fmla="*/ 300 h 426"/>
              <a:gd name="T44" fmla="*/ 451 w 479"/>
              <a:gd name="T45" fmla="*/ 300 h 426"/>
              <a:gd name="T46" fmla="*/ 478 w 479"/>
              <a:gd name="T47" fmla="*/ 274 h 426"/>
              <a:gd name="T48" fmla="*/ 478 w 479"/>
              <a:gd name="T49" fmla="*/ 185 h 426"/>
              <a:gd name="T50" fmla="*/ 451 w 479"/>
              <a:gd name="T51" fmla="*/ 159 h 426"/>
              <a:gd name="T52" fmla="*/ 97 w 479"/>
              <a:gd name="T53" fmla="*/ 372 h 426"/>
              <a:gd name="T54" fmla="*/ 97 w 479"/>
              <a:gd name="T55" fmla="*/ 372 h 426"/>
              <a:gd name="T56" fmla="*/ 132 w 479"/>
              <a:gd name="T57" fmla="*/ 212 h 426"/>
              <a:gd name="T58" fmla="*/ 345 w 479"/>
              <a:gd name="T59" fmla="*/ 212 h 426"/>
              <a:gd name="T60" fmla="*/ 381 w 479"/>
              <a:gd name="T61" fmla="*/ 372 h 426"/>
              <a:gd name="T62" fmla="*/ 97 w 479"/>
              <a:gd name="T63" fmla="*/ 372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26">
                <a:moveTo>
                  <a:pt x="26" y="123"/>
                </a:moveTo>
                <a:lnTo>
                  <a:pt x="26" y="123"/>
                </a:lnTo>
                <a:cubicBezTo>
                  <a:pt x="451" y="123"/>
                  <a:pt x="451" y="123"/>
                  <a:pt x="451" y="123"/>
                </a:cubicBezTo>
                <a:cubicBezTo>
                  <a:pt x="460" y="123"/>
                  <a:pt x="460" y="115"/>
                  <a:pt x="451" y="106"/>
                </a:cubicBezTo>
                <a:cubicBezTo>
                  <a:pt x="451" y="106"/>
                  <a:pt x="372" y="79"/>
                  <a:pt x="354" y="79"/>
                </a:cubicBezTo>
                <a:cubicBezTo>
                  <a:pt x="336" y="79"/>
                  <a:pt x="336" y="79"/>
                  <a:pt x="336" y="79"/>
                </a:cubicBezTo>
                <a:cubicBezTo>
                  <a:pt x="336" y="0"/>
                  <a:pt x="336" y="0"/>
                  <a:pt x="33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24" y="79"/>
                  <a:pt x="124" y="79"/>
                  <a:pt x="124" y="79"/>
                </a:cubicBezTo>
                <a:cubicBezTo>
                  <a:pt x="106" y="79"/>
                  <a:pt x="26" y="106"/>
                  <a:pt x="26" y="106"/>
                </a:cubicBezTo>
                <a:cubicBezTo>
                  <a:pt x="17" y="115"/>
                  <a:pt x="17" y="123"/>
                  <a:pt x="26" y="123"/>
                </a:cubicBezTo>
                <a:close/>
                <a:moveTo>
                  <a:pt x="451" y="159"/>
                </a:moveTo>
                <a:lnTo>
                  <a:pt x="451" y="159"/>
                </a:lnTo>
                <a:cubicBezTo>
                  <a:pt x="26" y="159"/>
                  <a:pt x="26" y="159"/>
                  <a:pt x="26" y="159"/>
                </a:cubicBezTo>
                <a:cubicBezTo>
                  <a:pt x="8" y="159"/>
                  <a:pt x="0" y="168"/>
                  <a:pt x="0" y="185"/>
                </a:cubicBezTo>
                <a:cubicBezTo>
                  <a:pt x="0" y="274"/>
                  <a:pt x="0" y="274"/>
                  <a:pt x="0" y="274"/>
                </a:cubicBezTo>
                <a:cubicBezTo>
                  <a:pt x="0" y="283"/>
                  <a:pt x="8" y="300"/>
                  <a:pt x="26" y="300"/>
                </a:cubicBezTo>
                <a:cubicBezTo>
                  <a:pt x="71" y="300"/>
                  <a:pt x="71" y="300"/>
                  <a:pt x="71" y="300"/>
                </a:cubicBezTo>
                <a:cubicBezTo>
                  <a:pt x="53" y="425"/>
                  <a:pt x="53" y="425"/>
                  <a:pt x="53" y="425"/>
                </a:cubicBezTo>
                <a:cubicBezTo>
                  <a:pt x="425" y="425"/>
                  <a:pt x="425" y="425"/>
                  <a:pt x="425" y="425"/>
                </a:cubicBezTo>
                <a:cubicBezTo>
                  <a:pt x="407" y="300"/>
                  <a:pt x="407" y="300"/>
                  <a:pt x="407" y="300"/>
                </a:cubicBezTo>
                <a:cubicBezTo>
                  <a:pt x="451" y="300"/>
                  <a:pt x="451" y="300"/>
                  <a:pt x="451" y="300"/>
                </a:cubicBezTo>
                <a:cubicBezTo>
                  <a:pt x="469" y="300"/>
                  <a:pt x="478" y="283"/>
                  <a:pt x="478" y="274"/>
                </a:cubicBezTo>
                <a:cubicBezTo>
                  <a:pt x="478" y="185"/>
                  <a:pt x="478" y="185"/>
                  <a:pt x="478" y="185"/>
                </a:cubicBezTo>
                <a:cubicBezTo>
                  <a:pt x="478" y="168"/>
                  <a:pt x="469" y="159"/>
                  <a:pt x="451" y="159"/>
                </a:cubicBezTo>
                <a:close/>
                <a:moveTo>
                  <a:pt x="97" y="372"/>
                </a:moveTo>
                <a:lnTo>
                  <a:pt x="97" y="372"/>
                </a:lnTo>
                <a:cubicBezTo>
                  <a:pt x="132" y="212"/>
                  <a:pt x="132" y="212"/>
                  <a:pt x="132" y="212"/>
                </a:cubicBezTo>
                <a:cubicBezTo>
                  <a:pt x="345" y="212"/>
                  <a:pt x="345" y="212"/>
                  <a:pt x="345" y="212"/>
                </a:cubicBezTo>
                <a:cubicBezTo>
                  <a:pt x="381" y="372"/>
                  <a:pt x="381" y="372"/>
                  <a:pt x="381" y="372"/>
                </a:cubicBezTo>
                <a:lnTo>
                  <a:pt x="97" y="3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8" name="Freeform 70"/>
          <p:cNvSpPr>
            <a:spLocks noChangeArrowheads="1"/>
          </p:cNvSpPr>
          <p:nvPr userDrawn="1"/>
        </p:nvSpPr>
        <p:spPr bwMode="auto">
          <a:xfrm>
            <a:off x="2191758" y="5025825"/>
            <a:ext cx="232243" cy="207580"/>
          </a:xfrm>
          <a:custGeom>
            <a:avLst/>
            <a:gdLst>
              <a:gd name="T0" fmla="*/ 142 w 497"/>
              <a:gd name="T1" fmla="*/ 275 h 445"/>
              <a:gd name="T2" fmla="*/ 142 w 497"/>
              <a:gd name="T3" fmla="*/ 275 h 445"/>
              <a:gd name="T4" fmla="*/ 142 w 497"/>
              <a:gd name="T5" fmla="*/ 125 h 445"/>
              <a:gd name="T6" fmla="*/ 53 w 497"/>
              <a:gd name="T7" fmla="*/ 125 h 445"/>
              <a:gd name="T8" fmla="*/ 0 w 497"/>
              <a:gd name="T9" fmla="*/ 178 h 445"/>
              <a:gd name="T10" fmla="*/ 0 w 497"/>
              <a:gd name="T11" fmla="*/ 319 h 445"/>
              <a:gd name="T12" fmla="*/ 53 w 497"/>
              <a:gd name="T13" fmla="*/ 373 h 445"/>
              <a:gd name="T14" fmla="*/ 71 w 497"/>
              <a:gd name="T15" fmla="*/ 373 h 445"/>
              <a:gd name="T16" fmla="*/ 71 w 497"/>
              <a:gd name="T17" fmla="*/ 444 h 445"/>
              <a:gd name="T18" fmla="*/ 151 w 497"/>
              <a:gd name="T19" fmla="*/ 373 h 445"/>
              <a:gd name="T20" fmla="*/ 274 w 497"/>
              <a:gd name="T21" fmla="*/ 373 h 445"/>
              <a:gd name="T22" fmla="*/ 319 w 497"/>
              <a:gd name="T23" fmla="*/ 319 h 445"/>
              <a:gd name="T24" fmla="*/ 319 w 497"/>
              <a:gd name="T25" fmla="*/ 275 h 445"/>
              <a:gd name="T26" fmla="*/ 319 w 497"/>
              <a:gd name="T27" fmla="*/ 275 h 445"/>
              <a:gd name="T28" fmla="*/ 142 w 497"/>
              <a:gd name="T29" fmla="*/ 275 h 445"/>
              <a:gd name="T30" fmla="*/ 443 w 497"/>
              <a:gd name="T31" fmla="*/ 0 h 445"/>
              <a:gd name="T32" fmla="*/ 443 w 497"/>
              <a:gd name="T33" fmla="*/ 0 h 445"/>
              <a:gd name="T34" fmla="*/ 221 w 497"/>
              <a:gd name="T35" fmla="*/ 0 h 445"/>
              <a:gd name="T36" fmla="*/ 177 w 497"/>
              <a:gd name="T37" fmla="*/ 54 h 445"/>
              <a:gd name="T38" fmla="*/ 177 w 497"/>
              <a:gd name="T39" fmla="*/ 248 h 445"/>
              <a:gd name="T40" fmla="*/ 346 w 497"/>
              <a:gd name="T41" fmla="*/ 248 h 445"/>
              <a:gd name="T42" fmla="*/ 425 w 497"/>
              <a:gd name="T43" fmla="*/ 319 h 445"/>
              <a:gd name="T44" fmla="*/ 425 w 497"/>
              <a:gd name="T45" fmla="*/ 248 h 445"/>
              <a:gd name="T46" fmla="*/ 443 w 497"/>
              <a:gd name="T47" fmla="*/ 248 h 445"/>
              <a:gd name="T48" fmla="*/ 496 w 497"/>
              <a:gd name="T49" fmla="*/ 195 h 445"/>
              <a:gd name="T50" fmla="*/ 496 w 497"/>
              <a:gd name="T51" fmla="*/ 54 h 445"/>
              <a:gd name="T52" fmla="*/ 443 w 497"/>
              <a:gd name="T53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319" y="275"/>
                </a:ln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59" name="Freeform 71"/>
          <p:cNvSpPr>
            <a:spLocks noChangeArrowheads="1"/>
          </p:cNvSpPr>
          <p:nvPr userDrawn="1"/>
        </p:nvSpPr>
        <p:spPr bwMode="auto">
          <a:xfrm>
            <a:off x="3145389" y="5054599"/>
            <a:ext cx="207580" cy="154144"/>
          </a:xfrm>
          <a:custGeom>
            <a:avLst/>
            <a:gdLst>
              <a:gd name="T0" fmla="*/ 70 w 444"/>
              <a:gd name="T1" fmla="*/ 0 h 329"/>
              <a:gd name="T2" fmla="*/ 70 w 444"/>
              <a:gd name="T3" fmla="*/ 0 h 329"/>
              <a:gd name="T4" fmla="*/ 0 w 444"/>
              <a:gd name="T5" fmla="*/ 70 h 329"/>
              <a:gd name="T6" fmla="*/ 70 w 444"/>
              <a:gd name="T7" fmla="*/ 150 h 329"/>
              <a:gd name="T8" fmla="*/ 0 w 444"/>
              <a:gd name="T9" fmla="*/ 291 h 329"/>
              <a:gd name="T10" fmla="*/ 0 w 444"/>
              <a:gd name="T11" fmla="*/ 328 h 329"/>
              <a:gd name="T12" fmla="*/ 70 w 444"/>
              <a:gd name="T13" fmla="*/ 0 h 329"/>
              <a:gd name="T14" fmla="*/ 275 w 444"/>
              <a:gd name="T15" fmla="*/ 0 h 329"/>
              <a:gd name="T16" fmla="*/ 275 w 444"/>
              <a:gd name="T17" fmla="*/ 0 h 329"/>
              <a:gd name="T18" fmla="*/ 204 w 444"/>
              <a:gd name="T19" fmla="*/ 70 h 329"/>
              <a:gd name="T20" fmla="*/ 275 w 444"/>
              <a:gd name="T21" fmla="*/ 150 h 329"/>
              <a:gd name="T22" fmla="*/ 204 w 444"/>
              <a:gd name="T23" fmla="*/ 291 h 329"/>
              <a:gd name="T24" fmla="*/ 204 w 444"/>
              <a:gd name="T25" fmla="*/ 328 h 329"/>
              <a:gd name="T26" fmla="*/ 275 w 444"/>
              <a:gd name="T27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4" h="329">
                <a:moveTo>
                  <a:pt x="70" y="0"/>
                </a:moveTo>
                <a:lnTo>
                  <a:pt x="70" y="0"/>
                </a:lnTo>
                <a:cubicBezTo>
                  <a:pt x="26" y="0"/>
                  <a:pt x="0" y="35"/>
                  <a:pt x="0" y="70"/>
                </a:cubicBezTo>
                <a:cubicBezTo>
                  <a:pt x="0" y="115"/>
                  <a:pt x="26" y="150"/>
                  <a:pt x="70" y="150"/>
                </a:cubicBezTo>
                <a:cubicBezTo>
                  <a:pt x="142" y="150"/>
                  <a:pt x="98" y="291"/>
                  <a:pt x="0" y="291"/>
                </a:cubicBezTo>
                <a:cubicBezTo>
                  <a:pt x="0" y="328"/>
                  <a:pt x="0" y="328"/>
                  <a:pt x="0" y="328"/>
                </a:cubicBezTo>
                <a:cubicBezTo>
                  <a:pt x="168" y="328"/>
                  <a:pt x="239" y="0"/>
                  <a:pt x="70" y="0"/>
                </a:cubicBezTo>
                <a:close/>
                <a:moveTo>
                  <a:pt x="275" y="0"/>
                </a:moveTo>
                <a:lnTo>
                  <a:pt x="275" y="0"/>
                </a:lnTo>
                <a:cubicBezTo>
                  <a:pt x="239" y="0"/>
                  <a:pt x="204" y="35"/>
                  <a:pt x="204" y="70"/>
                </a:cubicBezTo>
                <a:cubicBezTo>
                  <a:pt x="204" y="115"/>
                  <a:pt x="239" y="150"/>
                  <a:pt x="275" y="150"/>
                </a:cubicBezTo>
                <a:cubicBezTo>
                  <a:pt x="354" y="150"/>
                  <a:pt x="301" y="291"/>
                  <a:pt x="204" y="291"/>
                </a:cubicBezTo>
                <a:cubicBezTo>
                  <a:pt x="204" y="328"/>
                  <a:pt x="204" y="328"/>
                  <a:pt x="204" y="328"/>
                </a:cubicBezTo>
                <a:cubicBezTo>
                  <a:pt x="381" y="328"/>
                  <a:pt x="443" y="0"/>
                  <a:pt x="27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0" name="Freeform 72"/>
          <p:cNvSpPr>
            <a:spLocks noChangeArrowheads="1"/>
          </p:cNvSpPr>
          <p:nvPr userDrawn="1"/>
        </p:nvSpPr>
        <p:spPr bwMode="auto">
          <a:xfrm>
            <a:off x="4528566" y="5038157"/>
            <a:ext cx="182916" cy="187027"/>
          </a:xfrm>
          <a:custGeom>
            <a:avLst/>
            <a:gdLst>
              <a:gd name="T0" fmla="*/ 346 w 391"/>
              <a:gd name="T1" fmla="*/ 0 h 400"/>
              <a:gd name="T2" fmla="*/ 346 w 391"/>
              <a:gd name="T3" fmla="*/ 0 h 400"/>
              <a:gd name="T4" fmla="*/ 142 w 391"/>
              <a:gd name="T5" fmla="*/ 0 h 400"/>
              <a:gd name="T6" fmla="*/ 98 w 391"/>
              <a:gd name="T7" fmla="*/ 44 h 400"/>
              <a:gd name="T8" fmla="*/ 98 w 391"/>
              <a:gd name="T9" fmla="*/ 248 h 400"/>
              <a:gd name="T10" fmla="*/ 142 w 391"/>
              <a:gd name="T11" fmla="*/ 292 h 400"/>
              <a:gd name="T12" fmla="*/ 346 w 391"/>
              <a:gd name="T13" fmla="*/ 292 h 400"/>
              <a:gd name="T14" fmla="*/ 390 w 391"/>
              <a:gd name="T15" fmla="*/ 248 h 400"/>
              <a:gd name="T16" fmla="*/ 390 w 391"/>
              <a:gd name="T17" fmla="*/ 44 h 400"/>
              <a:gd name="T18" fmla="*/ 346 w 391"/>
              <a:gd name="T19" fmla="*/ 0 h 400"/>
              <a:gd name="T20" fmla="*/ 346 w 391"/>
              <a:gd name="T21" fmla="*/ 248 h 400"/>
              <a:gd name="T22" fmla="*/ 346 w 391"/>
              <a:gd name="T23" fmla="*/ 248 h 400"/>
              <a:gd name="T24" fmla="*/ 142 w 391"/>
              <a:gd name="T25" fmla="*/ 248 h 400"/>
              <a:gd name="T26" fmla="*/ 142 w 391"/>
              <a:gd name="T27" fmla="*/ 44 h 400"/>
              <a:gd name="T28" fmla="*/ 346 w 391"/>
              <a:gd name="T29" fmla="*/ 44 h 400"/>
              <a:gd name="T30" fmla="*/ 346 w 391"/>
              <a:gd name="T31" fmla="*/ 248 h 400"/>
              <a:gd name="T32" fmla="*/ 45 w 391"/>
              <a:gd name="T33" fmla="*/ 195 h 400"/>
              <a:gd name="T34" fmla="*/ 45 w 391"/>
              <a:gd name="T35" fmla="*/ 195 h 400"/>
              <a:gd name="T36" fmla="*/ 0 w 391"/>
              <a:gd name="T37" fmla="*/ 195 h 400"/>
              <a:gd name="T38" fmla="*/ 0 w 391"/>
              <a:gd name="T39" fmla="*/ 346 h 400"/>
              <a:gd name="T40" fmla="*/ 45 w 391"/>
              <a:gd name="T41" fmla="*/ 399 h 400"/>
              <a:gd name="T42" fmla="*/ 196 w 391"/>
              <a:gd name="T43" fmla="*/ 399 h 400"/>
              <a:gd name="T44" fmla="*/ 196 w 391"/>
              <a:gd name="T45" fmla="*/ 346 h 400"/>
              <a:gd name="T46" fmla="*/ 45 w 391"/>
              <a:gd name="T47" fmla="*/ 346 h 400"/>
              <a:gd name="T48" fmla="*/ 45 w 391"/>
              <a:gd name="T49" fmla="*/ 195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1" h="400">
                <a:moveTo>
                  <a:pt x="346" y="0"/>
                </a:moveTo>
                <a:lnTo>
                  <a:pt x="346" y="0"/>
                </a:ln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98" y="18"/>
                  <a:pt x="98" y="44"/>
                </a:cubicBezTo>
                <a:cubicBezTo>
                  <a:pt x="98" y="248"/>
                  <a:pt x="98" y="248"/>
                  <a:pt x="98" y="248"/>
                </a:cubicBezTo>
                <a:cubicBezTo>
                  <a:pt x="98" y="274"/>
                  <a:pt x="115" y="292"/>
                  <a:pt x="142" y="292"/>
                </a:cubicBezTo>
                <a:cubicBezTo>
                  <a:pt x="346" y="292"/>
                  <a:pt x="346" y="292"/>
                  <a:pt x="346" y="292"/>
                </a:cubicBezTo>
                <a:cubicBezTo>
                  <a:pt x="372" y="292"/>
                  <a:pt x="390" y="274"/>
                  <a:pt x="390" y="248"/>
                </a:cubicBezTo>
                <a:cubicBezTo>
                  <a:pt x="390" y="44"/>
                  <a:pt x="390" y="44"/>
                  <a:pt x="390" y="44"/>
                </a:cubicBezTo>
                <a:cubicBezTo>
                  <a:pt x="390" y="18"/>
                  <a:pt x="372" y="0"/>
                  <a:pt x="346" y="0"/>
                </a:cubicBezTo>
                <a:close/>
                <a:moveTo>
                  <a:pt x="346" y="248"/>
                </a:moveTo>
                <a:lnTo>
                  <a:pt x="346" y="248"/>
                </a:lnTo>
                <a:cubicBezTo>
                  <a:pt x="142" y="248"/>
                  <a:pt x="142" y="248"/>
                  <a:pt x="142" y="248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346" y="44"/>
                  <a:pt x="346" y="44"/>
                  <a:pt x="346" y="44"/>
                </a:cubicBezTo>
                <a:lnTo>
                  <a:pt x="346" y="248"/>
                </a:lnTo>
                <a:close/>
                <a:moveTo>
                  <a:pt x="45" y="195"/>
                </a:moveTo>
                <a:lnTo>
                  <a:pt x="45" y="195"/>
                </a:lnTo>
                <a:cubicBezTo>
                  <a:pt x="0" y="195"/>
                  <a:pt x="0" y="195"/>
                  <a:pt x="0" y="195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2"/>
                  <a:pt x="18" y="399"/>
                  <a:pt x="45" y="399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6" y="346"/>
                  <a:pt x="196" y="346"/>
                  <a:pt x="196" y="346"/>
                </a:cubicBezTo>
                <a:cubicBezTo>
                  <a:pt x="45" y="346"/>
                  <a:pt x="45" y="346"/>
                  <a:pt x="45" y="346"/>
                </a:cubicBezTo>
                <a:lnTo>
                  <a:pt x="45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2" name="Freeform 74"/>
          <p:cNvSpPr>
            <a:spLocks noChangeArrowheads="1"/>
          </p:cNvSpPr>
          <p:nvPr userDrawn="1"/>
        </p:nvSpPr>
        <p:spPr bwMode="auto">
          <a:xfrm>
            <a:off x="4049694" y="5034046"/>
            <a:ext cx="215801" cy="191138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3" name="Freeform 75"/>
          <p:cNvSpPr>
            <a:spLocks noChangeArrowheads="1"/>
          </p:cNvSpPr>
          <p:nvPr userDrawn="1"/>
        </p:nvSpPr>
        <p:spPr bwMode="auto">
          <a:xfrm>
            <a:off x="804472" y="4575729"/>
            <a:ext cx="232241" cy="187026"/>
          </a:xfrm>
          <a:custGeom>
            <a:avLst/>
            <a:gdLst>
              <a:gd name="T0" fmla="*/ 443 w 497"/>
              <a:gd name="T1" fmla="*/ 0 h 400"/>
              <a:gd name="T2" fmla="*/ 443 w 497"/>
              <a:gd name="T3" fmla="*/ 0 h 400"/>
              <a:gd name="T4" fmla="*/ 53 w 497"/>
              <a:gd name="T5" fmla="*/ 0 h 400"/>
              <a:gd name="T6" fmla="*/ 0 w 497"/>
              <a:gd name="T7" fmla="*/ 44 h 400"/>
              <a:gd name="T8" fmla="*/ 0 w 497"/>
              <a:gd name="T9" fmla="*/ 346 h 400"/>
              <a:gd name="T10" fmla="*/ 53 w 497"/>
              <a:gd name="T11" fmla="*/ 399 h 400"/>
              <a:gd name="T12" fmla="*/ 443 w 497"/>
              <a:gd name="T13" fmla="*/ 399 h 400"/>
              <a:gd name="T14" fmla="*/ 496 w 497"/>
              <a:gd name="T15" fmla="*/ 346 h 400"/>
              <a:gd name="T16" fmla="*/ 496 w 497"/>
              <a:gd name="T17" fmla="*/ 44 h 400"/>
              <a:gd name="T18" fmla="*/ 443 w 497"/>
              <a:gd name="T19" fmla="*/ 0 h 400"/>
              <a:gd name="T20" fmla="*/ 443 w 497"/>
              <a:gd name="T21" fmla="*/ 346 h 400"/>
              <a:gd name="T22" fmla="*/ 443 w 497"/>
              <a:gd name="T23" fmla="*/ 346 h 400"/>
              <a:gd name="T24" fmla="*/ 53 w 497"/>
              <a:gd name="T25" fmla="*/ 346 h 400"/>
              <a:gd name="T26" fmla="*/ 53 w 497"/>
              <a:gd name="T27" fmla="*/ 44 h 400"/>
              <a:gd name="T28" fmla="*/ 443 w 497"/>
              <a:gd name="T29" fmla="*/ 44 h 400"/>
              <a:gd name="T30" fmla="*/ 443 w 497"/>
              <a:gd name="T31" fmla="*/ 346 h 400"/>
              <a:gd name="T32" fmla="*/ 222 w 497"/>
              <a:gd name="T33" fmla="*/ 249 h 400"/>
              <a:gd name="T34" fmla="*/ 222 w 497"/>
              <a:gd name="T35" fmla="*/ 249 h 400"/>
              <a:gd name="T36" fmla="*/ 97 w 497"/>
              <a:gd name="T37" fmla="*/ 249 h 400"/>
              <a:gd name="T38" fmla="*/ 97 w 497"/>
              <a:gd name="T39" fmla="*/ 293 h 400"/>
              <a:gd name="T40" fmla="*/ 222 w 497"/>
              <a:gd name="T41" fmla="*/ 293 h 400"/>
              <a:gd name="T42" fmla="*/ 222 w 497"/>
              <a:gd name="T43" fmla="*/ 249 h 400"/>
              <a:gd name="T44" fmla="*/ 222 w 497"/>
              <a:gd name="T45" fmla="*/ 178 h 400"/>
              <a:gd name="T46" fmla="*/ 222 w 497"/>
              <a:gd name="T47" fmla="*/ 178 h 400"/>
              <a:gd name="T48" fmla="*/ 97 w 497"/>
              <a:gd name="T49" fmla="*/ 178 h 400"/>
              <a:gd name="T50" fmla="*/ 97 w 497"/>
              <a:gd name="T51" fmla="*/ 222 h 400"/>
              <a:gd name="T52" fmla="*/ 222 w 497"/>
              <a:gd name="T53" fmla="*/ 222 h 400"/>
              <a:gd name="T54" fmla="*/ 222 w 497"/>
              <a:gd name="T55" fmla="*/ 178 h 400"/>
              <a:gd name="T56" fmla="*/ 222 w 497"/>
              <a:gd name="T57" fmla="*/ 98 h 400"/>
              <a:gd name="T58" fmla="*/ 222 w 497"/>
              <a:gd name="T59" fmla="*/ 98 h 400"/>
              <a:gd name="T60" fmla="*/ 97 w 497"/>
              <a:gd name="T61" fmla="*/ 98 h 400"/>
              <a:gd name="T62" fmla="*/ 97 w 497"/>
              <a:gd name="T63" fmla="*/ 143 h 400"/>
              <a:gd name="T64" fmla="*/ 222 w 497"/>
              <a:gd name="T65" fmla="*/ 143 h 400"/>
              <a:gd name="T66" fmla="*/ 222 w 497"/>
              <a:gd name="T67" fmla="*/ 98 h 400"/>
              <a:gd name="T68" fmla="*/ 389 w 497"/>
              <a:gd name="T69" fmla="*/ 257 h 400"/>
              <a:gd name="T70" fmla="*/ 389 w 497"/>
              <a:gd name="T71" fmla="*/ 257 h 400"/>
              <a:gd name="T72" fmla="*/ 354 w 497"/>
              <a:gd name="T73" fmla="*/ 231 h 400"/>
              <a:gd name="T74" fmla="*/ 381 w 497"/>
              <a:gd name="T75" fmla="*/ 151 h 400"/>
              <a:gd name="T76" fmla="*/ 336 w 497"/>
              <a:gd name="T77" fmla="*/ 98 h 400"/>
              <a:gd name="T78" fmla="*/ 292 w 497"/>
              <a:gd name="T79" fmla="*/ 151 h 400"/>
              <a:gd name="T80" fmla="*/ 319 w 497"/>
              <a:gd name="T81" fmla="*/ 231 h 400"/>
              <a:gd name="T82" fmla="*/ 275 w 497"/>
              <a:gd name="T83" fmla="*/ 257 h 400"/>
              <a:gd name="T84" fmla="*/ 275 w 497"/>
              <a:gd name="T85" fmla="*/ 293 h 400"/>
              <a:gd name="T86" fmla="*/ 398 w 497"/>
              <a:gd name="T87" fmla="*/ 293 h 400"/>
              <a:gd name="T88" fmla="*/ 389 w 497"/>
              <a:gd name="T89" fmla="*/ 257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00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3"/>
                  <a:pt x="17" y="399"/>
                  <a:pt x="53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6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8"/>
                  <a:pt x="470" y="0"/>
                  <a:pt x="443" y="0"/>
                </a:cubicBezTo>
                <a:close/>
                <a:moveTo>
                  <a:pt x="443" y="346"/>
                </a:moveTo>
                <a:lnTo>
                  <a:pt x="443" y="346"/>
                </a:lnTo>
                <a:cubicBezTo>
                  <a:pt x="53" y="346"/>
                  <a:pt x="53" y="346"/>
                  <a:pt x="53" y="346"/>
                </a:cubicBezTo>
                <a:cubicBezTo>
                  <a:pt x="53" y="44"/>
                  <a:pt x="53" y="44"/>
                  <a:pt x="53" y="44"/>
                </a:cubicBezTo>
                <a:cubicBezTo>
                  <a:pt x="443" y="44"/>
                  <a:pt x="443" y="44"/>
                  <a:pt x="443" y="44"/>
                </a:cubicBezTo>
                <a:lnTo>
                  <a:pt x="443" y="346"/>
                </a:lnTo>
                <a:close/>
                <a:moveTo>
                  <a:pt x="222" y="249"/>
                </a:moveTo>
                <a:lnTo>
                  <a:pt x="222" y="249"/>
                </a:lnTo>
                <a:cubicBezTo>
                  <a:pt x="97" y="249"/>
                  <a:pt x="97" y="249"/>
                  <a:pt x="97" y="249"/>
                </a:cubicBezTo>
                <a:cubicBezTo>
                  <a:pt x="97" y="293"/>
                  <a:pt x="97" y="293"/>
                  <a:pt x="97" y="293"/>
                </a:cubicBezTo>
                <a:cubicBezTo>
                  <a:pt x="222" y="293"/>
                  <a:pt x="222" y="293"/>
                  <a:pt x="222" y="293"/>
                </a:cubicBezTo>
                <a:lnTo>
                  <a:pt x="222" y="249"/>
                </a:lnTo>
                <a:close/>
                <a:moveTo>
                  <a:pt x="222" y="178"/>
                </a:moveTo>
                <a:lnTo>
                  <a:pt x="222" y="178"/>
                </a:lnTo>
                <a:cubicBezTo>
                  <a:pt x="97" y="178"/>
                  <a:pt x="97" y="178"/>
                  <a:pt x="97" y="178"/>
                </a:cubicBezTo>
                <a:cubicBezTo>
                  <a:pt x="97" y="222"/>
                  <a:pt x="97" y="222"/>
                  <a:pt x="97" y="222"/>
                </a:cubicBezTo>
                <a:cubicBezTo>
                  <a:pt x="222" y="222"/>
                  <a:pt x="222" y="222"/>
                  <a:pt x="222" y="222"/>
                </a:cubicBezTo>
                <a:lnTo>
                  <a:pt x="222" y="178"/>
                </a:lnTo>
                <a:close/>
                <a:moveTo>
                  <a:pt x="222" y="98"/>
                </a:moveTo>
                <a:lnTo>
                  <a:pt x="222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222" y="143"/>
                  <a:pt x="222" y="143"/>
                  <a:pt x="222" y="143"/>
                </a:cubicBezTo>
                <a:lnTo>
                  <a:pt x="222" y="98"/>
                </a:lnTo>
                <a:close/>
                <a:moveTo>
                  <a:pt x="389" y="257"/>
                </a:moveTo>
                <a:lnTo>
                  <a:pt x="389" y="257"/>
                </a:lnTo>
                <a:cubicBezTo>
                  <a:pt x="389" y="257"/>
                  <a:pt x="354" y="249"/>
                  <a:pt x="354" y="231"/>
                </a:cubicBezTo>
                <a:cubicBezTo>
                  <a:pt x="354" y="204"/>
                  <a:pt x="381" y="196"/>
                  <a:pt x="381" y="151"/>
                </a:cubicBezTo>
                <a:cubicBezTo>
                  <a:pt x="381" y="125"/>
                  <a:pt x="372" y="98"/>
                  <a:pt x="336" y="98"/>
                </a:cubicBezTo>
                <a:cubicBezTo>
                  <a:pt x="301" y="98"/>
                  <a:pt x="292" y="125"/>
                  <a:pt x="292" y="151"/>
                </a:cubicBezTo>
                <a:cubicBezTo>
                  <a:pt x="292" y="196"/>
                  <a:pt x="319" y="204"/>
                  <a:pt x="319" y="231"/>
                </a:cubicBezTo>
                <a:cubicBezTo>
                  <a:pt x="319" y="249"/>
                  <a:pt x="275" y="257"/>
                  <a:pt x="275" y="257"/>
                </a:cubicBezTo>
                <a:lnTo>
                  <a:pt x="275" y="293"/>
                </a:lnTo>
                <a:cubicBezTo>
                  <a:pt x="398" y="293"/>
                  <a:pt x="398" y="293"/>
                  <a:pt x="398" y="293"/>
                </a:cubicBezTo>
                <a:cubicBezTo>
                  <a:pt x="398" y="293"/>
                  <a:pt x="398" y="257"/>
                  <a:pt x="389" y="2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4" name="Freeform 76"/>
          <p:cNvSpPr>
            <a:spLocks noChangeArrowheads="1"/>
          </p:cNvSpPr>
          <p:nvPr userDrawn="1"/>
        </p:nvSpPr>
        <p:spPr bwMode="auto">
          <a:xfrm>
            <a:off x="853797" y="4092746"/>
            <a:ext cx="131535" cy="228133"/>
          </a:xfrm>
          <a:custGeom>
            <a:avLst/>
            <a:gdLst>
              <a:gd name="T0" fmla="*/ 238 w 283"/>
              <a:gd name="T1" fmla="*/ 0 h 489"/>
              <a:gd name="T2" fmla="*/ 238 w 283"/>
              <a:gd name="T3" fmla="*/ 0 h 489"/>
              <a:gd name="T4" fmla="*/ 44 w 283"/>
              <a:gd name="T5" fmla="*/ 0 h 489"/>
              <a:gd name="T6" fmla="*/ 0 w 283"/>
              <a:gd name="T7" fmla="*/ 44 h 489"/>
              <a:gd name="T8" fmla="*/ 0 w 283"/>
              <a:gd name="T9" fmla="*/ 434 h 489"/>
              <a:gd name="T10" fmla="*/ 44 w 283"/>
              <a:gd name="T11" fmla="*/ 488 h 489"/>
              <a:gd name="T12" fmla="*/ 238 w 283"/>
              <a:gd name="T13" fmla="*/ 488 h 489"/>
              <a:gd name="T14" fmla="*/ 282 w 283"/>
              <a:gd name="T15" fmla="*/ 434 h 489"/>
              <a:gd name="T16" fmla="*/ 282 w 283"/>
              <a:gd name="T17" fmla="*/ 44 h 489"/>
              <a:gd name="T18" fmla="*/ 238 w 283"/>
              <a:gd name="T19" fmla="*/ 0 h 489"/>
              <a:gd name="T20" fmla="*/ 141 w 283"/>
              <a:gd name="T21" fmla="*/ 460 h 489"/>
              <a:gd name="T22" fmla="*/ 141 w 283"/>
              <a:gd name="T23" fmla="*/ 460 h 489"/>
              <a:gd name="T24" fmla="*/ 106 w 283"/>
              <a:gd name="T25" fmla="*/ 443 h 489"/>
              <a:gd name="T26" fmla="*/ 141 w 283"/>
              <a:gd name="T27" fmla="*/ 416 h 489"/>
              <a:gd name="T28" fmla="*/ 176 w 283"/>
              <a:gd name="T29" fmla="*/ 443 h 489"/>
              <a:gd name="T30" fmla="*/ 141 w 283"/>
              <a:gd name="T31" fmla="*/ 460 h 489"/>
              <a:gd name="T32" fmla="*/ 247 w 283"/>
              <a:gd name="T33" fmla="*/ 390 h 489"/>
              <a:gd name="T34" fmla="*/ 247 w 283"/>
              <a:gd name="T35" fmla="*/ 390 h 489"/>
              <a:gd name="T36" fmla="*/ 35 w 283"/>
              <a:gd name="T37" fmla="*/ 390 h 489"/>
              <a:gd name="T38" fmla="*/ 35 w 283"/>
              <a:gd name="T39" fmla="*/ 62 h 489"/>
              <a:gd name="T40" fmla="*/ 247 w 283"/>
              <a:gd name="T41" fmla="*/ 62 h 489"/>
              <a:gd name="T42" fmla="*/ 247 w 283"/>
              <a:gd name="T43" fmla="*/ 39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3" h="489">
                <a:moveTo>
                  <a:pt x="238" y="0"/>
                </a:moveTo>
                <a:lnTo>
                  <a:pt x="238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434"/>
                  <a:pt x="0" y="434"/>
                  <a:pt x="0" y="434"/>
                </a:cubicBezTo>
                <a:cubicBezTo>
                  <a:pt x="0" y="460"/>
                  <a:pt x="17" y="488"/>
                  <a:pt x="44" y="488"/>
                </a:cubicBezTo>
                <a:cubicBezTo>
                  <a:pt x="238" y="488"/>
                  <a:pt x="238" y="488"/>
                  <a:pt x="238" y="488"/>
                </a:cubicBezTo>
                <a:cubicBezTo>
                  <a:pt x="265" y="488"/>
                  <a:pt x="282" y="460"/>
                  <a:pt x="282" y="434"/>
                </a:cubicBezTo>
                <a:cubicBezTo>
                  <a:pt x="282" y="44"/>
                  <a:pt x="282" y="44"/>
                  <a:pt x="282" y="44"/>
                </a:cubicBezTo>
                <a:cubicBezTo>
                  <a:pt x="282" y="18"/>
                  <a:pt x="265" y="0"/>
                  <a:pt x="238" y="0"/>
                </a:cubicBezTo>
                <a:close/>
                <a:moveTo>
                  <a:pt x="141" y="460"/>
                </a:moveTo>
                <a:lnTo>
                  <a:pt x="141" y="460"/>
                </a:lnTo>
                <a:cubicBezTo>
                  <a:pt x="123" y="460"/>
                  <a:pt x="106" y="451"/>
                  <a:pt x="106" y="443"/>
                </a:cubicBezTo>
                <a:cubicBezTo>
                  <a:pt x="106" y="425"/>
                  <a:pt x="123" y="416"/>
                  <a:pt x="141" y="416"/>
                </a:cubicBezTo>
                <a:cubicBezTo>
                  <a:pt x="159" y="416"/>
                  <a:pt x="176" y="425"/>
                  <a:pt x="176" y="443"/>
                </a:cubicBezTo>
                <a:cubicBezTo>
                  <a:pt x="176" y="451"/>
                  <a:pt x="159" y="460"/>
                  <a:pt x="141" y="460"/>
                </a:cubicBezTo>
                <a:close/>
                <a:moveTo>
                  <a:pt x="247" y="390"/>
                </a:moveTo>
                <a:lnTo>
                  <a:pt x="247" y="390"/>
                </a:lnTo>
                <a:cubicBezTo>
                  <a:pt x="35" y="390"/>
                  <a:pt x="35" y="390"/>
                  <a:pt x="35" y="390"/>
                </a:cubicBezTo>
                <a:cubicBezTo>
                  <a:pt x="35" y="62"/>
                  <a:pt x="35" y="62"/>
                  <a:pt x="35" y="62"/>
                </a:cubicBezTo>
                <a:cubicBezTo>
                  <a:pt x="247" y="62"/>
                  <a:pt x="247" y="62"/>
                  <a:pt x="247" y="62"/>
                </a:cubicBezTo>
                <a:lnTo>
                  <a:pt x="247" y="39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5" name="Freeform 77"/>
          <p:cNvSpPr>
            <a:spLocks noChangeArrowheads="1"/>
          </p:cNvSpPr>
          <p:nvPr userDrawn="1"/>
        </p:nvSpPr>
        <p:spPr bwMode="auto">
          <a:xfrm>
            <a:off x="4149373" y="1753480"/>
            <a:ext cx="232243" cy="195248"/>
          </a:xfrm>
          <a:custGeom>
            <a:avLst/>
            <a:gdLst>
              <a:gd name="T0" fmla="*/ 372 w 497"/>
              <a:gd name="T1" fmla="*/ 124 h 418"/>
              <a:gd name="T2" fmla="*/ 372 w 497"/>
              <a:gd name="T3" fmla="*/ 124 h 418"/>
              <a:gd name="T4" fmla="*/ 389 w 497"/>
              <a:gd name="T5" fmla="*/ 124 h 418"/>
              <a:gd name="T6" fmla="*/ 389 w 497"/>
              <a:gd name="T7" fmla="*/ 178 h 418"/>
              <a:gd name="T8" fmla="*/ 496 w 497"/>
              <a:gd name="T9" fmla="*/ 89 h 418"/>
              <a:gd name="T10" fmla="*/ 389 w 497"/>
              <a:gd name="T11" fmla="*/ 0 h 418"/>
              <a:gd name="T12" fmla="*/ 389 w 497"/>
              <a:gd name="T13" fmla="*/ 53 h 418"/>
              <a:gd name="T14" fmla="*/ 372 w 497"/>
              <a:gd name="T15" fmla="*/ 53 h 418"/>
              <a:gd name="T16" fmla="*/ 186 w 497"/>
              <a:gd name="T17" fmla="*/ 187 h 418"/>
              <a:gd name="T18" fmla="*/ 53 w 497"/>
              <a:gd name="T19" fmla="*/ 284 h 418"/>
              <a:gd name="T20" fmla="*/ 0 w 497"/>
              <a:gd name="T21" fmla="*/ 284 h 418"/>
              <a:gd name="T22" fmla="*/ 0 w 497"/>
              <a:gd name="T23" fmla="*/ 355 h 418"/>
              <a:gd name="T24" fmla="*/ 53 w 497"/>
              <a:gd name="T25" fmla="*/ 355 h 418"/>
              <a:gd name="T26" fmla="*/ 239 w 497"/>
              <a:gd name="T27" fmla="*/ 222 h 418"/>
              <a:gd name="T28" fmla="*/ 372 w 497"/>
              <a:gd name="T29" fmla="*/ 124 h 418"/>
              <a:gd name="T30" fmla="*/ 132 w 497"/>
              <a:gd name="T31" fmla="*/ 169 h 418"/>
              <a:gd name="T32" fmla="*/ 132 w 497"/>
              <a:gd name="T33" fmla="*/ 169 h 418"/>
              <a:gd name="T34" fmla="*/ 141 w 497"/>
              <a:gd name="T35" fmla="*/ 152 h 418"/>
              <a:gd name="T36" fmla="*/ 177 w 497"/>
              <a:gd name="T37" fmla="*/ 116 h 418"/>
              <a:gd name="T38" fmla="*/ 53 w 497"/>
              <a:gd name="T39" fmla="*/ 63 h 418"/>
              <a:gd name="T40" fmla="*/ 0 w 497"/>
              <a:gd name="T41" fmla="*/ 63 h 418"/>
              <a:gd name="T42" fmla="*/ 0 w 497"/>
              <a:gd name="T43" fmla="*/ 134 h 418"/>
              <a:gd name="T44" fmla="*/ 53 w 497"/>
              <a:gd name="T45" fmla="*/ 134 h 418"/>
              <a:gd name="T46" fmla="*/ 132 w 497"/>
              <a:gd name="T47" fmla="*/ 169 h 418"/>
              <a:gd name="T48" fmla="*/ 389 w 497"/>
              <a:gd name="T49" fmla="*/ 293 h 418"/>
              <a:gd name="T50" fmla="*/ 389 w 497"/>
              <a:gd name="T51" fmla="*/ 293 h 418"/>
              <a:gd name="T52" fmla="*/ 372 w 497"/>
              <a:gd name="T53" fmla="*/ 293 h 418"/>
              <a:gd name="T54" fmla="*/ 283 w 497"/>
              <a:gd name="T55" fmla="*/ 249 h 418"/>
              <a:gd name="T56" fmla="*/ 283 w 497"/>
              <a:gd name="T57" fmla="*/ 258 h 418"/>
              <a:gd name="T58" fmla="*/ 248 w 497"/>
              <a:gd name="T59" fmla="*/ 302 h 418"/>
              <a:gd name="T60" fmla="*/ 372 w 497"/>
              <a:gd name="T61" fmla="*/ 355 h 418"/>
              <a:gd name="T62" fmla="*/ 389 w 497"/>
              <a:gd name="T63" fmla="*/ 355 h 418"/>
              <a:gd name="T64" fmla="*/ 389 w 497"/>
              <a:gd name="T65" fmla="*/ 417 h 418"/>
              <a:gd name="T66" fmla="*/ 496 w 497"/>
              <a:gd name="T67" fmla="*/ 328 h 418"/>
              <a:gd name="T68" fmla="*/ 389 w 497"/>
              <a:gd name="T69" fmla="*/ 240 h 418"/>
              <a:gd name="T70" fmla="*/ 389 w 497"/>
              <a:gd name="T71" fmla="*/ 29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418">
                <a:moveTo>
                  <a:pt x="372" y="124"/>
                </a:moveTo>
                <a:lnTo>
                  <a:pt x="372" y="124"/>
                </a:lnTo>
                <a:cubicBezTo>
                  <a:pt x="389" y="124"/>
                  <a:pt x="389" y="124"/>
                  <a:pt x="389" y="124"/>
                </a:cubicBezTo>
                <a:cubicBezTo>
                  <a:pt x="389" y="178"/>
                  <a:pt x="389" y="178"/>
                  <a:pt x="389" y="178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72" y="53"/>
                  <a:pt x="372" y="53"/>
                  <a:pt x="372" y="53"/>
                </a:cubicBezTo>
                <a:cubicBezTo>
                  <a:pt x="283" y="53"/>
                  <a:pt x="230" y="124"/>
                  <a:pt x="186" y="187"/>
                </a:cubicBezTo>
                <a:cubicBezTo>
                  <a:pt x="141" y="240"/>
                  <a:pt x="106" y="284"/>
                  <a:pt x="53" y="284"/>
                </a:cubicBezTo>
                <a:cubicBezTo>
                  <a:pt x="0" y="284"/>
                  <a:pt x="0" y="284"/>
                  <a:pt x="0" y="284"/>
                </a:cubicBezTo>
                <a:cubicBezTo>
                  <a:pt x="0" y="355"/>
                  <a:pt x="0" y="355"/>
                  <a:pt x="0" y="355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141" y="355"/>
                  <a:pt x="194" y="284"/>
                  <a:pt x="239" y="222"/>
                </a:cubicBezTo>
                <a:cubicBezTo>
                  <a:pt x="283" y="169"/>
                  <a:pt x="319" y="124"/>
                  <a:pt x="372" y="124"/>
                </a:cubicBezTo>
                <a:close/>
                <a:moveTo>
                  <a:pt x="132" y="169"/>
                </a:moveTo>
                <a:lnTo>
                  <a:pt x="132" y="169"/>
                </a:lnTo>
                <a:cubicBezTo>
                  <a:pt x="132" y="160"/>
                  <a:pt x="141" y="160"/>
                  <a:pt x="141" y="152"/>
                </a:cubicBezTo>
                <a:cubicBezTo>
                  <a:pt x="150" y="143"/>
                  <a:pt x="167" y="124"/>
                  <a:pt x="177" y="116"/>
                </a:cubicBezTo>
                <a:cubicBezTo>
                  <a:pt x="141" y="80"/>
                  <a:pt x="106" y="63"/>
                  <a:pt x="53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134"/>
                  <a:pt x="0" y="134"/>
                  <a:pt x="0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79" y="134"/>
                  <a:pt x="106" y="143"/>
                  <a:pt x="132" y="169"/>
                </a:cubicBezTo>
                <a:close/>
                <a:moveTo>
                  <a:pt x="389" y="293"/>
                </a:moveTo>
                <a:lnTo>
                  <a:pt x="389" y="293"/>
                </a:lnTo>
                <a:cubicBezTo>
                  <a:pt x="372" y="293"/>
                  <a:pt x="372" y="293"/>
                  <a:pt x="372" y="293"/>
                </a:cubicBezTo>
                <a:cubicBezTo>
                  <a:pt x="336" y="293"/>
                  <a:pt x="310" y="275"/>
                  <a:pt x="283" y="249"/>
                </a:cubicBezTo>
                <a:cubicBezTo>
                  <a:pt x="283" y="249"/>
                  <a:pt x="283" y="249"/>
                  <a:pt x="283" y="258"/>
                </a:cubicBezTo>
                <a:cubicBezTo>
                  <a:pt x="266" y="266"/>
                  <a:pt x="257" y="284"/>
                  <a:pt x="248" y="302"/>
                </a:cubicBezTo>
                <a:cubicBezTo>
                  <a:pt x="274" y="337"/>
                  <a:pt x="319" y="355"/>
                  <a:pt x="372" y="355"/>
                </a:cubicBezTo>
                <a:cubicBezTo>
                  <a:pt x="389" y="355"/>
                  <a:pt x="389" y="355"/>
                  <a:pt x="389" y="355"/>
                </a:cubicBezTo>
                <a:cubicBezTo>
                  <a:pt x="389" y="417"/>
                  <a:pt x="389" y="417"/>
                  <a:pt x="389" y="417"/>
                </a:cubicBezTo>
                <a:cubicBezTo>
                  <a:pt x="496" y="328"/>
                  <a:pt x="496" y="328"/>
                  <a:pt x="496" y="328"/>
                </a:cubicBezTo>
                <a:cubicBezTo>
                  <a:pt x="389" y="240"/>
                  <a:pt x="389" y="240"/>
                  <a:pt x="389" y="240"/>
                </a:cubicBezTo>
                <a:lnTo>
                  <a:pt x="389" y="29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6" name="Freeform 78"/>
          <p:cNvSpPr>
            <a:spLocks noChangeArrowheads="1"/>
          </p:cNvSpPr>
          <p:nvPr userDrawn="1"/>
        </p:nvSpPr>
        <p:spPr bwMode="auto">
          <a:xfrm>
            <a:off x="4990994" y="5038157"/>
            <a:ext cx="184972" cy="187027"/>
          </a:xfrm>
          <a:custGeom>
            <a:avLst/>
            <a:gdLst>
              <a:gd name="T0" fmla="*/ 381 w 399"/>
              <a:gd name="T1" fmla="*/ 336 h 400"/>
              <a:gd name="T2" fmla="*/ 381 w 399"/>
              <a:gd name="T3" fmla="*/ 336 h 400"/>
              <a:gd name="T4" fmla="*/ 292 w 399"/>
              <a:gd name="T5" fmla="*/ 239 h 400"/>
              <a:gd name="T6" fmla="*/ 310 w 399"/>
              <a:gd name="T7" fmla="*/ 159 h 400"/>
              <a:gd name="T8" fmla="*/ 151 w 399"/>
              <a:gd name="T9" fmla="*/ 0 h 400"/>
              <a:gd name="T10" fmla="*/ 0 w 399"/>
              <a:gd name="T11" fmla="*/ 151 h 400"/>
              <a:gd name="T12" fmla="*/ 160 w 399"/>
              <a:gd name="T13" fmla="*/ 310 h 400"/>
              <a:gd name="T14" fmla="*/ 230 w 399"/>
              <a:gd name="T15" fmla="*/ 292 h 400"/>
              <a:gd name="T16" fmla="*/ 328 w 399"/>
              <a:gd name="T17" fmla="*/ 390 h 400"/>
              <a:gd name="T18" fmla="*/ 363 w 399"/>
              <a:gd name="T19" fmla="*/ 390 h 400"/>
              <a:gd name="T20" fmla="*/ 389 w 399"/>
              <a:gd name="T21" fmla="*/ 364 h 400"/>
              <a:gd name="T22" fmla="*/ 381 w 399"/>
              <a:gd name="T23" fmla="*/ 336 h 400"/>
              <a:gd name="T24" fmla="*/ 44 w 399"/>
              <a:gd name="T25" fmla="*/ 151 h 400"/>
              <a:gd name="T26" fmla="*/ 44 w 399"/>
              <a:gd name="T27" fmla="*/ 151 h 400"/>
              <a:gd name="T28" fmla="*/ 151 w 399"/>
              <a:gd name="T29" fmla="*/ 44 h 400"/>
              <a:gd name="T30" fmla="*/ 266 w 399"/>
              <a:gd name="T31" fmla="*/ 159 h 400"/>
              <a:gd name="T32" fmla="*/ 160 w 399"/>
              <a:gd name="T33" fmla="*/ 266 h 400"/>
              <a:gd name="T34" fmla="*/ 44 w 399"/>
              <a:gd name="T35" fmla="*/ 15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9" h="400">
                <a:moveTo>
                  <a:pt x="381" y="336"/>
                </a:moveTo>
                <a:lnTo>
                  <a:pt x="381" y="336"/>
                </a:lnTo>
                <a:cubicBezTo>
                  <a:pt x="292" y="239"/>
                  <a:pt x="292" y="239"/>
                  <a:pt x="292" y="239"/>
                </a:cubicBezTo>
                <a:cubicBezTo>
                  <a:pt x="301" y="212"/>
                  <a:pt x="310" y="186"/>
                  <a:pt x="310" y="159"/>
                </a:cubicBezTo>
                <a:cubicBezTo>
                  <a:pt x="310" y="71"/>
                  <a:pt x="239" y="0"/>
                  <a:pt x="151" y="0"/>
                </a:cubicBezTo>
                <a:cubicBezTo>
                  <a:pt x="70" y="0"/>
                  <a:pt x="0" y="71"/>
                  <a:pt x="0" y="151"/>
                </a:cubicBezTo>
                <a:cubicBezTo>
                  <a:pt x="0" y="239"/>
                  <a:pt x="70" y="310"/>
                  <a:pt x="160" y="310"/>
                </a:cubicBezTo>
                <a:cubicBezTo>
                  <a:pt x="186" y="310"/>
                  <a:pt x="213" y="302"/>
                  <a:pt x="230" y="292"/>
                </a:cubicBezTo>
                <a:cubicBezTo>
                  <a:pt x="328" y="390"/>
                  <a:pt x="328" y="390"/>
                  <a:pt x="328" y="390"/>
                </a:cubicBezTo>
                <a:cubicBezTo>
                  <a:pt x="336" y="399"/>
                  <a:pt x="354" y="399"/>
                  <a:pt x="363" y="390"/>
                </a:cubicBezTo>
                <a:cubicBezTo>
                  <a:pt x="389" y="364"/>
                  <a:pt x="389" y="364"/>
                  <a:pt x="389" y="364"/>
                </a:cubicBezTo>
                <a:cubicBezTo>
                  <a:pt x="398" y="355"/>
                  <a:pt x="389" y="346"/>
                  <a:pt x="381" y="336"/>
                </a:cubicBezTo>
                <a:close/>
                <a:moveTo>
                  <a:pt x="44" y="151"/>
                </a:moveTo>
                <a:lnTo>
                  <a:pt x="44" y="151"/>
                </a:lnTo>
                <a:cubicBezTo>
                  <a:pt x="44" y="98"/>
                  <a:pt x="98" y="44"/>
                  <a:pt x="151" y="44"/>
                </a:cubicBezTo>
                <a:cubicBezTo>
                  <a:pt x="213" y="44"/>
                  <a:pt x="266" y="98"/>
                  <a:pt x="266" y="159"/>
                </a:cubicBezTo>
                <a:cubicBezTo>
                  <a:pt x="266" y="221"/>
                  <a:pt x="213" y="266"/>
                  <a:pt x="160" y="266"/>
                </a:cubicBezTo>
                <a:cubicBezTo>
                  <a:pt x="98" y="266"/>
                  <a:pt x="44" y="212"/>
                  <a:pt x="44" y="15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3" name="Freeform 85"/>
          <p:cNvSpPr>
            <a:spLocks noChangeArrowheads="1"/>
          </p:cNvSpPr>
          <p:nvPr userDrawn="1"/>
        </p:nvSpPr>
        <p:spPr bwMode="auto">
          <a:xfrm>
            <a:off x="354374" y="5029935"/>
            <a:ext cx="207580" cy="203469"/>
          </a:xfrm>
          <a:custGeom>
            <a:avLst/>
            <a:gdLst>
              <a:gd name="T0" fmla="*/ 443 w 444"/>
              <a:gd name="T1" fmla="*/ 159 h 435"/>
              <a:gd name="T2" fmla="*/ 284 w 444"/>
              <a:gd name="T3" fmla="*/ 159 h 435"/>
              <a:gd name="T4" fmla="*/ 222 w 444"/>
              <a:gd name="T5" fmla="*/ 0 h 435"/>
              <a:gd name="T6" fmla="*/ 160 w 444"/>
              <a:gd name="T7" fmla="*/ 159 h 435"/>
              <a:gd name="T8" fmla="*/ 0 w 444"/>
              <a:gd name="T9" fmla="*/ 159 h 435"/>
              <a:gd name="T10" fmla="*/ 133 w 444"/>
              <a:gd name="T11" fmla="*/ 256 h 435"/>
              <a:gd name="T12" fmla="*/ 88 w 444"/>
              <a:gd name="T13" fmla="*/ 434 h 435"/>
              <a:gd name="T14" fmla="*/ 222 w 444"/>
              <a:gd name="T15" fmla="*/ 327 h 435"/>
              <a:gd name="T16" fmla="*/ 354 w 444"/>
              <a:gd name="T17" fmla="*/ 434 h 435"/>
              <a:gd name="T18" fmla="*/ 310 w 444"/>
              <a:gd name="T19" fmla="*/ 256 h 435"/>
              <a:gd name="T20" fmla="*/ 443 w 444"/>
              <a:gd name="T21" fmla="*/ 159 h 435"/>
              <a:gd name="T22" fmla="*/ 222 w 444"/>
              <a:gd name="T23" fmla="*/ 283 h 435"/>
              <a:gd name="T24" fmla="*/ 141 w 444"/>
              <a:gd name="T25" fmla="*/ 344 h 435"/>
              <a:gd name="T26" fmla="*/ 177 w 444"/>
              <a:gd name="T27" fmla="*/ 256 h 435"/>
              <a:gd name="T28" fmla="*/ 106 w 444"/>
              <a:gd name="T29" fmla="*/ 194 h 435"/>
              <a:gd name="T30" fmla="*/ 195 w 444"/>
              <a:gd name="T31" fmla="*/ 203 h 435"/>
              <a:gd name="T32" fmla="*/ 222 w 444"/>
              <a:gd name="T33" fmla="*/ 97 h 435"/>
              <a:gd name="T34" fmla="*/ 248 w 444"/>
              <a:gd name="T35" fmla="*/ 203 h 435"/>
              <a:gd name="T36" fmla="*/ 337 w 444"/>
              <a:gd name="T37" fmla="*/ 194 h 435"/>
              <a:gd name="T38" fmla="*/ 266 w 444"/>
              <a:gd name="T39" fmla="*/ 256 h 435"/>
              <a:gd name="T40" fmla="*/ 293 w 444"/>
              <a:gd name="T41" fmla="*/ 344 h 435"/>
              <a:gd name="T42" fmla="*/ 222 w 444"/>
              <a:gd name="T43" fmla="*/ 283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435">
                <a:moveTo>
                  <a:pt x="443" y="159"/>
                </a:moveTo>
                <a:lnTo>
                  <a:pt x="284" y="159"/>
                </a:lnTo>
                <a:lnTo>
                  <a:pt x="222" y="0"/>
                </a:lnTo>
                <a:lnTo>
                  <a:pt x="160" y="159"/>
                </a:lnTo>
                <a:lnTo>
                  <a:pt x="0" y="159"/>
                </a:lnTo>
                <a:lnTo>
                  <a:pt x="133" y="256"/>
                </a:lnTo>
                <a:lnTo>
                  <a:pt x="88" y="434"/>
                </a:lnTo>
                <a:lnTo>
                  <a:pt x="222" y="327"/>
                </a:lnTo>
                <a:lnTo>
                  <a:pt x="354" y="434"/>
                </a:lnTo>
                <a:lnTo>
                  <a:pt x="310" y="256"/>
                </a:lnTo>
                <a:lnTo>
                  <a:pt x="443" y="159"/>
                </a:lnTo>
                <a:close/>
                <a:moveTo>
                  <a:pt x="222" y="283"/>
                </a:moveTo>
                <a:lnTo>
                  <a:pt x="141" y="344"/>
                </a:lnTo>
                <a:lnTo>
                  <a:pt x="177" y="256"/>
                </a:lnTo>
                <a:lnTo>
                  <a:pt x="106" y="194"/>
                </a:lnTo>
                <a:lnTo>
                  <a:pt x="195" y="203"/>
                </a:lnTo>
                <a:lnTo>
                  <a:pt x="222" y="97"/>
                </a:lnTo>
                <a:lnTo>
                  <a:pt x="248" y="203"/>
                </a:lnTo>
                <a:lnTo>
                  <a:pt x="337" y="194"/>
                </a:lnTo>
                <a:lnTo>
                  <a:pt x="266" y="256"/>
                </a:lnTo>
                <a:lnTo>
                  <a:pt x="293" y="344"/>
                </a:lnTo>
                <a:lnTo>
                  <a:pt x="222" y="28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4" name="Freeform 86"/>
          <p:cNvSpPr>
            <a:spLocks noChangeArrowheads="1"/>
          </p:cNvSpPr>
          <p:nvPr userDrawn="1"/>
        </p:nvSpPr>
        <p:spPr bwMode="auto">
          <a:xfrm>
            <a:off x="6365950" y="4583949"/>
            <a:ext cx="205524" cy="166474"/>
          </a:xfrm>
          <a:custGeom>
            <a:avLst/>
            <a:gdLst>
              <a:gd name="T0" fmla="*/ 398 w 443"/>
              <a:gd name="T1" fmla="*/ 36 h 356"/>
              <a:gd name="T2" fmla="*/ 398 w 443"/>
              <a:gd name="T3" fmla="*/ 36 h 356"/>
              <a:gd name="T4" fmla="*/ 247 w 443"/>
              <a:gd name="T5" fmla="*/ 36 h 356"/>
              <a:gd name="T6" fmla="*/ 221 w 443"/>
              <a:gd name="T7" fmla="*/ 62 h 356"/>
              <a:gd name="T8" fmla="*/ 194 w 443"/>
              <a:gd name="T9" fmla="*/ 36 h 356"/>
              <a:gd name="T10" fmla="*/ 44 w 443"/>
              <a:gd name="T11" fmla="*/ 36 h 356"/>
              <a:gd name="T12" fmla="*/ 44 w 443"/>
              <a:gd name="T13" fmla="*/ 186 h 356"/>
              <a:gd name="T14" fmla="*/ 221 w 443"/>
              <a:gd name="T15" fmla="*/ 355 h 356"/>
              <a:gd name="T16" fmla="*/ 398 w 443"/>
              <a:gd name="T17" fmla="*/ 186 h 356"/>
              <a:gd name="T18" fmla="*/ 398 w 443"/>
              <a:gd name="T19" fmla="*/ 36 h 356"/>
              <a:gd name="T20" fmla="*/ 372 w 443"/>
              <a:gd name="T21" fmla="*/ 160 h 356"/>
              <a:gd name="T22" fmla="*/ 372 w 443"/>
              <a:gd name="T23" fmla="*/ 160 h 356"/>
              <a:gd name="T24" fmla="*/ 221 w 443"/>
              <a:gd name="T25" fmla="*/ 301 h 356"/>
              <a:gd name="T26" fmla="*/ 70 w 443"/>
              <a:gd name="T27" fmla="*/ 160 h 356"/>
              <a:gd name="T28" fmla="*/ 44 w 443"/>
              <a:gd name="T29" fmla="*/ 116 h 356"/>
              <a:gd name="T30" fmla="*/ 70 w 443"/>
              <a:gd name="T31" fmla="*/ 62 h 356"/>
              <a:gd name="T32" fmla="*/ 115 w 443"/>
              <a:gd name="T33" fmla="*/ 45 h 356"/>
              <a:gd name="T34" fmla="*/ 168 w 443"/>
              <a:gd name="T35" fmla="*/ 71 h 356"/>
              <a:gd name="T36" fmla="*/ 221 w 443"/>
              <a:gd name="T37" fmla="*/ 116 h 356"/>
              <a:gd name="T38" fmla="*/ 275 w 443"/>
              <a:gd name="T39" fmla="*/ 71 h 356"/>
              <a:gd name="T40" fmla="*/ 328 w 443"/>
              <a:gd name="T41" fmla="*/ 45 h 356"/>
              <a:gd name="T42" fmla="*/ 372 w 443"/>
              <a:gd name="T43" fmla="*/ 62 h 356"/>
              <a:gd name="T44" fmla="*/ 398 w 443"/>
              <a:gd name="T45" fmla="*/ 116 h 356"/>
              <a:gd name="T46" fmla="*/ 372 w 443"/>
              <a:gd name="T47" fmla="*/ 16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3" h="356">
                <a:moveTo>
                  <a:pt x="398" y="36"/>
                </a:moveTo>
                <a:lnTo>
                  <a:pt x="398" y="36"/>
                </a:lnTo>
                <a:cubicBezTo>
                  <a:pt x="354" y="0"/>
                  <a:pt x="292" y="0"/>
                  <a:pt x="247" y="36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50" y="0"/>
                  <a:pt x="88" y="0"/>
                  <a:pt x="44" y="36"/>
                </a:cubicBezTo>
                <a:cubicBezTo>
                  <a:pt x="0" y="80"/>
                  <a:pt x="0" y="151"/>
                  <a:pt x="44" y="186"/>
                </a:cubicBezTo>
                <a:cubicBezTo>
                  <a:pt x="221" y="355"/>
                  <a:pt x="221" y="355"/>
                  <a:pt x="221" y="355"/>
                </a:cubicBezTo>
                <a:cubicBezTo>
                  <a:pt x="398" y="186"/>
                  <a:pt x="398" y="186"/>
                  <a:pt x="398" y="186"/>
                </a:cubicBezTo>
                <a:cubicBezTo>
                  <a:pt x="442" y="151"/>
                  <a:pt x="442" y="80"/>
                  <a:pt x="398" y="36"/>
                </a:cubicBezTo>
                <a:close/>
                <a:moveTo>
                  <a:pt x="372" y="160"/>
                </a:moveTo>
                <a:lnTo>
                  <a:pt x="372" y="160"/>
                </a:lnTo>
                <a:cubicBezTo>
                  <a:pt x="221" y="301"/>
                  <a:pt x="221" y="301"/>
                  <a:pt x="221" y="301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53" y="151"/>
                  <a:pt x="44" y="133"/>
                  <a:pt x="44" y="116"/>
                </a:cubicBezTo>
                <a:cubicBezTo>
                  <a:pt x="44" y="89"/>
                  <a:pt x="53" y="80"/>
                  <a:pt x="70" y="62"/>
                </a:cubicBezTo>
                <a:cubicBezTo>
                  <a:pt x="79" y="53"/>
                  <a:pt x="97" y="45"/>
                  <a:pt x="115" y="45"/>
                </a:cubicBezTo>
                <a:cubicBezTo>
                  <a:pt x="141" y="45"/>
                  <a:pt x="159" y="53"/>
                  <a:pt x="168" y="71"/>
                </a:cubicBezTo>
                <a:cubicBezTo>
                  <a:pt x="221" y="116"/>
                  <a:pt x="221" y="116"/>
                  <a:pt x="221" y="116"/>
                </a:cubicBezTo>
                <a:cubicBezTo>
                  <a:pt x="275" y="71"/>
                  <a:pt x="275" y="71"/>
                  <a:pt x="275" y="71"/>
                </a:cubicBezTo>
                <a:cubicBezTo>
                  <a:pt x="283" y="53"/>
                  <a:pt x="301" y="45"/>
                  <a:pt x="328" y="45"/>
                </a:cubicBezTo>
                <a:cubicBezTo>
                  <a:pt x="345" y="45"/>
                  <a:pt x="363" y="53"/>
                  <a:pt x="372" y="62"/>
                </a:cubicBezTo>
                <a:cubicBezTo>
                  <a:pt x="389" y="80"/>
                  <a:pt x="398" y="89"/>
                  <a:pt x="398" y="116"/>
                </a:cubicBezTo>
                <a:cubicBezTo>
                  <a:pt x="398" y="133"/>
                  <a:pt x="389" y="151"/>
                  <a:pt x="372" y="1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2" name="Freeform 94"/>
          <p:cNvSpPr>
            <a:spLocks noChangeArrowheads="1"/>
          </p:cNvSpPr>
          <p:nvPr userDrawn="1"/>
        </p:nvSpPr>
        <p:spPr bwMode="auto">
          <a:xfrm>
            <a:off x="4503903" y="4154404"/>
            <a:ext cx="232241" cy="104818"/>
          </a:xfrm>
          <a:custGeom>
            <a:avLst/>
            <a:gdLst>
              <a:gd name="T0" fmla="*/ 478 w 498"/>
              <a:gd name="T1" fmla="*/ 90 h 223"/>
              <a:gd name="T2" fmla="*/ 478 w 498"/>
              <a:gd name="T3" fmla="*/ 90 h 223"/>
              <a:gd name="T4" fmla="*/ 399 w 498"/>
              <a:gd name="T5" fmla="*/ 9 h 223"/>
              <a:gd name="T6" fmla="*/ 372 w 498"/>
              <a:gd name="T7" fmla="*/ 0 h 223"/>
              <a:gd name="T8" fmla="*/ 249 w 498"/>
              <a:gd name="T9" fmla="*/ 0 h 223"/>
              <a:gd name="T10" fmla="*/ 124 w 498"/>
              <a:gd name="T11" fmla="*/ 0 h 223"/>
              <a:gd name="T12" fmla="*/ 98 w 498"/>
              <a:gd name="T13" fmla="*/ 9 h 223"/>
              <a:gd name="T14" fmla="*/ 18 w 498"/>
              <a:gd name="T15" fmla="*/ 90 h 223"/>
              <a:gd name="T16" fmla="*/ 0 w 498"/>
              <a:gd name="T17" fmla="*/ 125 h 223"/>
              <a:gd name="T18" fmla="*/ 18 w 498"/>
              <a:gd name="T19" fmla="*/ 196 h 223"/>
              <a:gd name="T20" fmla="*/ 45 w 498"/>
              <a:gd name="T21" fmla="*/ 222 h 223"/>
              <a:gd name="T22" fmla="*/ 452 w 498"/>
              <a:gd name="T23" fmla="*/ 222 h 223"/>
              <a:gd name="T24" fmla="*/ 478 w 498"/>
              <a:gd name="T25" fmla="*/ 196 h 223"/>
              <a:gd name="T26" fmla="*/ 497 w 498"/>
              <a:gd name="T27" fmla="*/ 125 h 223"/>
              <a:gd name="T28" fmla="*/ 478 w 498"/>
              <a:gd name="T29" fmla="*/ 90 h 223"/>
              <a:gd name="T30" fmla="*/ 346 w 498"/>
              <a:gd name="T31" fmla="*/ 98 h 223"/>
              <a:gd name="T32" fmla="*/ 346 w 498"/>
              <a:gd name="T33" fmla="*/ 98 h 223"/>
              <a:gd name="T34" fmla="*/ 346 w 498"/>
              <a:gd name="T35" fmla="*/ 107 h 223"/>
              <a:gd name="T36" fmla="*/ 319 w 498"/>
              <a:gd name="T37" fmla="*/ 151 h 223"/>
              <a:gd name="T38" fmla="*/ 178 w 498"/>
              <a:gd name="T39" fmla="*/ 151 h 223"/>
              <a:gd name="T40" fmla="*/ 151 w 498"/>
              <a:gd name="T41" fmla="*/ 107 h 223"/>
              <a:gd name="T42" fmla="*/ 151 w 498"/>
              <a:gd name="T43" fmla="*/ 98 h 223"/>
              <a:gd name="T44" fmla="*/ 62 w 498"/>
              <a:gd name="T45" fmla="*/ 98 h 223"/>
              <a:gd name="T46" fmla="*/ 106 w 498"/>
              <a:gd name="T47" fmla="*/ 45 h 223"/>
              <a:gd name="T48" fmla="*/ 390 w 498"/>
              <a:gd name="T49" fmla="*/ 45 h 223"/>
              <a:gd name="T50" fmla="*/ 434 w 498"/>
              <a:gd name="T51" fmla="*/ 98 h 223"/>
              <a:gd name="T52" fmla="*/ 346 w 498"/>
              <a:gd name="T53" fmla="*/ 9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8" h="223">
                <a:moveTo>
                  <a:pt x="478" y="90"/>
                </a:moveTo>
                <a:lnTo>
                  <a:pt x="478" y="90"/>
                </a:lnTo>
                <a:cubicBezTo>
                  <a:pt x="470" y="72"/>
                  <a:pt x="425" y="27"/>
                  <a:pt x="399" y="9"/>
                </a:cubicBezTo>
                <a:cubicBezTo>
                  <a:pt x="399" y="0"/>
                  <a:pt x="390" y="0"/>
                  <a:pt x="372" y="0"/>
                </a:cubicBezTo>
                <a:cubicBezTo>
                  <a:pt x="364" y="0"/>
                  <a:pt x="249" y="0"/>
                  <a:pt x="249" y="0"/>
                </a:cubicBezTo>
                <a:cubicBezTo>
                  <a:pt x="249" y="0"/>
                  <a:pt x="133" y="0"/>
                  <a:pt x="124" y="0"/>
                </a:cubicBezTo>
                <a:cubicBezTo>
                  <a:pt x="106" y="0"/>
                  <a:pt x="98" y="0"/>
                  <a:pt x="98" y="9"/>
                </a:cubicBezTo>
                <a:cubicBezTo>
                  <a:pt x="71" y="27"/>
                  <a:pt x="27" y="72"/>
                  <a:pt x="18" y="90"/>
                </a:cubicBezTo>
                <a:cubicBezTo>
                  <a:pt x="0" y="98"/>
                  <a:pt x="0" y="107"/>
                  <a:pt x="0" y="125"/>
                </a:cubicBezTo>
                <a:cubicBezTo>
                  <a:pt x="18" y="196"/>
                  <a:pt x="18" y="196"/>
                  <a:pt x="18" y="196"/>
                </a:cubicBezTo>
                <a:cubicBezTo>
                  <a:pt x="18" y="213"/>
                  <a:pt x="36" y="222"/>
                  <a:pt x="45" y="222"/>
                </a:cubicBezTo>
                <a:cubicBezTo>
                  <a:pt x="452" y="222"/>
                  <a:pt x="452" y="222"/>
                  <a:pt x="452" y="222"/>
                </a:cubicBezTo>
                <a:cubicBezTo>
                  <a:pt x="461" y="222"/>
                  <a:pt x="478" y="213"/>
                  <a:pt x="478" y="196"/>
                </a:cubicBezTo>
                <a:cubicBezTo>
                  <a:pt x="497" y="125"/>
                  <a:pt x="497" y="125"/>
                  <a:pt x="497" y="125"/>
                </a:cubicBezTo>
                <a:cubicBezTo>
                  <a:pt x="497" y="107"/>
                  <a:pt x="497" y="98"/>
                  <a:pt x="478" y="90"/>
                </a:cubicBezTo>
                <a:close/>
                <a:moveTo>
                  <a:pt x="346" y="98"/>
                </a:moveTo>
                <a:lnTo>
                  <a:pt x="346" y="98"/>
                </a:lnTo>
                <a:lnTo>
                  <a:pt x="346" y="107"/>
                </a:lnTo>
                <a:cubicBezTo>
                  <a:pt x="319" y="151"/>
                  <a:pt x="319" y="151"/>
                  <a:pt x="319" y="151"/>
                </a:cubicBezTo>
                <a:cubicBezTo>
                  <a:pt x="178" y="151"/>
                  <a:pt x="178" y="151"/>
                  <a:pt x="178" y="151"/>
                </a:cubicBezTo>
                <a:cubicBezTo>
                  <a:pt x="151" y="107"/>
                  <a:pt x="151" y="107"/>
                  <a:pt x="151" y="107"/>
                </a:cubicBezTo>
                <a:lnTo>
                  <a:pt x="151" y="98"/>
                </a:lnTo>
                <a:cubicBezTo>
                  <a:pt x="62" y="98"/>
                  <a:pt x="62" y="98"/>
                  <a:pt x="62" y="98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390" y="45"/>
                  <a:pt x="390" y="45"/>
                  <a:pt x="390" y="45"/>
                </a:cubicBezTo>
                <a:cubicBezTo>
                  <a:pt x="434" y="98"/>
                  <a:pt x="434" y="98"/>
                  <a:pt x="434" y="98"/>
                </a:cubicBezTo>
                <a:lnTo>
                  <a:pt x="346" y="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7" name="Freeform 101"/>
          <p:cNvSpPr>
            <a:spLocks noChangeArrowheads="1"/>
          </p:cNvSpPr>
          <p:nvPr userDrawn="1"/>
        </p:nvSpPr>
        <p:spPr bwMode="auto">
          <a:xfrm>
            <a:off x="8629051" y="1769923"/>
            <a:ext cx="232241" cy="17880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9" name="Freeform 103"/>
          <p:cNvSpPr>
            <a:spLocks noChangeArrowheads="1"/>
          </p:cNvSpPr>
          <p:nvPr userDrawn="1"/>
        </p:nvSpPr>
        <p:spPr bwMode="auto">
          <a:xfrm>
            <a:off x="3235066" y="4063702"/>
            <a:ext cx="178805" cy="228131"/>
          </a:xfrm>
          <a:custGeom>
            <a:avLst/>
            <a:gdLst>
              <a:gd name="T0" fmla="*/ 116 w 383"/>
              <a:gd name="T1" fmla="*/ 62 h 488"/>
              <a:gd name="T2" fmla="*/ 116 w 383"/>
              <a:gd name="T3" fmla="*/ 62 h 488"/>
              <a:gd name="T4" fmla="*/ 116 w 383"/>
              <a:gd name="T5" fmla="*/ 355 h 488"/>
              <a:gd name="T6" fmla="*/ 63 w 383"/>
              <a:gd name="T7" fmla="*/ 364 h 488"/>
              <a:gd name="T8" fmla="*/ 18 w 383"/>
              <a:gd name="T9" fmla="*/ 443 h 488"/>
              <a:gd name="T10" fmla="*/ 98 w 383"/>
              <a:gd name="T11" fmla="*/ 470 h 488"/>
              <a:gd name="T12" fmla="*/ 160 w 383"/>
              <a:gd name="T13" fmla="*/ 399 h 488"/>
              <a:gd name="T14" fmla="*/ 160 w 383"/>
              <a:gd name="T15" fmla="*/ 160 h 488"/>
              <a:gd name="T16" fmla="*/ 337 w 383"/>
              <a:gd name="T17" fmla="*/ 115 h 488"/>
              <a:gd name="T18" fmla="*/ 337 w 383"/>
              <a:gd name="T19" fmla="*/ 311 h 488"/>
              <a:gd name="T20" fmla="*/ 284 w 383"/>
              <a:gd name="T21" fmla="*/ 311 h 488"/>
              <a:gd name="T22" fmla="*/ 239 w 383"/>
              <a:gd name="T23" fmla="*/ 399 h 488"/>
              <a:gd name="T24" fmla="*/ 319 w 383"/>
              <a:gd name="T25" fmla="*/ 425 h 488"/>
              <a:gd name="T26" fmla="*/ 382 w 383"/>
              <a:gd name="T27" fmla="*/ 355 h 488"/>
              <a:gd name="T28" fmla="*/ 382 w 383"/>
              <a:gd name="T29" fmla="*/ 0 h 488"/>
              <a:gd name="T30" fmla="*/ 116 w 383"/>
              <a:gd name="T31" fmla="*/ 62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2" name="Freeform 106"/>
          <p:cNvSpPr>
            <a:spLocks noChangeArrowheads="1"/>
          </p:cNvSpPr>
          <p:nvPr userDrawn="1"/>
        </p:nvSpPr>
        <p:spPr bwMode="auto">
          <a:xfrm>
            <a:off x="3611929" y="4088636"/>
            <a:ext cx="166474" cy="236353"/>
          </a:xfrm>
          <a:custGeom>
            <a:avLst/>
            <a:gdLst>
              <a:gd name="T0" fmla="*/ 35 w 355"/>
              <a:gd name="T1" fmla="*/ 497 h 506"/>
              <a:gd name="T2" fmla="*/ 35 w 355"/>
              <a:gd name="T3" fmla="*/ 497 h 506"/>
              <a:gd name="T4" fmla="*/ 70 w 355"/>
              <a:gd name="T5" fmla="*/ 381 h 506"/>
              <a:gd name="T6" fmla="*/ 203 w 355"/>
              <a:gd name="T7" fmla="*/ 310 h 506"/>
              <a:gd name="T8" fmla="*/ 132 w 355"/>
              <a:gd name="T9" fmla="*/ 284 h 506"/>
              <a:gd name="T10" fmla="*/ 292 w 355"/>
              <a:gd name="T11" fmla="*/ 194 h 506"/>
              <a:gd name="T12" fmla="*/ 194 w 355"/>
              <a:gd name="T13" fmla="*/ 168 h 506"/>
              <a:gd name="T14" fmla="*/ 327 w 355"/>
              <a:gd name="T15" fmla="*/ 133 h 506"/>
              <a:gd name="T16" fmla="*/ 345 w 355"/>
              <a:gd name="T17" fmla="*/ 44 h 506"/>
              <a:gd name="T18" fmla="*/ 248 w 355"/>
              <a:gd name="T19" fmla="*/ 0 h 506"/>
              <a:gd name="T20" fmla="*/ 159 w 355"/>
              <a:gd name="T21" fmla="*/ 124 h 506"/>
              <a:gd name="T22" fmla="*/ 168 w 355"/>
              <a:gd name="T23" fmla="*/ 18 h 506"/>
              <a:gd name="T24" fmla="*/ 70 w 355"/>
              <a:gd name="T25" fmla="*/ 106 h 506"/>
              <a:gd name="T26" fmla="*/ 61 w 355"/>
              <a:gd name="T27" fmla="*/ 301 h 506"/>
              <a:gd name="T28" fmla="*/ 8 w 355"/>
              <a:gd name="T29" fmla="*/ 213 h 506"/>
              <a:gd name="T30" fmla="*/ 35 w 355"/>
              <a:gd name="T31" fmla="*/ 363 h 506"/>
              <a:gd name="T32" fmla="*/ 8 w 355"/>
              <a:gd name="T33" fmla="*/ 478 h 506"/>
              <a:gd name="T34" fmla="*/ 35 w 355"/>
              <a:gd name="T35" fmla="*/ 497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5" h="506">
                <a:moveTo>
                  <a:pt x="35" y="497"/>
                </a:moveTo>
                <a:lnTo>
                  <a:pt x="35" y="497"/>
                </a:lnTo>
                <a:cubicBezTo>
                  <a:pt x="44" y="469"/>
                  <a:pt x="53" y="434"/>
                  <a:pt x="70" y="381"/>
                </a:cubicBezTo>
                <a:cubicBezTo>
                  <a:pt x="132" y="372"/>
                  <a:pt x="168" y="390"/>
                  <a:pt x="203" y="310"/>
                </a:cubicBezTo>
                <a:cubicBezTo>
                  <a:pt x="168" y="328"/>
                  <a:pt x="132" y="292"/>
                  <a:pt x="132" y="284"/>
                </a:cubicBezTo>
                <a:cubicBezTo>
                  <a:pt x="132" y="266"/>
                  <a:pt x="229" y="292"/>
                  <a:pt x="292" y="194"/>
                </a:cubicBezTo>
                <a:cubicBezTo>
                  <a:pt x="212" y="213"/>
                  <a:pt x="185" y="178"/>
                  <a:pt x="194" y="168"/>
                </a:cubicBezTo>
                <a:cubicBezTo>
                  <a:pt x="221" y="159"/>
                  <a:pt x="292" y="168"/>
                  <a:pt x="327" y="133"/>
                </a:cubicBezTo>
                <a:cubicBezTo>
                  <a:pt x="345" y="115"/>
                  <a:pt x="354" y="62"/>
                  <a:pt x="345" y="44"/>
                </a:cubicBezTo>
                <a:cubicBezTo>
                  <a:pt x="336" y="27"/>
                  <a:pt x="283" y="0"/>
                  <a:pt x="248" y="0"/>
                </a:cubicBezTo>
                <a:cubicBezTo>
                  <a:pt x="221" y="9"/>
                  <a:pt x="168" y="124"/>
                  <a:pt x="159" y="124"/>
                </a:cubicBezTo>
                <a:cubicBezTo>
                  <a:pt x="141" y="124"/>
                  <a:pt x="141" y="71"/>
                  <a:pt x="168" y="18"/>
                </a:cubicBezTo>
                <a:cubicBezTo>
                  <a:pt x="132" y="35"/>
                  <a:pt x="88" y="71"/>
                  <a:pt x="70" y="106"/>
                </a:cubicBezTo>
                <a:cubicBezTo>
                  <a:pt x="44" y="159"/>
                  <a:pt x="79" y="301"/>
                  <a:pt x="61" y="301"/>
                </a:cubicBezTo>
                <a:cubicBezTo>
                  <a:pt x="53" y="310"/>
                  <a:pt x="17" y="239"/>
                  <a:pt x="8" y="213"/>
                </a:cubicBezTo>
                <a:cubicBezTo>
                  <a:pt x="0" y="257"/>
                  <a:pt x="0" y="301"/>
                  <a:pt x="35" y="363"/>
                </a:cubicBezTo>
                <a:cubicBezTo>
                  <a:pt x="26" y="407"/>
                  <a:pt x="17" y="452"/>
                  <a:pt x="8" y="478"/>
                </a:cubicBezTo>
                <a:cubicBezTo>
                  <a:pt x="8" y="497"/>
                  <a:pt x="35" y="505"/>
                  <a:pt x="35" y="49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0" name="Freeform 127"/>
          <p:cNvSpPr>
            <a:spLocks noChangeArrowheads="1"/>
          </p:cNvSpPr>
          <p:nvPr userDrawn="1"/>
        </p:nvSpPr>
        <p:spPr bwMode="auto">
          <a:xfrm>
            <a:off x="5428761" y="4575729"/>
            <a:ext cx="232241" cy="187026"/>
          </a:xfrm>
          <a:custGeom>
            <a:avLst/>
            <a:gdLst>
              <a:gd name="T0" fmla="*/ 169 w 497"/>
              <a:gd name="T1" fmla="*/ 196 h 400"/>
              <a:gd name="T2" fmla="*/ 169 w 497"/>
              <a:gd name="T3" fmla="*/ 196 h 400"/>
              <a:gd name="T4" fmla="*/ 248 w 497"/>
              <a:gd name="T5" fmla="*/ 275 h 400"/>
              <a:gd name="T6" fmla="*/ 328 w 497"/>
              <a:gd name="T7" fmla="*/ 196 h 400"/>
              <a:gd name="T8" fmla="*/ 248 w 497"/>
              <a:gd name="T9" fmla="*/ 116 h 400"/>
              <a:gd name="T10" fmla="*/ 169 w 497"/>
              <a:gd name="T11" fmla="*/ 196 h 400"/>
              <a:gd name="T12" fmla="*/ 116 w 497"/>
              <a:gd name="T13" fmla="*/ 169 h 400"/>
              <a:gd name="T14" fmla="*/ 116 w 497"/>
              <a:gd name="T15" fmla="*/ 169 h 400"/>
              <a:gd name="T16" fmla="*/ 248 w 497"/>
              <a:gd name="T17" fmla="*/ 63 h 400"/>
              <a:gd name="T18" fmla="*/ 345 w 497"/>
              <a:gd name="T19" fmla="*/ 98 h 400"/>
              <a:gd name="T20" fmla="*/ 390 w 497"/>
              <a:gd name="T21" fmla="*/ 98 h 400"/>
              <a:gd name="T22" fmla="*/ 390 w 497"/>
              <a:gd name="T23" fmla="*/ 54 h 400"/>
              <a:gd name="T24" fmla="*/ 248 w 497"/>
              <a:gd name="T25" fmla="*/ 0 h 400"/>
              <a:gd name="T26" fmla="*/ 62 w 497"/>
              <a:gd name="T27" fmla="*/ 143 h 400"/>
              <a:gd name="T28" fmla="*/ 0 w 497"/>
              <a:gd name="T29" fmla="*/ 143 h 400"/>
              <a:gd name="T30" fmla="*/ 0 w 497"/>
              <a:gd name="T31" fmla="*/ 196 h 400"/>
              <a:gd name="T32" fmla="*/ 80 w 497"/>
              <a:gd name="T33" fmla="*/ 196 h 400"/>
              <a:gd name="T34" fmla="*/ 116 w 497"/>
              <a:gd name="T35" fmla="*/ 169 h 400"/>
              <a:gd name="T36" fmla="*/ 416 w 497"/>
              <a:gd name="T37" fmla="*/ 196 h 400"/>
              <a:gd name="T38" fmla="*/ 416 w 497"/>
              <a:gd name="T39" fmla="*/ 196 h 400"/>
              <a:gd name="T40" fmla="*/ 381 w 497"/>
              <a:gd name="T41" fmla="*/ 231 h 400"/>
              <a:gd name="T42" fmla="*/ 248 w 497"/>
              <a:gd name="T43" fmla="*/ 337 h 400"/>
              <a:gd name="T44" fmla="*/ 151 w 497"/>
              <a:gd name="T45" fmla="*/ 293 h 400"/>
              <a:gd name="T46" fmla="*/ 107 w 497"/>
              <a:gd name="T47" fmla="*/ 293 h 400"/>
              <a:gd name="T48" fmla="*/ 107 w 497"/>
              <a:gd name="T49" fmla="*/ 337 h 400"/>
              <a:gd name="T50" fmla="*/ 248 w 497"/>
              <a:gd name="T51" fmla="*/ 399 h 400"/>
              <a:gd name="T52" fmla="*/ 435 w 497"/>
              <a:gd name="T53" fmla="*/ 257 h 400"/>
              <a:gd name="T54" fmla="*/ 496 w 497"/>
              <a:gd name="T55" fmla="*/ 257 h 400"/>
              <a:gd name="T56" fmla="*/ 496 w 497"/>
              <a:gd name="T57" fmla="*/ 196 h 400"/>
              <a:gd name="T58" fmla="*/ 416 w 497"/>
              <a:gd name="T59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400">
                <a:moveTo>
                  <a:pt x="169" y="196"/>
                </a:moveTo>
                <a:lnTo>
                  <a:pt x="169" y="196"/>
                </a:lnTo>
                <a:cubicBezTo>
                  <a:pt x="169" y="240"/>
                  <a:pt x="204" y="275"/>
                  <a:pt x="248" y="275"/>
                </a:cubicBezTo>
                <a:cubicBezTo>
                  <a:pt x="292" y="275"/>
                  <a:pt x="328" y="240"/>
                  <a:pt x="328" y="196"/>
                </a:cubicBezTo>
                <a:cubicBezTo>
                  <a:pt x="328" y="151"/>
                  <a:pt x="292" y="116"/>
                  <a:pt x="248" y="116"/>
                </a:cubicBezTo>
                <a:cubicBezTo>
                  <a:pt x="204" y="116"/>
                  <a:pt x="169" y="151"/>
                  <a:pt x="169" y="196"/>
                </a:cubicBezTo>
                <a:close/>
                <a:moveTo>
                  <a:pt x="116" y="169"/>
                </a:moveTo>
                <a:lnTo>
                  <a:pt x="116" y="169"/>
                </a:lnTo>
                <a:cubicBezTo>
                  <a:pt x="124" y="107"/>
                  <a:pt x="186" y="63"/>
                  <a:pt x="248" y="63"/>
                </a:cubicBezTo>
                <a:cubicBezTo>
                  <a:pt x="284" y="63"/>
                  <a:pt x="319" y="71"/>
                  <a:pt x="345" y="98"/>
                </a:cubicBezTo>
                <a:cubicBezTo>
                  <a:pt x="354" y="107"/>
                  <a:pt x="381" y="107"/>
                  <a:pt x="390" y="98"/>
                </a:cubicBezTo>
                <a:cubicBezTo>
                  <a:pt x="399" y="89"/>
                  <a:pt x="399" y="71"/>
                  <a:pt x="390" y="54"/>
                </a:cubicBezTo>
                <a:cubicBezTo>
                  <a:pt x="354" y="18"/>
                  <a:pt x="301" y="0"/>
                  <a:pt x="248" y="0"/>
                </a:cubicBezTo>
                <a:cubicBezTo>
                  <a:pt x="160" y="0"/>
                  <a:pt x="80" y="54"/>
                  <a:pt x="6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96"/>
                  <a:pt x="0" y="196"/>
                  <a:pt x="0" y="19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07" y="196"/>
                  <a:pt x="107" y="178"/>
                  <a:pt x="116" y="169"/>
                </a:cubicBezTo>
                <a:close/>
                <a:moveTo>
                  <a:pt x="416" y="196"/>
                </a:moveTo>
                <a:lnTo>
                  <a:pt x="416" y="196"/>
                </a:lnTo>
                <a:cubicBezTo>
                  <a:pt x="390" y="196"/>
                  <a:pt x="390" y="222"/>
                  <a:pt x="381" y="231"/>
                </a:cubicBezTo>
                <a:cubicBezTo>
                  <a:pt x="372" y="293"/>
                  <a:pt x="319" y="337"/>
                  <a:pt x="248" y="337"/>
                </a:cubicBezTo>
                <a:cubicBezTo>
                  <a:pt x="213" y="337"/>
                  <a:pt x="177" y="319"/>
                  <a:pt x="151" y="293"/>
                </a:cubicBezTo>
                <a:cubicBezTo>
                  <a:pt x="142" y="284"/>
                  <a:pt x="116" y="284"/>
                  <a:pt x="107" y="293"/>
                </a:cubicBezTo>
                <a:cubicBezTo>
                  <a:pt x="97" y="310"/>
                  <a:pt x="97" y="328"/>
                  <a:pt x="107" y="337"/>
                </a:cubicBezTo>
                <a:cubicBezTo>
                  <a:pt x="142" y="373"/>
                  <a:pt x="195" y="399"/>
                  <a:pt x="248" y="399"/>
                </a:cubicBezTo>
                <a:cubicBezTo>
                  <a:pt x="337" y="399"/>
                  <a:pt x="416" y="337"/>
                  <a:pt x="435" y="257"/>
                </a:cubicBezTo>
                <a:cubicBezTo>
                  <a:pt x="496" y="257"/>
                  <a:pt x="496" y="257"/>
                  <a:pt x="496" y="257"/>
                </a:cubicBezTo>
                <a:cubicBezTo>
                  <a:pt x="496" y="196"/>
                  <a:pt x="496" y="196"/>
                  <a:pt x="496" y="196"/>
                </a:cubicBezTo>
                <a:lnTo>
                  <a:pt x="416" y="19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6" name="Freeform 144"/>
          <p:cNvSpPr>
            <a:spLocks noChangeArrowheads="1"/>
          </p:cNvSpPr>
          <p:nvPr userDrawn="1"/>
        </p:nvSpPr>
        <p:spPr bwMode="auto">
          <a:xfrm>
            <a:off x="8660781" y="4128358"/>
            <a:ext cx="207579" cy="184972"/>
          </a:xfrm>
          <a:custGeom>
            <a:avLst/>
            <a:gdLst>
              <a:gd name="T0" fmla="*/ 426 w 444"/>
              <a:gd name="T1" fmla="*/ 0 h 399"/>
              <a:gd name="T2" fmla="*/ 426 w 444"/>
              <a:gd name="T3" fmla="*/ 0 h 399"/>
              <a:gd name="T4" fmla="*/ 9 w 444"/>
              <a:gd name="T5" fmla="*/ 0 h 399"/>
              <a:gd name="T6" fmla="*/ 0 w 444"/>
              <a:gd name="T7" fmla="*/ 17 h 399"/>
              <a:gd name="T8" fmla="*/ 0 w 444"/>
              <a:gd name="T9" fmla="*/ 70 h 399"/>
              <a:gd name="T10" fmla="*/ 443 w 444"/>
              <a:gd name="T11" fmla="*/ 70 h 399"/>
              <a:gd name="T12" fmla="*/ 443 w 444"/>
              <a:gd name="T13" fmla="*/ 17 h 399"/>
              <a:gd name="T14" fmla="*/ 426 w 444"/>
              <a:gd name="T15" fmla="*/ 0 h 399"/>
              <a:gd name="T16" fmla="*/ 27 w 444"/>
              <a:gd name="T17" fmla="*/ 363 h 399"/>
              <a:gd name="T18" fmla="*/ 27 w 444"/>
              <a:gd name="T19" fmla="*/ 363 h 399"/>
              <a:gd name="T20" fmla="*/ 54 w 444"/>
              <a:gd name="T21" fmla="*/ 398 h 399"/>
              <a:gd name="T22" fmla="*/ 381 w 444"/>
              <a:gd name="T23" fmla="*/ 398 h 399"/>
              <a:gd name="T24" fmla="*/ 417 w 444"/>
              <a:gd name="T25" fmla="*/ 363 h 399"/>
              <a:gd name="T26" fmla="*/ 417 w 444"/>
              <a:gd name="T27" fmla="*/ 97 h 399"/>
              <a:gd name="T28" fmla="*/ 27 w 444"/>
              <a:gd name="T29" fmla="*/ 97 h 399"/>
              <a:gd name="T30" fmla="*/ 27 w 444"/>
              <a:gd name="T31" fmla="*/ 363 h 399"/>
              <a:gd name="T32" fmla="*/ 151 w 444"/>
              <a:gd name="T33" fmla="*/ 150 h 399"/>
              <a:gd name="T34" fmla="*/ 151 w 444"/>
              <a:gd name="T35" fmla="*/ 150 h 399"/>
              <a:gd name="T36" fmla="*/ 293 w 444"/>
              <a:gd name="T37" fmla="*/ 150 h 399"/>
              <a:gd name="T38" fmla="*/ 293 w 444"/>
              <a:gd name="T39" fmla="*/ 194 h 399"/>
              <a:gd name="T40" fmla="*/ 151 w 444"/>
              <a:gd name="T41" fmla="*/ 194 h 399"/>
              <a:gd name="T42" fmla="*/ 151 w 444"/>
              <a:gd name="T43" fmla="*/ 150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399">
                <a:moveTo>
                  <a:pt x="426" y="0"/>
                </a:moveTo>
                <a:lnTo>
                  <a:pt x="426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8"/>
                  <a:pt x="0" y="17"/>
                </a:cubicBezTo>
                <a:cubicBezTo>
                  <a:pt x="0" y="70"/>
                  <a:pt x="0" y="70"/>
                  <a:pt x="0" y="70"/>
                </a:cubicBezTo>
                <a:cubicBezTo>
                  <a:pt x="443" y="70"/>
                  <a:pt x="443" y="70"/>
                  <a:pt x="443" y="70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3" y="8"/>
                  <a:pt x="434" y="0"/>
                  <a:pt x="426" y="0"/>
                </a:cubicBezTo>
                <a:close/>
                <a:moveTo>
                  <a:pt x="27" y="363"/>
                </a:moveTo>
                <a:lnTo>
                  <a:pt x="27" y="363"/>
                </a:lnTo>
                <a:cubicBezTo>
                  <a:pt x="27" y="380"/>
                  <a:pt x="36" y="398"/>
                  <a:pt x="54" y="398"/>
                </a:cubicBezTo>
                <a:cubicBezTo>
                  <a:pt x="381" y="398"/>
                  <a:pt x="381" y="398"/>
                  <a:pt x="381" y="398"/>
                </a:cubicBezTo>
                <a:cubicBezTo>
                  <a:pt x="408" y="398"/>
                  <a:pt x="417" y="380"/>
                  <a:pt x="417" y="363"/>
                </a:cubicBezTo>
                <a:cubicBezTo>
                  <a:pt x="417" y="97"/>
                  <a:pt x="417" y="97"/>
                  <a:pt x="417" y="97"/>
                </a:cubicBezTo>
                <a:cubicBezTo>
                  <a:pt x="27" y="97"/>
                  <a:pt x="27" y="97"/>
                  <a:pt x="27" y="97"/>
                </a:cubicBezTo>
                <a:lnTo>
                  <a:pt x="27" y="363"/>
                </a:lnTo>
                <a:close/>
                <a:moveTo>
                  <a:pt x="151" y="150"/>
                </a:moveTo>
                <a:lnTo>
                  <a:pt x="151" y="150"/>
                </a:lnTo>
                <a:cubicBezTo>
                  <a:pt x="293" y="150"/>
                  <a:pt x="293" y="150"/>
                  <a:pt x="293" y="150"/>
                </a:cubicBezTo>
                <a:cubicBezTo>
                  <a:pt x="293" y="194"/>
                  <a:pt x="293" y="194"/>
                  <a:pt x="293" y="194"/>
                </a:cubicBezTo>
                <a:cubicBezTo>
                  <a:pt x="151" y="194"/>
                  <a:pt x="151" y="194"/>
                  <a:pt x="151" y="194"/>
                </a:cubicBezTo>
                <a:lnTo>
                  <a:pt x="151" y="1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7" name="Freeform 145"/>
          <p:cNvSpPr>
            <a:spLocks noChangeArrowheads="1"/>
          </p:cNvSpPr>
          <p:nvPr userDrawn="1"/>
        </p:nvSpPr>
        <p:spPr bwMode="auto">
          <a:xfrm>
            <a:off x="8198351" y="4116026"/>
            <a:ext cx="207580" cy="207579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4" name="Freeform 158"/>
          <p:cNvSpPr>
            <a:spLocks noChangeArrowheads="1"/>
          </p:cNvSpPr>
          <p:nvPr userDrawn="1"/>
        </p:nvSpPr>
        <p:spPr bwMode="auto">
          <a:xfrm>
            <a:off x="7261162" y="4165352"/>
            <a:ext cx="232243" cy="108927"/>
          </a:xfrm>
          <a:custGeom>
            <a:avLst/>
            <a:gdLst>
              <a:gd name="T0" fmla="*/ 380 w 497"/>
              <a:gd name="T1" fmla="*/ 0 h 232"/>
              <a:gd name="T2" fmla="*/ 380 w 497"/>
              <a:gd name="T3" fmla="*/ 0 h 232"/>
              <a:gd name="T4" fmla="*/ 266 w 497"/>
              <a:gd name="T5" fmla="*/ 115 h 232"/>
              <a:gd name="T6" fmla="*/ 283 w 497"/>
              <a:gd name="T7" fmla="*/ 186 h 232"/>
              <a:gd name="T8" fmla="*/ 203 w 497"/>
              <a:gd name="T9" fmla="*/ 186 h 232"/>
              <a:gd name="T10" fmla="*/ 230 w 497"/>
              <a:gd name="T11" fmla="*/ 115 h 232"/>
              <a:gd name="T12" fmla="*/ 114 w 497"/>
              <a:gd name="T13" fmla="*/ 0 h 232"/>
              <a:gd name="T14" fmla="*/ 0 w 497"/>
              <a:gd name="T15" fmla="*/ 115 h 232"/>
              <a:gd name="T16" fmla="*/ 114 w 497"/>
              <a:gd name="T17" fmla="*/ 231 h 232"/>
              <a:gd name="T18" fmla="*/ 380 w 497"/>
              <a:gd name="T19" fmla="*/ 231 h 232"/>
              <a:gd name="T20" fmla="*/ 496 w 497"/>
              <a:gd name="T21" fmla="*/ 115 h 232"/>
              <a:gd name="T22" fmla="*/ 380 w 497"/>
              <a:gd name="T23" fmla="*/ 0 h 232"/>
              <a:gd name="T24" fmla="*/ 53 w 497"/>
              <a:gd name="T25" fmla="*/ 115 h 232"/>
              <a:gd name="T26" fmla="*/ 53 w 497"/>
              <a:gd name="T27" fmla="*/ 115 h 232"/>
              <a:gd name="T28" fmla="*/ 114 w 497"/>
              <a:gd name="T29" fmla="*/ 53 h 232"/>
              <a:gd name="T30" fmla="*/ 177 w 497"/>
              <a:gd name="T31" fmla="*/ 115 h 232"/>
              <a:gd name="T32" fmla="*/ 114 w 497"/>
              <a:gd name="T33" fmla="*/ 186 h 232"/>
              <a:gd name="T34" fmla="*/ 53 w 497"/>
              <a:gd name="T35" fmla="*/ 115 h 232"/>
              <a:gd name="T36" fmla="*/ 380 w 497"/>
              <a:gd name="T37" fmla="*/ 186 h 232"/>
              <a:gd name="T38" fmla="*/ 380 w 497"/>
              <a:gd name="T39" fmla="*/ 186 h 232"/>
              <a:gd name="T40" fmla="*/ 319 w 497"/>
              <a:gd name="T41" fmla="*/ 115 h 232"/>
              <a:gd name="T42" fmla="*/ 380 w 497"/>
              <a:gd name="T43" fmla="*/ 53 h 232"/>
              <a:gd name="T44" fmla="*/ 442 w 497"/>
              <a:gd name="T45" fmla="*/ 115 h 232"/>
              <a:gd name="T46" fmla="*/ 380 w 497"/>
              <a:gd name="T47" fmla="*/ 1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7" h="232">
                <a:moveTo>
                  <a:pt x="380" y="0"/>
                </a:moveTo>
                <a:lnTo>
                  <a:pt x="380" y="0"/>
                </a:lnTo>
                <a:cubicBezTo>
                  <a:pt x="319" y="0"/>
                  <a:pt x="266" y="53"/>
                  <a:pt x="266" y="115"/>
                </a:cubicBezTo>
                <a:cubicBezTo>
                  <a:pt x="266" y="141"/>
                  <a:pt x="274" y="168"/>
                  <a:pt x="283" y="186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221" y="168"/>
                  <a:pt x="230" y="141"/>
                  <a:pt x="230" y="115"/>
                </a:cubicBezTo>
                <a:cubicBezTo>
                  <a:pt x="230" y="53"/>
                  <a:pt x="177" y="0"/>
                  <a:pt x="114" y="0"/>
                </a:cubicBezTo>
                <a:cubicBezTo>
                  <a:pt x="53" y="0"/>
                  <a:pt x="0" y="53"/>
                  <a:pt x="0" y="115"/>
                </a:cubicBezTo>
                <a:cubicBezTo>
                  <a:pt x="0" y="177"/>
                  <a:pt x="53" y="231"/>
                  <a:pt x="114" y="231"/>
                </a:cubicBezTo>
                <a:cubicBezTo>
                  <a:pt x="380" y="231"/>
                  <a:pt x="380" y="231"/>
                  <a:pt x="380" y="231"/>
                </a:cubicBezTo>
                <a:cubicBezTo>
                  <a:pt x="442" y="231"/>
                  <a:pt x="496" y="177"/>
                  <a:pt x="496" y="115"/>
                </a:cubicBezTo>
                <a:cubicBezTo>
                  <a:pt x="496" y="53"/>
                  <a:pt x="442" y="0"/>
                  <a:pt x="380" y="0"/>
                </a:cubicBezTo>
                <a:close/>
                <a:moveTo>
                  <a:pt x="53" y="115"/>
                </a:moveTo>
                <a:lnTo>
                  <a:pt x="53" y="115"/>
                </a:lnTo>
                <a:cubicBezTo>
                  <a:pt x="53" y="80"/>
                  <a:pt x="79" y="53"/>
                  <a:pt x="114" y="53"/>
                </a:cubicBezTo>
                <a:cubicBezTo>
                  <a:pt x="150" y="53"/>
                  <a:pt x="177" y="80"/>
                  <a:pt x="177" y="115"/>
                </a:cubicBezTo>
                <a:cubicBezTo>
                  <a:pt x="177" y="150"/>
                  <a:pt x="150" y="186"/>
                  <a:pt x="114" y="186"/>
                </a:cubicBezTo>
                <a:cubicBezTo>
                  <a:pt x="79" y="186"/>
                  <a:pt x="53" y="150"/>
                  <a:pt x="53" y="115"/>
                </a:cubicBezTo>
                <a:close/>
                <a:moveTo>
                  <a:pt x="380" y="186"/>
                </a:moveTo>
                <a:lnTo>
                  <a:pt x="380" y="186"/>
                </a:lnTo>
                <a:cubicBezTo>
                  <a:pt x="345" y="186"/>
                  <a:pt x="319" y="150"/>
                  <a:pt x="319" y="115"/>
                </a:cubicBezTo>
                <a:cubicBezTo>
                  <a:pt x="319" y="80"/>
                  <a:pt x="345" y="53"/>
                  <a:pt x="380" y="53"/>
                </a:cubicBezTo>
                <a:cubicBezTo>
                  <a:pt x="416" y="53"/>
                  <a:pt x="442" y="80"/>
                  <a:pt x="442" y="115"/>
                </a:cubicBezTo>
                <a:cubicBezTo>
                  <a:pt x="442" y="150"/>
                  <a:pt x="416" y="186"/>
                  <a:pt x="380" y="1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5" name="Freeform 159"/>
          <p:cNvSpPr>
            <a:spLocks noChangeArrowheads="1"/>
          </p:cNvSpPr>
          <p:nvPr userDrawn="1"/>
        </p:nvSpPr>
        <p:spPr bwMode="auto">
          <a:xfrm>
            <a:off x="8648450" y="5065547"/>
            <a:ext cx="232241" cy="160308"/>
          </a:xfrm>
          <a:custGeom>
            <a:avLst/>
            <a:gdLst>
              <a:gd name="T0" fmla="*/ 443 w 497"/>
              <a:gd name="T1" fmla="*/ 0 h 346"/>
              <a:gd name="T2" fmla="*/ 443 w 497"/>
              <a:gd name="T3" fmla="*/ 0 h 346"/>
              <a:gd name="T4" fmla="*/ 212 w 497"/>
              <a:gd name="T5" fmla="*/ 0 h 346"/>
              <a:gd name="T6" fmla="*/ 177 w 497"/>
              <a:gd name="T7" fmla="*/ 8 h 346"/>
              <a:gd name="T8" fmla="*/ 9 w 497"/>
              <a:gd name="T9" fmla="*/ 159 h 346"/>
              <a:gd name="T10" fmla="*/ 9 w 497"/>
              <a:gd name="T11" fmla="*/ 186 h 346"/>
              <a:gd name="T12" fmla="*/ 177 w 497"/>
              <a:gd name="T13" fmla="*/ 327 h 346"/>
              <a:gd name="T14" fmla="*/ 212 w 497"/>
              <a:gd name="T15" fmla="*/ 345 h 346"/>
              <a:gd name="T16" fmla="*/ 443 w 497"/>
              <a:gd name="T17" fmla="*/ 345 h 346"/>
              <a:gd name="T18" fmla="*/ 496 w 497"/>
              <a:gd name="T19" fmla="*/ 292 h 346"/>
              <a:gd name="T20" fmla="*/ 496 w 497"/>
              <a:gd name="T21" fmla="*/ 44 h 346"/>
              <a:gd name="T22" fmla="*/ 443 w 497"/>
              <a:gd name="T23" fmla="*/ 0 h 346"/>
              <a:gd name="T24" fmla="*/ 372 w 497"/>
              <a:gd name="T25" fmla="*/ 274 h 346"/>
              <a:gd name="T26" fmla="*/ 372 w 497"/>
              <a:gd name="T27" fmla="*/ 274 h 346"/>
              <a:gd name="T28" fmla="*/ 309 w 497"/>
              <a:gd name="T29" fmla="*/ 204 h 346"/>
              <a:gd name="T30" fmla="*/ 248 w 497"/>
              <a:gd name="T31" fmla="*/ 274 h 346"/>
              <a:gd name="T32" fmla="*/ 212 w 497"/>
              <a:gd name="T33" fmla="*/ 230 h 346"/>
              <a:gd name="T34" fmla="*/ 274 w 497"/>
              <a:gd name="T35" fmla="*/ 168 h 346"/>
              <a:gd name="T36" fmla="*/ 212 w 497"/>
              <a:gd name="T37" fmla="*/ 106 h 346"/>
              <a:gd name="T38" fmla="*/ 248 w 497"/>
              <a:gd name="T39" fmla="*/ 70 h 346"/>
              <a:gd name="T40" fmla="*/ 309 w 497"/>
              <a:gd name="T41" fmla="*/ 133 h 346"/>
              <a:gd name="T42" fmla="*/ 372 w 497"/>
              <a:gd name="T43" fmla="*/ 70 h 346"/>
              <a:gd name="T44" fmla="*/ 416 w 497"/>
              <a:gd name="T45" fmla="*/ 106 h 346"/>
              <a:gd name="T46" fmla="*/ 346 w 497"/>
              <a:gd name="T47" fmla="*/ 168 h 346"/>
              <a:gd name="T48" fmla="*/ 416 w 497"/>
              <a:gd name="T49" fmla="*/ 230 h 346"/>
              <a:gd name="T50" fmla="*/ 372 w 497"/>
              <a:gd name="T51" fmla="*/ 27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97" h="346">
                <a:moveTo>
                  <a:pt x="443" y="0"/>
                </a:moveTo>
                <a:lnTo>
                  <a:pt x="443" y="0"/>
                </a:lnTo>
                <a:cubicBezTo>
                  <a:pt x="212" y="0"/>
                  <a:pt x="212" y="0"/>
                  <a:pt x="212" y="0"/>
                </a:cubicBezTo>
                <a:cubicBezTo>
                  <a:pt x="195" y="0"/>
                  <a:pt x="186" y="0"/>
                  <a:pt x="177" y="8"/>
                </a:cubicBezTo>
                <a:cubicBezTo>
                  <a:pt x="9" y="159"/>
                  <a:pt x="9" y="159"/>
                  <a:pt x="9" y="159"/>
                </a:cubicBezTo>
                <a:cubicBezTo>
                  <a:pt x="0" y="168"/>
                  <a:pt x="0" y="177"/>
                  <a:pt x="9" y="186"/>
                </a:cubicBezTo>
                <a:cubicBezTo>
                  <a:pt x="177" y="327"/>
                  <a:pt x="177" y="327"/>
                  <a:pt x="177" y="327"/>
                </a:cubicBezTo>
                <a:cubicBezTo>
                  <a:pt x="186" y="336"/>
                  <a:pt x="195" y="345"/>
                  <a:pt x="212" y="345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469" y="345"/>
                  <a:pt x="496" y="319"/>
                  <a:pt x="496" y="292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69" y="0"/>
                  <a:pt x="443" y="0"/>
                </a:cubicBezTo>
                <a:close/>
                <a:moveTo>
                  <a:pt x="372" y="274"/>
                </a:moveTo>
                <a:lnTo>
                  <a:pt x="372" y="274"/>
                </a:lnTo>
                <a:cubicBezTo>
                  <a:pt x="309" y="204"/>
                  <a:pt x="309" y="204"/>
                  <a:pt x="309" y="204"/>
                </a:cubicBezTo>
                <a:cubicBezTo>
                  <a:pt x="248" y="274"/>
                  <a:pt x="248" y="274"/>
                  <a:pt x="248" y="274"/>
                </a:cubicBezTo>
                <a:cubicBezTo>
                  <a:pt x="212" y="230"/>
                  <a:pt x="212" y="230"/>
                  <a:pt x="212" y="230"/>
                </a:cubicBezTo>
                <a:cubicBezTo>
                  <a:pt x="274" y="168"/>
                  <a:pt x="274" y="168"/>
                  <a:pt x="274" y="168"/>
                </a:cubicBezTo>
                <a:cubicBezTo>
                  <a:pt x="212" y="106"/>
                  <a:pt x="212" y="106"/>
                  <a:pt x="212" y="106"/>
                </a:cubicBezTo>
                <a:cubicBezTo>
                  <a:pt x="248" y="70"/>
                  <a:pt x="248" y="70"/>
                  <a:pt x="248" y="70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72" y="70"/>
                  <a:pt x="372" y="70"/>
                  <a:pt x="372" y="70"/>
                </a:cubicBezTo>
                <a:cubicBezTo>
                  <a:pt x="416" y="106"/>
                  <a:pt x="416" y="106"/>
                  <a:pt x="416" y="106"/>
                </a:cubicBezTo>
                <a:cubicBezTo>
                  <a:pt x="346" y="168"/>
                  <a:pt x="346" y="168"/>
                  <a:pt x="346" y="168"/>
                </a:cubicBezTo>
                <a:cubicBezTo>
                  <a:pt x="416" y="230"/>
                  <a:pt x="416" y="230"/>
                  <a:pt x="416" y="230"/>
                </a:cubicBezTo>
                <a:lnTo>
                  <a:pt x="372" y="27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7" name="Freeform 161"/>
          <p:cNvSpPr>
            <a:spLocks noChangeArrowheads="1"/>
          </p:cNvSpPr>
          <p:nvPr userDrawn="1"/>
        </p:nvSpPr>
        <p:spPr bwMode="auto">
          <a:xfrm>
            <a:off x="4550724" y="4524035"/>
            <a:ext cx="224022" cy="195247"/>
          </a:xfrm>
          <a:custGeom>
            <a:avLst/>
            <a:gdLst>
              <a:gd name="T0" fmla="*/ 478 w 479"/>
              <a:gd name="T1" fmla="*/ 390 h 417"/>
              <a:gd name="T2" fmla="*/ 478 w 479"/>
              <a:gd name="T3" fmla="*/ 390 h 417"/>
              <a:gd name="T4" fmla="*/ 257 w 479"/>
              <a:gd name="T5" fmla="*/ 0 h 417"/>
              <a:gd name="T6" fmla="*/ 239 w 479"/>
              <a:gd name="T7" fmla="*/ 0 h 417"/>
              <a:gd name="T8" fmla="*/ 221 w 479"/>
              <a:gd name="T9" fmla="*/ 0 h 417"/>
              <a:gd name="T10" fmla="*/ 0 w 479"/>
              <a:gd name="T11" fmla="*/ 390 h 417"/>
              <a:gd name="T12" fmla="*/ 0 w 479"/>
              <a:gd name="T13" fmla="*/ 408 h 417"/>
              <a:gd name="T14" fmla="*/ 17 w 479"/>
              <a:gd name="T15" fmla="*/ 416 h 417"/>
              <a:gd name="T16" fmla="*/ 461 w 479"/>
              <a:gd name="T17" fmla="*/ 416 h 417"/>
              <a:gd name="T18" fmla="*/ 478 w 479"/>
              <a:gd name="T19" fmla="*/ 408 h 417"/>
              <a:gd name="T20" fmla="*/ 478 w 479"/>
              <a:gd name="T21" fmla="*/ 390 h 417"/>
              <a:gd name="T22" fmla="*/ 265 w 479"/>
              <a:gd name="T23" fmla="*/ 372 h 417"/>
              <a:gd name="T24" fmla="*/ 265 w 479"/>
              <a:gd name="T25" fmla="*/ 372 h 417"/>
              <a:gd name="T26" fmla="*/ 212 w 479"/>
              <a:gd name="T27" fmla="*/ 372 h 417"/>
              <a:gd name="T28" fmla="*/ 212 w 479"/>
              <a:gd name="T29" fmla="*/ 319 h 417"/>
              <a:gd name="T30" fmla="*/ 265 w 479"/>
              <a:gd name="T31" fmla="*/ 319 h 417"/>
              <a:gd name="T32" fmla="*/ 265 w 479"/>
              <a:gd name="T33" fmla="*/ 372 h 417"/>
              <a:gd name="T34" fmla="*/ 265 w 479"/>
              <a:gd name="T35" fmla="*/ 284 h 417"/>
              <a:gd name="T36" fmla="*/ 265 w 479"/>
              <a:gd name="T37" fmla="*/ 284 h 417"/>
              <a:gd name="T38" fmla="*/ 212 w 479"/>
              <a:gd name="T39" fmla="*/ 284 h 417"/>
              <a:gd name="T40" fmla="*/ 212 w 479"/>
              <a:gd name="T41" fmla="*/ 134 h 417"/>
              <a:gd name="T42" fmla="*/ 265 w 479"/>
              <a:gd name="T43" fmla="*/ 134 h 417"/>
              <a:gd name="T44" fmla="*/ 265 w 479"/>
              <a:gd name="T45" fmla="*/ 284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9" h="417">
                <a:moveTo>
                  <a:pt x="478" y="390"/>
                </a:moveTo>
                <a:lnTo>
                  <a:pt x="478" y="390"/>
                </a:lnTo>
                <a:cubicBezTo>
                  <a:pt x="257" y="0"/>
                  <a:pt x="257" y="0"/>
                  <a:pt x="257" y="0"/>
                </a:cubicBezTo>
                <a:cubicBezTo>
                  <a:pt x="248" y="0"/>
                  <a:pt x="248" y="0"/>
                  <a:pt x="239" y="0"/>
                </a:cubicBezTo>
                <a:cubicBezTo>
                  <a:pt x="230" y="0"/>
                  <a:pt x="230" y="0"/>
                  <a:pt x="221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0" y="399"/>
                  <a:pt x="0" y="408"/>
                  <a:pt x="0" y="408"/>
                </a:cubicBezTo>
                <a:cubicBezTo>
                  <a:pt x="8" y="416"/>
                  <a:pt x="8" y="416"/>
                  <a:pt x="17" y="416"/>
                </a:cubicBezTo>
                <a:cubicBezTo>
                  <a:pt x="461" y="416"/>
                  <a:pt x="461" y="416"/>
                  <a:pt x="461" y="416"/>
                </a:cubicBezTo>
                <a:cubicBezTo>
                  <a:pt x="470" y="416"/>
                  <a:pt x="470" y="416"/>
                  <a:pt x="478" y="408"/>
                </a:cubicBezTo>
                <a:cubicBezTo>
                  <a:pt x="478" y="408"/>
                  <a:pt x="478" y="399"/>
                  <a:pt x="478" y="390"/>
                </a:cubicBezTo>
                <a:close/>
                <a:moveTo>
                  <a:pt x="265" y="372"/>
                </a:moveTo>
                <a:lnTo>
                  <a:pt x="265" y="372"/>
                </a:lnTo>
                <a:cubicBezTo>
                  <a:pt x="212" y="372"/>
                  <a:pt x="212" y="372"/>
                  <a:pt x="212" y="372"/>
                </a:cubicBezTo>
                <a:cubicBezTo>
                  <a:pt x="212" y="319"/>
                  <a:pt x="212" y="319"/>
                  <a:pt x="212" y="319"/>
                </a:cubicBezTo>
                <a:cubicBezTo>
                  <a:pt x="265" y="319"/>
                  <a:pt x="265" y="319"/>
                  <a:pt x="265" y="319"/>
                </a:cubicBezTo>
                <a:lnTo>
                  <a:pt x="265" y="372"/>
                </a:lnTo>
                <a:close/>
                <a:moveTo>
                  <a:pt x="265" y="284"/>
                </a:moveTo>
                <a:lnTo>
                  <a:pt x="265" y="284"/>
                </a:lnTo>
                <a:cubicBezTo>
                  <a:pt x="212" y="284"/>
                  <a:pt x="212" y="284"/>
                  <a:pt x="212" y="284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65" y="134"/>
                  <a:pt x="265" y="134"/>
                  <a:pt x="265" y="134"/>
                </a:cubicBezTo>
                <a:lnTo>
                  <a:pt x="265" y="2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2" name="Freeform 170"/>
          <p:cNvSpPr>
            <a:spLocks noChangeArrowheads="1"/>
          </p:cNvSpPr>
          <p:nvPr userDrawn="1"/>
        </p:nvSpPr>
        <p:spPr bwMode="auto">
          <a:xfrm>
            <a:off x="829135" y="5017604"/>
            <a:ext cx="182916" cy="215801"/>
          </a:xfrm>
          <a:custGeom>
            <a:avLst/>
            <a:gdLst>
              <a:gd name="T0" fmla="*/ 283 w 391"/>
              <a:gd name="T1" fmla="*/ 178 h 463"/>
              <a:gd name="T2" fmla="*/ 283 w 391"/>
              <a:gd name="T3" fmla="*/ 178 h 463"/>
              <a:gd name="T4" fmla="*/ 319 w 391"/>
              <a:gd name="T5" fmla="*/ 18 h 463"/>
              <a:gd name="T6" fmla="*/ 204 w 391"/>
              <a:gd name="T7" fmla="*/ 134 h 463"/>
              <a:gd name="T8" fmla="*/ 98 w 391"/>
              <a:gd name="T9" fmla="*/ 231 h 463"/>
              <a:gd name="T10" fmla="*/ 98 w 391"/>
              <a:gd name="T11" fmla="*/ 400 h 463"/>
              <a:gd name="T12" fmla="*/ 310 w 391"/>
              <a:gd name="T13" fmla="*/ 462 h 463"/>
              <a:gd name="T14" fmla="*/ 390 w 391"/>
              <a:gd name="T15" fmla="*/ 222 h 463"/>
              <a:gd name="T16" fmla="*/ 283 w 391"/>
              <a:gd name="T17" fmla="*/ 178 h 463"/>
              <a:gd name="T18" fmla="*/ 71 w 391"/>
              <a:gd name="T19" fmla="*/ 178 h 463"/>
              <a:gd name="T20" fmla="*/ 71 w 391"/>
              <a:gd name="T21" fmla="*/ 178 h 463"/>
              <a:gd name="T22" fmla="*/ 0 w 391"/>
              <a:gd name="T23" fmla="*/ 257 h 463"/>
              <a:gd name="T24" fmla="*/ 0 w 391"/>
              <a:gd name="T25" fmla="*/ 372 h 463"/>
              <a:gd name="T26" fmla="*/ 71 w 391"/>
              <a:gd name="T27" fmla="*/ 453 h 463"/>
              <a:gd name="T28" fmla="*/ 44 w 391"/>
              <a:gd name="T29" fmla="*/ 400 h 463"/>
              <a:gd name="T30" fmla="*/ 44 w 391"/>
              <a:gd name="T31" fmla="*/ 240 h 463"/>
              <a:gd name="T32" fmla="*/ 71 w 391"/>
              <a:gd name="T33" fmla="*/ 1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3" name="Freeform 171"/>
          <p:cNvSpPr>
            <a:spLocks noChangeArrowheads="1"/>
          </p:cNvSpPr>
          <p:nvPr userDrawn="1"/>
        </p:nvSpPr>
        <p:spPr bwMode="auto">
          <a:xfrm>
            <a:off x="1291563" y="5025825"/>
            <a:ext cx="182917" cy="215801"/>
          </a:xfrm>
          <a:custGeom>
            <a:avLst/>
            <a:gdLst>
              <a:gd name="T0" fmla="*/ 107 w 392"/>
              <a:gd name="T1" fmla="*/ 293 h 462"/>
              <a:gd name="T2" fmla="*/ 107 w 392"/>
              <a:gd name="T3" fmla="*/ 293 h 462"/>
              <a:gd name="T4" fmla="*/ 72 w 392"/>
              <a:gd name="T5" fmla="*/ 444 h 462"/>
              <a:gd name="T6" fmla="*/ 186 w 392"/>
              <a:gd name="T7" fmla="*/ 329 h 462"/>
              <a:gd name="T8" fmla="*/ 293 w 392"/>
              <a:gd name="T9" fmla="*/ 239 h 462"/>
              <a:gd name="T10" fmla="*/ 293 w 392"/>
              <a:gd name="T11" fmla="*/ 63 h 462"/>
              <a:gd name="T12" fmla="*/ 80 w 392"/>
              <a:gd name="T13" fmla="*/ 0 h 462"/>
              <a:gd name="T14" fmla="*/ 0 w 392"/>
              <a:gd name="T15" fmla="*/ 248 h 462"/>
              <a:gd name="T16" fmla="*/ 107 w 392"/>
              <a:gd name="T17" fmla="*/ 293 h 462"/>
              <a:gd name="T18" fmla="*/ 319 w 392"/>
              <a:gd name="T19" fmla="*/ 284 h 462"/>
              <a:gd name="T20" fmla="*/ 319 w 392"/>
              <a:gd name="T21" fmla="*/ 284 h 462"/>
              <a:gd name="T22" fmla="*/ 391 w 392"/>
              <a:gd name="T23" fmla="*/ 213 h 462"/>
              <a:gd name="T24" fmla="*/ 391 w 392"/>
              <a:gd name="T25" fmla="*/ 89 h 462"/>
              <a:gd name="T26" fmla="*/ 319 w 392"/>
              <a:gd name="T27" fmla="*/ 18 h 462"/>
              <a:gd name="T28" fmla="*/ 346 w 392"/>
              <a:gd name="T29" fmla="*/ 71 h 462"/>
              <a:gd name="T30" fmla="*/ 346 w 392"/>
              <a:gd name="T31" fmla="*/ 231 h 462"/>
              <a:gd name="T32" fmla="*/ 319 w 392"/>
              <a:gd name="T33" fmla="*/ 284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2" h="462">
                <a:moveTo>
                  <a:pt x="107" y="293"/>
                </a:moveTo>
                <a:lnTo>
                  <a:pt x="107" y="293"/>
                </a:lnTo>
                <a:cubicBezTo>
                  <a:pt x="107" y="301"/>
                  <a:pt x="19" y="382"/>
                  <a:pt x="72" y="444"/>
                </a:cubicBezTo>
                <a:cubicBezTo>
                  <a:pt x="80" y="461"/>
                  <a:pt x="125" y="373"/>
                  <a:pt x="186" y="329"/>
                </a:cubicBezTo>
                <a:cubicBezTo>
                  <a:pt x="213" y="310"/>
                  <a:pt x="293" y="257"/>
                  <a:pt x="293" y="239"/>
                </a:cubicBezTo>
                <a:cubicBezTo>
                  <a:pt x="293" y="63"/>
                  <a:pt x="293" y="63"/>
                  <a:pt x="293" y="63"/>
                </a:cubicBezTo>
                <a:cubicBezTo>
                  <a:pt x="293" y="35"/>
                  <a:pt x="169" y="0"/>
                  <a:pt x="80" y="0"/>
                </a:cubicBezTo>
                <a:cubicBezTo>
                  <a:pt x="44" y="0"/>
                  <a:pt x="0" y="213"/>
                  <a:pt x="0" y="248"/>
                </a:cubicBezTo>
                <a:cubicBezTo>
                  <a:pt x="0" y="284"/>
                  <a:pt x="98" y="284"/>
                  <a:pt x="107" y="293"/>
                </a:cubicBezTo>
                <a:close/>
                <a:moveTo>
                  <a:pt x="319" y="284"/>
                </a:moveTo>
                <a:lnTo>
                  <a:pt x="319" y="284"/>
                </a:lnTo>
                <a:cubicBezTo>
                  <a:pt x="338" y="284"/>
                  <a:pt x="391" y="275"/>
                  <a:pt x="391" y="213"/>
                </a:cubicBezTo>
                <a:cubicBezTo>
                  <a:pt x="391" y="89"/>
                  <a:pt x="391" y="89"/>
                  <a:pt x="391" y="89"/>
                </a:cubicBezTo>
                <a:cubicBezTo>
                  <a:pt x="391" y="18"/>
                  <a:pt x="338" y="18"/>
                  <a:pt x="319" y="18"/>
                </a:cubicBezTo>
                <a:cubicBezTo>
                  <a:pt x="302" y="18"/>
                  <a:pt x="346" y="27"/>
                  <a:pt x="346" y="71"/>
                </a:cubicBezTo>
                <a:cubicBezTo>
                  <a:pt x="346" y="231"/>
                  <a:pt x="346" y="231"/>
                  <a:pt x="346" y="231"/>
                </a:cubicBezTo>
                <a:cubicBezTo>
                  <a:pt x="346" y="275"/>
                  <a:pt x="302" y="284"/>
                  <a:pt x="31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5" name="Freeform 73"/>
          <p:cNvSpPr>
            <a:spLocks noChangeArrowheads="1"/>
          </p:cNvSpPr>
          <p:nvPr userDrawn="1"/>
        </p:nvSpPr>
        <p:spPr bwMode="auto">
          <a:xfrm>
            <a:off x="6759089" y="2859182"/>
            <a:ext cx="199357" cy="135646"/>
          </a:xfrm>
          <a:custGeom>
            <a:avLst/>
            <a:gdLst>
              <a:gd name="T0" fmla="*/ 372 w 427"/>
              <a:gd name="T1" fmla="*/ 53 h 293"/>
              <a:gd name="T2" fmla="*/ 372 w 427"/>
              <a:gd name="T3" fmla="*/ 53 h 293"/>
              <a:gd name="T4" fmla="*/ 107 w 427"/>
              <a:gd name="T5" fmla="*/ 53 h 293"/>
              <a:gd name="T6" fmla="*/ 107 w 427"/>
              <a:gd name="T7" fmla="*/ 0 h 293"/>
              <a:gd name="T8" fmla="*/ 0 w 427"/>
              <a:gd name="T9" fmla="*/ 89 h 293"/>
              <a:gd name="T10" fmla="*/ 107 w 427"/>
              <a:gd name="T11" fmla="*/ 177 h 293"/>
              <a:gd name="T12" fmla="*/ 107 w 427"/>
              <a:gd name="T13" fmla="*/ 124 h 293"/>
              <a:gd name="T14" fmla="*/ 354 w 427"/>
              <a:gd name="T15" fmla="*/ 124 h 293"/>
              <a:gd name="T16" fmla="*/ 354 w 427"/>
              <a:gd name="T17" fmla="*/ 221 h 293"/>
              <a:gd name="T18" fmla="*/ 27 w 427"/>
              <a:gd name="T19" fmla="*/ 221 h 293"/>
              <a:gd name="T20" fmla="*/ 27 w 427"/>
              <a:gd name="T21" fmla="*/ 292 h 293"/>
              <a:gd name="T22" fmla="*/ 372 w 427"/>
              <a:gd name="T23" fmla="*/ 292 h 293"/>
              <a:gd name="T24" fmla="*/ 426 w 427"/>
              <a:gd name="T25" fmla="*/ 248 h 293"/>
              <a:gd name="T26" fmla="*/ 426 w 427"/>
              <a:gd name="T27" fmla="*/ 97 h 293"/>
              <a:gd name="T28" fmla="*/ 372 w 427"/>
              <a:gd name="T29" fmla="*/ 5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7" h="293">
                <a:moveTo>
                  <a:pt x="372" y="53"/>
                </a:moveTo>
                <a:lnTo>
                  <a:pt x="372" y="53"/>
                </a:lnTo>
                <a:cubicBezTo>
                  <a:pt x="107" y="53"/>
                  <a:pt x="107" y="53"/>
                  <a:pt x="107" y="53"/>
                </a:cubicBezTo>
                <a:cubicBezTo>
                  <a:pt x="107" y="0"/>
                  <a:pt x="107" y="0"/>
                  <a:pt x="107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107" y="177"/>
                  <a:pt x="107" y="177"/>
                  <a:pt x="107" y="177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354" y="124"/>
                  <a:pt x="354" y="124"/>
                  <a:pt x="354" y="124"/>
                </a:cubicBezTo>
                <a:cubicBezTo>
                  <a:pt x="354" y="221"/>
                  <a:pt x="354" y="221"/>
                  <a:pt x="354" y="221"/>
                </a:cubicBezTo>
                <a:cubicBezTo>
                  <a:pt x="27" y="221"/>
                  <a:pt x="27" y="221"/>
                  <a:pt x="27" y="221"/>
                </a:cubicBezTo>
                <a:cubicBezTo>
                  <a:pt x="27" y="292"/>
                  <a:pt x="27" y="292"/>
                  <a:pt x="27" y="292"/>
                </a:cubicBezTo>
                <a:cubicBezTo>
                  <a:pt x="372" y="292"/>
                  <a:pt x="372" y="292"/>
                  <a:pt x="372" y="292"/>
                </a:cubicBezTo>
                <a:cubicBezTo>
                  <a:pt x="399" y="292"/>
                  <a:pt x="426" y="274"/>
                  <a:pt x="426" y="248"/>
                </a:cubicBezTo>
                <a:cubicBezTo>
                  <a:pt x="426" y="97"/>
                  <a:pt x="426" y="97"/>
                  <a:pt x="426" y="97"/>
                </a:cubicBezTo>
                <a:cubicBezTo>
                  <a:pt x="426" y="71"/>
                  <a:pt x="399" y="53"/>
                  <a:pt x="372" y="5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6" name="Freeform 61"/>
          <p:cNvSpPr>
            <a:spLocks noChangeArrowheads="1"/>
          </p:cNvSpPr>
          <p:nvPr userDrawn="1"/>
        </p:nvSpPr>
        <p:spPr bwMode="auto">
          <a:xfrm>
            <a:off x="6834012" y="5038157"/>
            <a:ext cx="174696" cy="135646"/>
          </a:xfrm>
          <a:custGeom>
            <a:avLst/>
            <a:gdLst>
              <a:gd name="T0" fmla="*/ 54 w 374"/>
              <a:gd name="T1" fmla="*/ 221 h 293"/>
              <a:gd name="T2" fmla="*/ 54 w 374"/>
              <a:gd name="T3" fmla="*/ 221 h 293"/>
              <a:gd name="T4" fmla="*/ 248 w 374"/>
              <a:gd name="T5" fmla="*/ 221 h 293"/>
              <a:gd name="T6" fmla="*/ 248 w 374"/>
              <a:gd name="T7" fmla="*/ 292 h 293"/>
              <a:gd name="T8" fmla="*/ 373 w 374"/>
              <a:gd name="T9" fmla="*/ 186 h 293"/>
              <a:gd name="T10" fmla="*/ 248 w 374"/>
              <a:gd name="T11" fmla="*/ 71 h 293"/>
              <a:gd name="T12" fmla="*/ 248 w 374"/>
              <a:gd name="T13" fmla="*/ 150 h 293"/>
              <a:gd name="T14" fmla="*/ 71 w 374"/>
              <a:gd name="T15" fmla="*/ 150 h 293"/>
              <a:gd name="T16" fmla="*/ 71 w 374"/>
              <a:gd name="T17" fmla="*/ 0 h 293"/>
              <a:gd name="T18" fmla="*/ 0 w 374"/>
              <a:gd name="T19" fmla="*/ 0 h 293"/>
              <a:gd name="T20" fmla="*/ 0 w 374"/>
              <a:gd name="T21" fmla="*/ 168 h 293"/>
              <a:gd name="T22" fmla="*/ 54 w 374"/>
              <a:gd name="T23" fmla="*/ 22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4" h="293">
                <a:moveTo>
                  <a:pt x="54" y="221"/>
                </a:moveTo>
                <a:lnTo>
                  <a:pt x="54" y="221"/>
                </a:lnTo>
                <a:cubicBezTo>
                  <a:pt x="248" y="221"/>
                  <a:pt x="248" y="221"/>
                  <a:pt x="248" y="221"/>
                </a:cubicBezTo>
                <a:cubicBezTo>
                  <a:pt x="248" y="292"/>
                  <a:pt x="248" y="292"/>
                  <a:pt x="248" y="292"/>
                </a:cubicBezTo>
                <a:cubicBezTo>
                  <a:pt x="373" y="186"/>
                  <a:pt x="373" y="186"/>
                  <a:pt x="373" y="186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248" y="150"/>
                  <a:pt x="248" y="150"/>
                  <a:pt x="248" y="150"/>
                </a:cubicBezTo>
                <a:cubicBezTo>
                  <a:pt x="71" y="150"/>
                  <a:pt x="71" y="150"/>
                  <a:pt x="71" y="150"/>
                </a:cubicBezTo>
                <a:cubicBezTo>
                  <a:pt x="71" y="0"/>
                  <a:pt x="71" y="0"/>
                  <a:pt x="7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95"/>
                  <a:pt x="27" y="221"/>
                  <a:pt x="54" y="22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7" name="Freeform 151"/>
          <p:cNvSpPr>
            <a:spLocks noChangeArrowheads="1"/>
          </p:cNvSpPr>
          <p:nvPr userDrawn="1"/>
        </p:nvSpPr>
        <p:spPr bwMode="auto">
          <a:xfrm>
            <a:off x="3663055" y="2529291"/>
            <a:ext cx="232241" cy="135646"/>
          </a:xfrm>
          <a:custGeom>
            <a:avLst/>
            <a:gdLst>
              <a:gd name="T0" fmla="*/ 124 w 497"/>
              <a:gd name="T1" fmla="*/ 221 h 293"/>
              <a:gd name="T2" fmla="*/ 124 w 497"/>
              <a:gd name="T3" fmla="*/ 221 h 293"/>
              <a:gd name="T4" fmla="*/ 124 w 497"/>
              <a:gd name="T5" fmla="*/ 97 h 293"/>
              <a:gd name="T6" fmla="*/ 177 w 497"/>
              <a:gd name="T7" fmla="*/ 97 h 293"/>
              <a:gd name="T8" fmla="*/ 88 w 497"/>
              <a:gd name="T9" fmla="*/ 0 h 293"/>
              <a:gd name="T10" fmla="*/ 0 w 497"/>
              <a:gd name="T11" fmla="*/ 97 h 293"/>
              <a:gd name="T12" fmla="*/ 53 w 497"/>
              <a:gd name="T13" fmla="*/ 97 h 293"/>
              <a:gd name="T14" fmla="*/ 53 w 497"/>
              <a:gd name="T15" fmla="*/ 248 h 293"/>
              <a:gd name="T16" fmla="*/ 97 w 497"/>
              <a:gd name="T17" fmla="*/ 292 h 293"/>
              <a:gd name="T18" fmla="*/ 319 w 497"/>
              <a:gd name="T19" fmla="*/ 292 h 293"/>
              <a:gd name="T20" fmla="*/ 256 w 497"/>
              <a:gd name="T21" fmla="*/ 221 h 293"/>
              <a:gd name="T22" fmla="*/ 124 w 497"/>
              <a:gd name="T23" fmla="*/ 221 h 293"/>
              <a:gd name="T24" fmla="*/ 443 w 497"/>
              <a:gd name="T25" fmla="*/ 195 h 293"/>
              <a:gd name="T26" fmla="*/ 443 w 497"/>
              <a:gd name="T27" fmla="*/ 195 h 293"/>
              <a:gd name="T28" fmla="*/ 443 w 497"/>
              <a:gd name="T29" fmla="*/ 44 h 293"/>
              <a:gd name="T30" fmla="*/ 399 w 497"/>
              <a:gd name="T31" fmla="*/ 0 h 293"/>
              <a:gd name="T32" fmla="*/ 177 w 497"/>
              <a:gd name="T33" fmla="*/ 0 h 293"/>
              <a:gd name="T34" fmla="*/ 239 w 497"/>
              <a:gd name="T35" fmla="*/ 61 h 293"/>
              <a:gd name="T36" fmla="*/ 372 w 497"/>
              <a:gd name="T37" fmla="*/ 61 h 293"/>
              <a:gd name="T38" fmla="*/ 372 w 497"/>
              <a:gd name="T39" fmla="*/ 195 h 293"/>
              <a:gd name="T40" fmla="*/ 319 w 497"/>
              <a:gd name="T41" fmla="*/ 195 h 293"/>
              <a:gd name="T42" fmla="*/ 407 w 497"/>
              <a:gd name="T43" fmla="*/ 292 h 293"/>
              <a:gd name="T44" fmla="*/ 496 w 497"/>
              <a:gd name="T45" fmla="*/ 195 h 293"/>
              <a:gd name="T46" fmla="*/ 443 w 497"/>
              <a:gd name="T47" fmla="*/ 195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7" h="293">
                <a:moveTo>
                  <a:pt x="124" y="221"/>
                </a:moveTo>
                <a:lnTo>
                  <a:pt x="124" y="221"/>
                </a:lnTo>
                <a:cubicBezTo>
                  <a:pt x="124" y="97"/>
                  <a:pt x="124" y="97"/>
                  <a:pt x="124" y="97"/>
                </a:cubicBezTo>
                <a:cubicBezTo>
                  <a:pt x="177" y="97"/>
                  <a:pt x="177" y="97"/>
                  <a:pt x="177" y="97"/>
                </a:cubicBezTo>
                <a:cubicBezTo>
                  <a:pt x="88" y="0"/>
                  <a:pt x="88" y="0"/>
                  <a:pt x="88" y="0"/>
                </a:cubicBezTo>
                <a:cubicBezTo>
                  <a:pt x="0" y="97"/>
                  <a:pt x="0" y="97"/>
                  <a:pt x="0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53" y="274"/>
                  <a:pt x="71" y="292"/>
                  <a:pt x="97" y="292"/>
                </a:cubicBezTo>
                <a:cubicBezTo>
                  <a:pt x="319" y="292"/>
                  <a:pt x="319" y="292"/>
                  <a:pt x="319" y="292"/>
                </a:cubicBezTo>
                <a:cubicBezTo>
                  <a:pt x="256" y="221"/>
                  <a:pt x="256" y="221"/>
                  <a:pt x="256" y="221"/>
                </a:cubicBezTo>
                <a:lnTo>
                  <a:pt x="124" y="221"/>
                </a:lnTo>
                <a:close/>
                <a:moveTo>
                  <a:pt x="443" y="195"/>
                </a:moveTo>
                <a:lnTo>
                  <a:pt x="443" y="195"/>
                </a:lnTo>
                <a:cubicBezTo>
                  <a:pt x="443" y="44"/>
                  <a:pt x="443" y="44"/>
                  <a:pt x="443" y="44"/>
                </a:cubicBezTo>
                <a:cubicBezTo>
                  <a:pt x="443" y="17"/>
                  <a:pt x="425" y="0"/>
                  <a:pt x="399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239" y="61"/>
                  <a:pt x="239" y="61"/>
                  <a:pt x="239" y="61"/>
                </a:cubicBezTo>
                <a:cubicBezTo>
                  <a:pt x="372" y="61"/>
                  <a:pt x="372" y="61"/>
                  <a:pt x="372" y="61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19" y="195"/>
                  <a:pt x="319" y="195"/>
                  <a:pt x="319" y="195"/>
                </a:cubicBezTo>
                <a:cubicBezTo>
                  <a:pt x="407" y="292"/>
                  <a:pt x="407" y="292"/>
                  <a:pt x="407" y="292"/>
                </a:cubicBezTo>
                <a:cubicBezTo>
                  <a:pt x="496" y="195"/>
                  <a:pt x="496" y="195"/>
                  <a:pt x="496" y="195"/>
                </a:cubicBezTo>
                <a:lnTo>
                  <a:pt x="443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87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65050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37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5601" y="1329278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Part 1 Title…</a:t>
            </a:r>
          </a:p>
        </p:txBody>
      </p:sp>
      <p:sp>
        <p:nvSpPr>
          <p:cNvPr id="38" name="Textplatzhalter 2"/>
          <p:cNvSpPr>
            <a:spLocks noGrp="1"/>
          </p:cNvSpPr>
          <p:nvPr>
            <p:ph type="body" sz="quarter" idx="12" hasCustomPrompt="1"/>
          </p:nvPr>
        </p:nvSpPr>
        <p:spPr>
          <a:xfrm>
            <a:off x="2479622" y="1329278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Part 2 Title…</a:t>
            </a:r>
          </a:p>
        </p:txBody>
      </p:sp>
      <p:sp>
        <p:nvSpPr>
          <p:cNvPr id="39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73643" y="1323253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Part 3 Title…</a:t>
            </a:r>
          </a:p>
        </p:txBody>
      </p:sp>
      <p:sp>
        <p:nvSpPr>
          <p:cNvPr id="40" name="Textplatzhalt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867664" y="1323253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Part 4 Title…</a:t>
            </a:r>
          </a:p>
        </p:txBody>
      </p:sp>
      <p:sp>
        <p:nvSpPr>
          <p:cNvPr id="42" name="Textplatzhalt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479622" y="3462068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Part 5 Title…</a:t>
            </a:r>
          </a:p>
        </p:txBody>
      </p:sp>
      <p:sp>
        <p:nvSpPr>
          <p:cNvPr id="43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673643" y="3456043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Part 6 Title…</a:t>
            </a:r>
          </a:p>
        </p:txBody>
      </p:sp>
      <p:sp>
        <p:nvSpPr>
          <p:cNvPr id="44" name="Textplatzhalt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867664" y="3456043"/>
            <a:ext cx="1976216" cy="1974365"/>
          </a:xfrm>
          <a:solidFill>
            <a:schemeClr val="accent4"/>
          </a:solidFill>
        </p:spPr>
        <p:txBody>
          <a:bodyPr wrap="square" lIns="108000" tIns="72000" rIns="108000" bIns="108000">
            <a:noAutofit/>
          </a:bodyPr>
          <a:lstStyle>
            <a:lvl1pPr marL="0" indent="0">
              <a:buFontTx/>
              <a:buNone/>
              <a:defRPr sz="2000" b="0" spc="-12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Part 7 Title…</a:t>
            </a:r>
          </a:p>
        </p:txBody>
      </p:sp>
    </p:spTree>
    <p:extLst>
      <p:ext uri="{BB962C8B-B14F-4D97-AF65-F5344CB8AC3E}">
        <p14:creationId xmlns:p14="http://schemas.microsoft.com/office/powerpoint/2010/main" val="174941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Unspecif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/>
              <a:t>Icons</a:t>
            </a:r>
            <a:br>
              <a:rPr lang="en-GB" noProof="0" dirty="0"/>
            </a:br>
            <a:r>
              <a:rPr lang="en-GB" noProof="0" dirty="0"/>
              <a:t>Unspecific 2</a:t>
            </a:r>
          </a:p>
        </p:txBody>
      </p:sp>
      <p:sp>
        <p:nvSpPr>
          <p:cNvPr id="215" name="Freeform 21"/>
          <p:cNvSpPr>
            <a:spLocks noChangeArrowheads="1"/>
          </p:cNvSpPr>
          <p:nvPr userDrawn="1"/>
        </p:nvSpPr>
        <p:spPr bwMode="auto">
          <a:xfrm>
            <a:off x="2191758" y="1351597"/>
            <a:ext cx="232243" cy="129481"/>
          </a:xfrm>
          <a:custGeom>
            <a:avLst/>
            <a:gdLst>
              <a:gd name="T0" fmla="*/ 249 w 497"/>
              <a:gd name="T1" fmla="*/ 0 h 276"/>
              <a:gd name="T2" fmla="*/ 249 w 497"/>
              <a:gd name="T3" fmla="*/ 0 h 276"/>
              <a:gd name="T4" fmla="*/ 0 w 497"/>
              <a:gd name="T5" fmla="*/ 133 h 276"/>
              <a:gd name="T6" fmla="*/ 249 w 497"/>
              <a:gd name="T7" fmla="*/ 275 h 276"/>
              <a:gd name="T8" fmla="*/ 496 w 497"/>
              <a:gd name="T9" fmla="*/ 133 h 276"/>
              <a:gd name="T10" fmla="*/ 249 w 497"/>
              <a:gd name="T11" fmla="*/ 0 h 276"/>
              <a:gd name="T12" fmla="*/ 249 w 497"/>
              <a:gd name="T13" fmla="*/ 239 h 276"/>
              <a:gd name="T14" fmla="*/ 249 w 497"/>
              <a:gd name="T15" fmla="*/ 239 h 276"/>
              <a:gd name="T16" fmla="*/ 142 w 497"/>
              <a:gd name="T17" fmla="*/ 133 h 276"/>
              <a:gd name="T18" fmla="*/ 249 w 497"/>
              <a:gd name="T19" fmla="*/ 26 h 276"/>
              <a:gd name="T20" fmla="*/ 355 w 497"/>
              <a:gd name="T21" fmla="*/ 133 h 276"/>
              <a:gd name="T22" fmla="*/ 249 w 497"/>
              <a:gd name="T23" fmla="*/ 239 h 276"/>
              <a:gd name="T24" fmla="*/ 249 w 497"/>
              <a:gd name="T25" fmla="*/ 133 h 276"/>
              <a:gd name="T26" fmla="*/ 249 w 497"/>
              <a:gd name="T27" fmla="*/ 133 h 276"/>
              <a:gd name="T28" fmla="*/ 249 w 497"/>
              <a:gd name="T29" fmla="*/ 79 h 276"/>
              <a:gd name="T30" fmla="*/ 195 w 497"/>
              <a:gd name="T31" fmla="*/ 133 h 276"/>
              <a:gd name="T32" fmla="*/ 249 w 497"/>
              <a:gd name="T33" fmla="*/ 186 h 276"/>
              <a:gd name="T34" fmla="*/ 302 w 497"/>
              <a:gd name="T35" fmla="*/ 133 h 276"/>
              <a:gd name="T36" fmla="*/ 249 w 497"/>
              <a:gd name="T37" fmla="*/ 13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7" h="276">
                <a:moveTo>
                  <a:pt x="249" y="0"/>
                </a:moveTo>
                <a:lnTo>
                  <a:pt x="249" y="0"/>
                </a:lnTo>
                <a:cubicBezTo>
                  <a:pt x="89" y="0"/>
                  <a:pt x="0" y="115"/>
                  <a:pt x="0" y="133"/>
                </a:cubicBezTo>
                <a:cubicBezTo>
                  <a:pt x="0" y="151"/>
                  <a:pt x="89" y="275"/>
                  <a:pt x="249" y="275"/>
                </a:cubicBezTo>
                <a:cubicBezTo>
                  <a:pt x="408" y="275"/>
                  <a:pt x="496" y="151"/>
                  <a:pt x="496" y="133"/>
                </a:cubicBezTo>
                <a:cubicBezTo>
                  <a:pt x="496" y="115"/>
                  <a:pt x="408" y="0"/>
                  <a:pt x="249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186" y="239"/>
                  <a:pt x="142" y="195"/>
                  <a:pt x="142" y="133"/>
                </a:cubicBezTo>
                <a:cubicBezTo>
                  <a:pt x="142" y="79"/>
                  <a:pt x="186" y="26"/>
                  <a:pt x="249" y="26"/>
                </a:cubicBezTo>
                <a:cubicBezTo>
                  <a:pt x="310" y="26"/>
                  <a:pt x="355" y="79"/>
                  <a:pt x="355" y="133"/>
                </a:cubicBezTo>
                <a:cubicBezTo>
                  <a:pt x="355" y="195"/>
                  <a:pt x="310" y="239"/>
                  <a:pt x="249" y="239"/>
                </a:cubicBezTo>
                <a:close/>
                <a:moveTo>
                  <a:pt x="249" y="133"/>
                </a:moveTo>
                <a:lnTo>
                  <a:pt x="249" y="133"/>
                </a:lnTo>
                <a:cubicBezTo>
                  <a:pt x="239" y="123"/>
                  <a:pt x="266" y="79"/>
                  <a:pt x="249" y="79"/>
                </a:cubicBezTo>
                <a:cubicBezTo>
                  <a:pt x="221" y="79"/>
                  <a:pt x="195" y="107"/>
                  <a:pt x="195" y="133"/>
                </a:cubicBezTo>
                <a:cubicBezTo>
                  <a:pt x="195" y="168"/>
                  <a:pt x="221" y="186"/>
                  <a:pt x="249" y="186"/>
                </a:cubicBezTo>
                <a:cubicBezTo>
                  <a:pt x="274" y="186"/>
                  <a:pt x="302" y="168"/>
                  <a:pt x="302" y="133"/>
                </a:cubicBezTo>
                <a:cubicBezTo>
                  <a:pt x="302" y="123"/>
                  <a:pt x="257" y="142"/>
                  <a:pt x="249" y="13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6" name="Freeform 22"/>
          <p:cNvSpPr>
            <a:spLocks noChangeArrowheads="1"/>
          </p:cNvSpPr>
          <p:nvPr userDrawn="1"/>
        </p:nvSpPr>
        <p:spPr bwMode="auto">
          <a:xfrm>
            <a:off x="1737551" y="1306382"/>
            <a:ext cx="215799" cy="215801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17" name="Freeform 23"/>
          <p:cNvSpPr>
            <a:spLocks noChangeArrowheads="1"/>
          </p:cNvSpPr>
          <p:nvPr userDrawn="1"/>
        </p:nvSpPr>
        <p:spPr bwMode="auto">
          <a:xfrm>
            <a:off x="820914" y="1318713"/>
            <a:ext cx="199357" cy="195248"/>
          </a:xfrm>
          <a:custGeom>
            <a:avLst/>
            <a:gdLst>
              <a:gd name="T0" fmla="*/ 416 w 427"/>
              <a:gd name="T1" fmla="*/ 53 h 417"/>
              <a:gd name="T2" fmla="*/ 416 w 427"/>
              <a:gd name="T3" fmla="*/ 53 h 417"/>
              <a:gd name="T4" fmla="*/ 354 w 427"/>
              <a:gd name="T5" fmla="*/ 9 h 417"/>
              <a:gd name="T6" fmla="*/ 328 w 427"/>
              <a:gd name="T7" fmla="*/ 0 h 417"/>
              <a:gd name="T8" fmla="*/ 89 w 427"/>
              <a:gd name="T9" fmla="*/ 0 h 417"/>
              <a:gd name="T10" fmla="*/ 62 w 427"/>
              <a:gd name="T11" fmla="*/ 9 h 417"/>
              <a:gd name="T12" fmla="*/ 9 w 427"/>
              <a:gd name="T13" fmla="*/ 53 h 417"/>
              <a:gd name="T14" fmla="*/ 0 w 427"/>
              <a:gd name="T15" fmla="*/ 80 h 417"/>
              <a:gd name="T16" fmla="*/ 44 w 427"/>
              <a:gd name="T17" fmla="*/ 399 h 417"/>
              <a:gd name="T18" fmla="*/ 72 w 427"/>
              <a:gd name="T19" fmla="*/ 416 h 417"/>
              <a:gd name="T20" fmla="*/ 354 w 427"/>
              <a:gd name="T21" fmla="*/ 416 h 417"/>
              <a:gd name="T22" fmla="*/ 381 w 427"/>
              <a:gd name="T23" fmla="*/ 399 h 417"/>
              <a:gd name="T24" fmla="*/ 426 w 427"/>
              <a:gd name="T25" fmla="*/ 80 h 417"/>
              <a:gd name="T26" fmla="*/ 416 w 427"/>
              <a:gd name="T27" fmla="*/ 53 h 417"/>
              <a:gd name="T28" fmla="*/ 213 w 427"/>
              <a:gd name="T29" fmla="*/ 266 h 417"/>
              <a:gd name="T30" fmla="*/ 213 w 427"/>
              <a:gd name="T31" fmla="*/ 266 h 417"/>
              <a:gd name="T32" fmla="*/ 107 w 427"/>
              <a:gd name="T33" fmla="*/ 124 h 417"/>
              <a:gd name="T34" fmla="*/ 160 w 427"/>
              <a:gd name="T35" fmla="*/ 124 h 417"/>
              <a:gd name="T36" fmla="*/ 213 w 427"/>
              <a:gd name="T37" fmla="*/ 222 h 417"/>
              <a:gd name="T38" fmla="*/ 266 w 427"/>
              <a:gd name="T39" fmla="*/ 124 h 417"/>
              <a:gd name="T40" fmla="*/ 310 w 427"/>
              <a:gd name="T41" fmla="*/ 124 h 417"/>
              <a:gd name="T42" fmla="*/ 213 w 427"/>
              <a:gd name="T43" fmla="*/ 266 h 417"/>
              <a:gd name="T44" fmla="*/ 36 w 427"/>
              <a:gd name="T45" fmla="*/ 80 h 417"/>
              <a:gd name="T46" fmla="*/ 36 w 427"/>
              <a:gd name="T47" fmla="*/ 80 h 417"/>
              <a:gd name="T48" fmla="*/ 89 w 427"/>
              <a:gd name="T49" fmla="*/ 27 h 417"/>
              <a:gd name="T50" fmla="*/ 328 w 427"/>
              <a:gd name="T51" fmla="*/ 27 h 417"/>
              <a:gd name="T52" fmla="*/ 391 w 427"/>
              <a:gd name="T53" fmla="*/ 80 h 417"/>
              <a:gd name="T54" fmla="*/ 36 w 427"/>
              <a:gd name="T55" fmla="*/ 8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7" h="417">
                <a:moveTo>
                  <a:pt x="416" y="53"/>
                </a:moveTo>
                <a:lnTo>
                  <a:pt x="416" y="53"/>
                </a:lnTo>
                <a:cubicBezTo>
                  <a:pt x="408" y="44"/>
                  <a:pt x="363" y="9"/>
                  <a:pt x="354" y="9"/>
                </a:cubicBezTo>
                <a:cubicBezTo>
                  <a:pt x="354" y="0"/>
                  <a:pt x="337" y="0"/>
                  <a:pt x="32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72" y="0"/>
                  <a:pt x="62" y="9"/>
                </a:cubicBezTo>
                <a:cubicBezTo>
                  <a:pt x="62" y="9"/>
                  <a:pt x="18" y="44"/>
                  <a:pt x="9" y="53"/>
                </a:cubicBezTo>
                <a:cubicBezTo>
                  <a:pt x="0" y="53"/>
                  <a:pt x="0" y="62"/>
                  <a:pt x="0" y="80"/>
                </a:cubicBezTo>
                <a:cubicBezTo>
                  <a:pt x="0" y="88"/>
                  <a:pt x="44" y="399"/>
                  <a:pt x="44" y="399"/>
                </a:cubicBezTo>
                <a:cubicBezTo>
                  <a:pt x="53" y="407"/>
                  <a:pt x="62" y="416"/>
                  <a:pt x="72" y="416"/>
                </a:cubicBezTo>
                <a:cubicBezTo>
                  <a:pt x="354" y="416"/>
                  <a:pt x="354" y="416"/>
                  <a:pt x="354" y="416"/>
                </a:cubicBezTo>
                <a:cubicBezTo>
                  <a:pt x="363" y="416"/>
                  <a:pt x="372" y="407"/>
                  <a:pt x="381" y="399"/>
                </a:cubicBezTo>
                <a:cubicBezTo>
                  <a:pt x="381" y="399"/>
                  <a:pt x="426" y="88"/>
                  <a:pt x="426" y="80"/>
                </a:cubicBezTo>
                <a:cubicBezTo>
                  <a:pt x="426" y="62"/>
                  <a:pt x="416" y="53"/>
                  <a:pt x="416" y="53"/>
                </a:cubicBezTo>
                <a:close/>
                <a:moveTo>
                  <a:pt x="213" y="266"/>
                </a:moveTo>
                <a:lnTo>
                  <a:pt x="213" y="266"/>
                </a:lnTo>
                <a:cubicBezTo>
                  <a:pt x="133" y="266"/>
                  <a:pt x="116" y="150"/>
                  <a:pt x="107" y="124"/>
                </a:cubicBezTo>
                <a:cubicBezTo>
                  <a:pt x="160" y="124"/>
                  <a:pt x="160" y="124"/>
                  <a:pt x="160" y="124"/>
                </a:cubicBezTo>
                <a:cubicBezTo>
                  <a:pt x="160" y="159"/>
                  <a:pt x="178" y="222"/>
                  <a:pt x="213" y="222"/>
                </a:cubicBezTo>
                <a:cubicBezTo>
                  <a:pt x="248" y="222"/>
                  <a:pt x="257" y="159"/>
                  <a:pt x="266" y="124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310" y="150"/>
                  <a:pt x="293" y="266"/>
                  <a:pt x="213" y="266"/>
                </a:cubicBezTo>
                <a:close/>
                <a:moveTo>
                  <a:pt x="36" y="80"/>
                </a:moveTo>
                <a:lnTo>
                  <a:pt x="36" y="80"/>
                </a:lnTo>
                <a:cubicBezTo>
                  <a:pt x="89" y="27"/>
                  <a:pt x="89" y="27"/>
                  <a:pt x="89" y="27"/>
                </a:cubicBezTo>
                <a:cubicBezTo>
                  <a:pt x="328" y="27"/>
                  <a:pt x="328" y="27"/>
                  <a:pt x="328" y="27"/>
                </a:cubicBezTo>
                <a:cubicBezTo>
                  <a:pt x="391" y="80"/>
                  <a:pt x="391" y="80"/>
                  <a:pt x="391" y="80"/>
                </a:cubicBezTo>
                <a:lnTo>
                  <a:pt x="36" y="8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4" name="Freeform 30"/>
          <p:cNvSpPr>
            <a:spLocks noChangeArrowheads="1"/>
          </p:cNvSpPr>
          <p:nvPr userDrawn="1"/>
        </p:nvSpPr>
        <p:spPr bwMode="auto">
          <a:xfrm>
            <a:off x="1266900" y="1306382"/>
            <a:ext cx="232243" cy="219911"/>
          </a:xfrm>
          <a:custGeom>
            <a:avLst/>
            <a:gdLst>
              <a:gd name="T0" fmla="*/ 133 w 498"/>
              <a:gd name="T1" fmla="*/ 469 h 470"/>
              <a:gd name="T2" fmla="*/ 133 w 498"/>
              <a:gd name="T3" fmla="*/ 469 h 470"/>
              <a:gd name="T4" fmla="*/ 186 w 498"/>
              <a:gd name="T5" fmla="*/ 469 h 470"/>
              <a:gd name="T6" fmla="*/ 293 w 498"/>
              <a:gd name="T7" fmla="*/ 265 h 470"/>
              <a:gd name="T8" fmla="*/ 426 w 498"/>
              <a:gd name="T9" fmla="*/ 265 h 470"/>
              <a:gd name="T10" fmla="*/ 497 w 498"/>
              <a:gd name="T11" fmla="*/ 230 h 470"/>
              <a:gd name="T12" fmla="*/ 426 w 498"/>
              <a:gd name="T13" fmla="*/ 195 h 470"/>
              <a:gd name="T14" fmla="*/ 293 w 498"/>
              <a:gd name="T15" fmla="*/ 195 h 470"/>
              <a:gd name="T16" fmla="*/ 186 w 498"/>
              <a:gd name="T17" fmla="*/ 0 h 470"/>
              <a:gd name="T18" fmla="*/ 133 w 498"/>
              <a:gd name="T19" fmla="*/ 0 h 470"/>
              <a:gd name="T20" fmla="*/ 195 w 498"/>
              <a:gd name="T21" fmla="*/ 195 h 470"/>
              <a:gd name="T22" fmla="*/ 107 w 498"/>
              <a:gd name="T23" fmla="*/ 195 h 470"/>
              <a:gd name="T24" fmla="*/ 53 w 498"/>
              <a:gd name="T25" fmla="*/ 150 h 470"/>
              <a:gd name="T26" fmla="*/ 0 w 498"/>
              <a:gd name="T27" fmla="*/ 150 h 470"/>
              <a:gd name="T28" fmla="*/ 36 w 498"/>
              <a:gd name="T29" fmla="*/ 230 h 470"/>
              <a:gd name="T30" fmla="*/ 0 w 498"/>
              <a:gd name="T31" fmla="*/ 319 h 470"/>
              <a:gd name="T32" fmla="*/ 53 w 498"/>
              <a:gd name="T33" fmla="*/ 319 h 470"/>
              <a:gd name="T34" fmla="*/ 107 w 498"/>
              <a:gd name="T35" fmla="*/ 265 h 470"/>
              <a:gd name="T36" fmla="*/ 195 w 498"/>
              <a:gd name="T37" fmla="*/ 265 h 470"/>
              <a:gd name="T38" fmla="*/ 133 w 498"/>
              <a:gd name="T39" fmla="*/ 4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470">
                <a:moveTo>
                  <a:pt x="133" y="469"/>
                </a:moveTo>
                <a:lnTo>
                  <a:pt x="133" y="469"/>
                </a:lnTo>
                <a:cubicBezTo>
                  <a:pt x="186" y="469"/>
                  <a:pt x="186" y="469"/>
                  <a:pt x="186" y="46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426" y="265"/>
                  <a:pt x="426" y="265"/>
                  <a:pt x="426" y="265"/>
                </a:cubicBezTo>
                <a:cubicBezTo>
                  <a:pt x="426" y="265"/>
                  <a:pt x="497" y="265"/>
                  <a:pt x="497" y="230"/>
                </a:cubicBezTo>
                <a:cubicBezTo>
                  <a:pt x="497" y="195"/>
                  <a:pt x="426" y="195"/>
                  <a:pt x="426" y="195"/>
                </a:cubicBezTo>
                <a:cubicBezTo>
                  <a:pt x="293" y="195"/>
                  <a:pt x="293" y="195"/>
                  <a:pt x="293" y="195"/>
                </a:cubicBezTo>
                <a:cubicBezTo>
                  <a:pt x="186" y="0"/>
                  <a:pt x="186" y="0"/>
                  <a:pt x="186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53" y="150"/>
                  <a:pt x="53" y="150"/>
                  <a:pt x="53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0" y="319"/>
                  <a:pt x="0" y="319"/>
                  <a:pt x="0" y="319"/>
                </a:cubicBezTo>
                <a:cubicBezTo>
                  <a:pt x="53" y="319"/>
                  <a:pt x="53" y="319"/>
                  <a:pt x="53" y="319"/>
                </a:cubicBezTo>
                <a:cubicBezTo>
                  <a:pt x="107" y="265"/>
                  <a:pt x="107" y="265"/>
                  <a:pt x="107" y="265"/>
                </a:cubicBezTo>
                <a:cubicBezTo>
                  <a:pt x="195" y="265"/>
                  <a:pt x="195" y="265"/>
                  <a:pt x="195" y="265"/>
                </a:cubicBezTo>
                <a:lnTo>
                  <a:pt x="133" y="46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5" name="Freeform 31"/>
          <p:cNvSpPr>
            <a:spLocks noChangeArrowheads="1"/>
          </p:cNvSpPr>
          <p:nvPr userDrawn="1"/>
        </p:nvSpPr>
        <p:spPr bwMode="auto">
          <a:xfrm>
            <a:off x="2662408" y="1310492"/>
            <a:ext cx="215799" cy="211691"/>
          </a:xfrm>
          <a:custGeom>
            <a:avLst/>
            <a:gdLst>
              <a:gd name="T0" fmla="*/ 231 w 462"/>
              <a:gd name="T1" fmla="*/ 0 h 453"/>
              <a:gd name="T2" fmla="*/ 231 w 462"/>
              <a:gd name="T3" fmla="*/ 0 h 453"/>
              <a:gd name="T4" fmla="*/ 0 w 462"/>
              <a:gd name="T5" fmla="*/ 222 h 453"/>
              <a:gd name="T6" fmla="*/ 231 w 462"/>
              <a:gd name="T7" fmla="*/ 452 h 453"/>
              <a:gd name="T8" fmla="*/ 461 w 462"/>
              <a:gd name="T9" fmla="*/ 222 h 453"/>
              <a:gd name="T10" fmla="*/ 231 w 462"/>
              <a:gd name="T11" fmla="*/ 0 h 453"/>
              <a:gd name="T12" fmla="*/ 231 w 462"/>
              <a:gd name="T13" fmla="*/ 399 h 453"/>
              <a:gd name="T14" fmla="*/ 231 w 462"/>
              <a:gd name="T15" fmla="*/ 399 h 453"/>
              <a:gd name="T16" fmla="*/ 53 w 462"/>
              <a:gd name="T17" fmla="*/ 222 h 453"/>
              <a:gd name="T18" fmla="*/ 231 w 462"/>
              <a:gd name="T19" fmla="*/ 45 h 453"/>
              <a:gd name="T20" fmla="*/ 408 w 462"/>
              <a:gd name="T21" fmla="*/ 222 h 453"/>
              <a:gd name="T22" fmla="*/ 231 w 462"/>
              <a:gd name="T23" fmla="*/ 39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2" h="453">
                <a:moveTo>
                  <a:pt x="231" y="0"/>
                </a:moveTo>
                <a:lnTo>
                  <a:pt x="231" y="0"/>
                </a:lnTo>
                <a:cubicBezTo>
                  <a:pt x="106" y="0"/>
                  <a:pt x="0" y="98"/>
                  <a:pt x="0" y="222"/>
                </a:cubicBezTo>
                <a:cubicBezTo>
                  <a:pt x="0" y="346"/>
                  <a:pt x="106" y="452"/>
                  <a:pt x="231" y="452"/>
                </a:cubicBezTo>
                <a:cubicBezTo>
                  <a:pt x="355" y="452"/>
                  <a:pt x="461" y="346"/>
                  <a:pt x="461" y="222"/>
                </a:cubicBezTo>
                <a:cubicBezTo>
                  <a:pt x="461" y="98"/>
                  <a:pt x="355" y="0"/>
                  <a:pt x="231" y="0"/>
                </a:cubicBezTo>
                <a:close/>
                <a:moveTo>
                  <a:pt x="231" y="399"/>
                </a:moveTo>
                <a:lnTo>
                  <a:pt x="231" y="399"/>
                </a:lnTo>
                <a:cubicBezTo>
                  <a:pt x="133" y="399"/>
                  <a:pt x="53" y="319"/>
                  <a:pt x="53" y="222"/>
                </a:cubicBezTo>
                <a:cubicBezTo>
                  <a:pt x="53" y="124"/>
                  <a:pt x="133" y="45"/>
                  <a:pt x="231" y="45"/>
                </a:cubicBezTo>
                <a:cubicBezTo>
                  <a:pt x="328" y="45"/>
                  <a:pt x="408" y="124"/>
                  <a:pt x="408" y="222"/>
                </a:cubicBezTo>
                <a:cubicBezTo>
                  <a:pt x="408" y="319"/>
                  <a:pt x="328" y="399"/>
                  <a:pt x="231" y="3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6" name="Freeform 32"/>
          <p:cNvSpPr>
            <a:spLocks noChangeArrowheads="1"/>
          </p:cNvSpPr>
          <p:nvPr userDrawn="1"/>
        </p:nvSpPr>
        <p:spPr bwMode="auto">
          <a:xfrm>
            <a:off x="2761060" y="1355707"/>
            <a:ext cx="49326" cy="102762"/>
          </a:xfrm>
          <a:custGeom>
            <a:avLst/>
            <a:gdLst>
              <a:gd name="T0" fmla="*/ 36 w 107"/>
              <a:gd name="T1" fmla="*/ 0 h 222"/>
              <a:gd name="T2" fmla="*/ 0 w 107"/>
              <a:gd name="T3" fmla="*/ 0 h 222"/>
              <a:gd name="T4" fmla="*/ 0 w 107"/>
              <a:gd name="T5" fmla="*/ 133 h 222"/>
              <a:gd name="T6" fmla="*/ 89 w 107"/>
              <a:gd name="T7" fmla="*/ 221 h 222"/>
              <a:gd name="T8" fmla="*/ 106 w 107"/>
              <a:gd name="T9" fmla="*/ 195 h 222"/>
              <a:gd name="T10" fmla="*/ 36 w 107"/>
              <a:gd name="T11" fmla="*/ 114 h 222"/>
              <a:gd name="T12" fmla="*/ 36 w 107"/>
              <a:gd name="T13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222">
                <a:moveTo>
                  <a:pt x="36" y="0"/>
                </a:moveTo>
                <a:lnTo>
                  <a:pt x="0" y="0"/>
                </a:lnTo>
                <a:lnTo>
                  <a:pt x="0" y="133"/>
                </a:lnTo>
                <a:lnTo>
                  <a:pt x="89" y="221"/>
                </a:lnTo>
                <a:lnTo>
                  <a:pt x="106" y="195"/>
                </a:lnTo>
                <a:lnTo>
                  <a:pt x="36" y="114"/>
                </a:lnTo>
                <a:lnTo>
                  <a:pt x="36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7" name="Freeform 33"/>
          <p:cNvSpPr>
            <a:spLocks noChangeArrowheads="1"/>
          </p:cNvSpPr>
          <p:nvPr userDrawn="1"/>
        </p:nvSpPr>
        <p:spPr bwMode="auto">
          <a:xfrm>
            <a:off x="7771062" y="2260013"/>
            <a:ext cx="158253" cy="166475"/>
          </a:xfrm>
          <a:custGeom>
            <a:avLst/>
            <a:gdLst>
              <a:gd name="T0" fmla="*/ 124 w 338"/>
              <a:gd name="T1" fmla="*/ 355 h 356"/>
              <a:gd name="T2" fmla="*/ 124 w 338"/>
              <a:gd name="T3" fmla="*/ 355 h 356"/>
              <a:gd name="T4" fmla="*/ 98 w 338"/>
              <a:gd name="T5" fmla="*/ 337 h 356"/>
              <a:gd name="T6" fmla="*/ 9 w 338"/>
              <a:gd name="T7" fmla="*/ 222 h 356"/>
              <a:gd name="T8" fmla="*/ 18 w 338"/>
              <a:gd name="T9" fmla="*/ 178 h 356"/>
              <a:gd name="T10" fmla="*/ 62 w 338"/>
              <a:gd name="T11" fmla="*/ 178 h 356"/>
              <a:gd name="T12" fmla="*/ 124 w 338"/>
              <a:gd name="T13" fmla="*/ 258 h 356"/>
              <a:gd name="T14" fmla="*/ 266 w 338"/>
              <a:gd name="T15" fmla="*/ 27 h 356"/>
              <a:gd name="T16" fmla="*/ 319 w 338"/>
              <a:gd name="T17" fmla="*/ 9 h 356"/>
              <a:gd name="T18" fmla="*/ 328 w 338"/>
              <a:gd name="T19" fmla="*/ 62 h 356"/>
              <a:gd name="T20" fmla="*/ 160 w 338"/>
              <a:gd name="T21" fmla="*/ 337 h 356"/>
              <a:gd name="T22" fmla="*/ 124 w 338"/>
              <a:gd name="T23" fmla="*/ 355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8" h="356">
                <a:moveTo>
                  <a:pt x="124" y="355"/>
                </a:moveTo>
                <a:lnTo>
                  <a:pt x="124" y="355"/>
                </a:lnTo>
                <a:cubicBezTo>
                  <a:pt x="115" y="355"/>
                  <a:pt x="107" y="346"/>
                  <a:pt x="98" y="337"/>
                </a:cubicBezTo>
                <a:cubicBezTo>
                  <a:pt x="9" y="222"/>
                  <a:pt x="9" y="222"/>
                  <a:pt x="9" y="222"/>
                </a:cubicBezTo>
                <a:cubicBezTo>
                  <a:pt x="0" y="204"/>
                  <a:pt x="0" y="187"/>
                  <a:pt x="18" y="178"/>
                </a:cubicBezTo>
                <a:cubicBezTo>
                  <a:pt x="36" y="160"/>
                  <a:pt x="53" y="168"/>
                  <a:pt x="62" y="178"/>
                </a:cubicBezTo>
                <a:cubicBezTo>
                  <a:pt x="124" y="258"/>
                  <a:pt x="124" y="258"/>
                  <a:pt x="124" y="258"/>
                </a:cubicBezTo>
                <a:cubicBezTo>
                  <a:pt x="266" y="27"/>
                  <a:pt x="266" y="27"/>
                  <a:pt x="266" y="27"/>
                </a:cubicBezTo>
                <a:cubicBezTo>
                  <a:pt x="284" y="9"/>
                  <a:pt x="301" y="0"/>
                  <a:pt x="319" y="9"/>
                </a:cubicBezTo>
                <a:cubicBezTo>
                  <a:pt x="337" y="18"/>
                  <a:pt x="337" y="45"/>
                  <a:pt x="328" y="62"/>
                </a:cubicBezTo>
                <a:cubicBezTo>
                  <a:pt x="160" y="337"/>
                  <a:pt x="160" y="337"/>
                  <a:pt x="160" y="337"/>
                </a:cubicBezTo>
                <a:cubicBezTo>
                  <a:pt x="151" y="346"/>
                  <a:pt x="142" y="355"/>
                  <a:pt x="124" y="355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28" name="Freeform 34"/>
          <p:cNvSpPr>
            <a:spLocks noChangeArrowheads="1"/>
          </p:cNvSpPr>
          <p:nvPr userDrawn="1"/>
        </p:nvSpPr>
        <p:spPr bwMode="auto">
          <a:xfrm>
            <a:off x="6865373" y="1298160"/>
            <a:ext cx="131535" cy="232243"/>
          </a:xfrm>
          <a:custGeom>
            <a:avLst/>
            <a:gdLst>
              <a:gd name="T0" fmla="*/ 283 w 284"/>
              <a:gd name="T1" fmla="*/ 115 h 497"/>
              <a:gd name="T2" fmla="*/ 283 w 284"/>
              <a:gd name="T3" fmla="*/ 115 h 497"/>
              <a:gd name="T4" fmla="*/ 283 w 284"/>
              <a:gd name="T5" fmla="*/ 62 h 497"/>
              <a:gd name="T6" fmla="*/ 142 w 284"/>
              <a:gd name="T7" fmla="*/ 0 h 497"/>
              <a:gd name="T8" fmla="*/ 0 w 284"/>
              <a:gd name="T9" fmla="*/ 62 h 497"/>
              <a:gd name="T10" fmla="*/ 0 w 284"/>
              <a:gd name="T11" fmla="*/ 115 h 497"/>
              <a:gd name="T12" fmla="*/ 97 w 284"/>
              <a:gd name="T13" fmla="*/ 248 h 497"/>
              <a:gd name="T14" fmla="*/ 0 w 284"/>
              <a:gd name="T15" fmla="*/ 381 h 497"/>
              <a:gd name="T16" fmla="*/ 0 w 284"/>
              <a:gd name="T17" fmla="*/ 443 h 497"/>
              <a:gd name="T18" fmla="*/ 142 w 284"/>
              <a:gd name="T19" fmla="*/ 496 h 497"/>
              <a:gd name="T20" fmla="*/ 283 w 284"/>
              <a:gd name="T21" fmla="*/ 443 h 497"/>
              <a:gd name="T22" fmla="*/ 283 w 284"/>
              <a:gd name="T23" fmla="*/ 381 h 497"/>
              <a:gd name="T24" fmla="*/ 186 w 284"/>
              <a:gd name="T25" fmla="*/ 248 h 497"/>
              <a:gd name="T26" fmla="*/ 283 w 284"/>
              <a:gd name="T27" fmla="*/ 115 h 497"/>
              <a:gd name="T28" fmla="*/ 44 w 284"/>
              <a:gd name="T29" fmla="*/ 62 h 497"/>
              <a:gd name="T30" fmla="*/ 44 w 284"/>
              <a:gd name="T31" fmla="*/ 62 h 497"/>
              <a:gd name="T32" fmla="*/ 142 w 284"/>
              <a:gd name="T33" fmla="*/ 35 h 497"/>
              <a:gd name="T34" fmla="*/ 239 w 284"/>
              <a:gd name="T35" fmla="*/ 62 h 497"/>
              <a:gd name="T36" fmla="*/ 248 w 284"/>
              <a:gd name="T37" fmla="*/ 71 h 497"/>
              <a:gd name="T38" fmla="*/ 142 w 284"/>
              <a:gd name="T39" fmla="*/ 97 h 497"/>
              <a:gd name="T40" fmla="*/ 35 w 284"/>
              <a:gd name="T41" fmla="*/ 71 h 497"/>
              <a:gd name="T42" fmla="*/ 44 w 284"/>
              <a:gd name="T43" fmla="*/ 62 h 497"/>
              <a:gd name="T44" fmla="*/ 151 w 284"/>
              <a:gd name="T45" fmla="*/ 248 h 497"/>
              <a:gd name="T46" fmla="*/ 151 w 284"/>
              <a:gd name="T47" fmla="*/ 248 h 497"/>
              <a:gd name="T48" fmla="*/ 204 w 284"/>
              <a:gd name="T49" fmla="*/ 328 h 497"/>
              <a:gd name="T50" fmla="*/ 248 w 284"/>
              <a:gd name="T51" fmla="*/ 381 h 497"/>
              <a:gd name="T52" fmla="*/ 248 w 284"/>
              <a:gd name="T53" fmla="*/ 416 h 497"/>
              <a:gd name="T54" fmla="*/ 151 w 284"/>
              <a:gd name="T55" fmla="*/ 354 h 497"/>
              <a:gd name="T56" fmla="*/ 133 w 284"/>
              <a:gd name="T57" fmla="*/ 354 h 497"/>
              <a:gd name="T58" fmla="*/ 35 w 284"/>
              <a:gd name="T59" fmla="*/ 416 h 497"/>
              <a:gd name="T60" fmla="*/ 35 w 284"/>
              <a:gd name="T61" fmla="*/ 381 h 497"/>
              <a:gd name="T62" fmla="*/ 80 w 284"/>
              <a:gd name="T63" fmla="*/ 328 h 497"/>
              <a:gd name="T64" fmla="*/ 133 w 284"/>
              <a:gd name="T65" fmla="*/ 248 h 497"/>
              <a:gd name="T66" fmla="*/ 80 w 284"/>
              <a:gd name="T67" fmla="*/ 177 h 497"/>
              <a:gd name="T68" fmla="*/ 35 w 284"/>
              <a:gd name="T69" fmla="*/ 115 h 497"/>
              <a:gd name="T70" fmla="*/ 35 w 284"/>
              <a:gd name="T71" fmla="*/ 88 h 497"/>
              <a:gd name="T72" fmla="*/ 142 w 284"/>
              <a:gd name="T73" fmla="*/ 115 h 497"/>
              <a:gd name="T74" fmla="*/ 248 w 284"/>
              <a:gd name="T75" fmla="*/ 88 h 497"/>
              <a:gd name="T76" fmla="*/ 248 w 284"/>
              <a:gd name="T77" fmla="*/ 115 h 497"/>
              <a:gd name="T78" fmla="*/ 204 w 284"/>
              <a:gd name="T79" fmla="*/ 177 h 497"/>
              <a:gd name="T80" fmla="*/ 151 w 284"/>
              <a:gd name="T81" fmla="*/ 248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4" h="497">
                <a:moveTo>
                  <a:pt x="283" y="115"/>
                </a:moveTo>
                <a:lnTo>
                  <a:pt x="283" y="115"/>
                </a:lnTo>
                <a:cubicBezTo>
                  <a:pt x="283" y="62"/>
                  <a:pt x="283" y="62"/>
                  <a:pt x="283" y="62"/>
                </a:cubicBezTo>
                <a:cubicBezTo>
                  <a:pt x="283" y="35"/>
                  <a:pt x="221" y="0"/>
                  <a:pt x="142" y="0"/>
                </a:cubicBezTo>
                <a:cubicBezTo>
                  <a:pt x="61" y="0"/>
                  <a:pt x="0" y="35"/>
                  <a:pt x="0" y="62"/>
                </a:cubicBezTo>
                <a:cubicBezTo>
                  <a:pt x="0" y="62"/>
                  <a:pt x="0" y="62"/>
                  <a:pt x="0" y="115"/>
                </a:cubicBezTo>
                <a:cubicBezTo>
                  <a:pt x="0" y="168"/>
                  <a:pt x="97" y="213"/>
                  <a:pt x="97" y="248"/>
                </a:cubicBezTo>
                <a:cubicBezTo>
                  <a:pt x="97" y="292"/>
                  <a:pt x="0" y="328"/>
                  <a:pt x="0" y="381"/>
                </a:cubicBezTo>
                <a:cubicBezTo>
                  <a:pt x="0" y="434"/>
                  <a:pt x="0" y="443"/>
                  <a:pt x="0" y="443"/>
                </a:cubicBezTo>
                <a:cubicBezTo>
                  <a:pt x="0" y="460"/>
                  <a:pt x="61" y="496"/>
                  <a:pt x="142" y="496"/>
                </a:cubicBezTo>
                <a:cubicBezTo>
                  <a:pt x="221" y="496"/>
                  <a:pt x="283" y="460"/>
                  <a:pt x="283" y="443"/>
                </a:cubicBezTo>
                <a:cubicBezTo>
                  <a:pt x="283" y="443"/>
                  <a:pt x="283" y="434"/>
                  <a:pt x="283" y="381"/>
                </a:cubicBezTo>
                <a:cubicBezTo>
                  <a:pt x="283" y="328"/>
                  <a:pt x="186" y="292"/>
                  <a:pt x="186" y="248"/>
                </a:cubicBezTo>
                <a:cubicBezTo>
                  <a:pt x="186" y="213"/>
                  <a:pt x="283" y="168"/>
                  <a:pt x="283" y="115"/>
                </a:cubicBezTo>
                <a:close/>
                <a:moveTo>
                  <a:pt x="44" y="62"/>
                </a:moveTo>
                <a:lnTo>
                  <a:pt x="44" y="62"/>
                </a:lnTo>
                <a:cubicBezTo>
                  <a:pt x="61" y="53"/>
                  <a:pt x="88" y="35"/>
                  <a:pt x="142" y="35"/>
                </a:cubicBezTo>
                <a:cubicBezTo>
                  <a:pt x="195" y="35"/>
                  <a:pt x="239" y="62"/>
                  <a:pt x="239" y="62"/>
                </a:cubicBezTo>
                <a:cubicBezTo>
                  <a:pt x="248" y="62"/>
                  <a:pt x="257" y="71"/>
                  <a:pt x="248" y="71"/>
                </a:cubicBezTo>
                <a:cubicBezTo>
                  <a:pt x="230" y="88"/>
                  <a:pt x="186" y="97"/>
                  <a:pt x="142" y="97"/>
                </a:cubicBezTo>
                <a:cubicBezTo>
                  <a:pt x="97" y="97"/>
                  <a:pt x="53" y="88"/>
                  <a:pt x="35" y="71"/>
                </a:cubicBezTo>
                <a:cubicBezTo>
                  <a:pt x="26" y="71"/>
                  <a:pt x="44" y="62"/>
                  <a:pt x="44" y="62"/>
                </a:cubicBezTo>
                <a:close/>
                <a:moveTo>
                  <a:pt x="151" y="248"/>
                </a:moveTo>
                <a:lnTo>
                  <a:pt x="151" y="248"/>
                </a:lnTo>
                <a:cubicBezTo>
                  <a:pt x="151" y="283"/>
                  <a:pt x="177" y="301"/>
                  <a:pt x="204" y="328"/>
                </a:cubicBezTo>
                <a:cubicBezTo>
                  <a:pt x="221" y="345"/>
                  <a:pt x="248" y="372"/>
                  <a:pt x="248" y="381"/>
                </a:cubicBezTo>
                <a:cubicBezTo>
                  <a:pt x="248" y="416"/>
                  <a:pt x="248" y="416"/>
                  <a:pt x="248" y="416"/>
                </a:cubicBezTo>
                <a:cubicBezTo>
                  <a:pt x="230" y="407"/>
                  <a:pt x="151" y="390"/>
                  <a:pt x="151" y="354"/>
                </a:cubicBezTo>
                <a:cubicBezTo>
                  <a:pt x="151" y="337"/>
                  <a:pt x="133" y="337"/>
                  <a:pt x="133" y="354"/>
                </a:cubicBezTo>
                <a:cubicBezTo>
                  <a:pt x="133" y="390"/>
                  <a:pt x="61" y="407"/>
                  <a:pt x="35" y="416"/>
                </a:cubicBezTo>
                <a:cubicBezTo>
                  <a:pt x="35" y="381"/>
                  <a:pt x="35" y="381"/>
                  <a:pt x="35" y="381"/>
                </a:cubicBezTo>
                <a:cubicBezTo>
                  <a:pt x="35" y="372"/>
                  <a:pt x="61" y="345"/>
                  <a:pt x="80" y="328"/>
                </a:cubicBezTo>
                <a:cubicBezTo>
                  <a:pt x="106" y="301"/>
                  <a:pt x="133" y="283"/>
                  <a:pt x="133" y="248"/>
                </a:cubicBezTo>
                <a:cubicBezTo>
                  <a:pt x="133" y="222"/>
                  <a:pt x="106" y="203"/>
                  <a:pt x="80" y="177"/>
                </a:cubicBezTo>
                <a:cubicBezTo>
                  <a:pt x="61" y="159"/>
                  <a:pt x="35" y="132"/>
                  <a:pt x="35" y="115"/>
                </a:cubicBezTo>
                <a:cubicBezTo>
                  <a:pt x="35" y="88"/>
                  <a:pt x="35" y="88"/>
                  <a:pt x="35" y="88"/>
                </a:cubicBezTo>
                <a:cubicBezTo>
                  <a:pt x="61" y="106"/>
                  <a:pt x="97" y="115"/>
                  <a:pt x="142" y="115"/>
                </a:cubicBezTo>
                <a:cubicBezTo>
                  <a:pt x="186" y="115"/>
                  <a:pt x="230" y="106"/>
                  <a:pt x="248" y="88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48" y="132"/>
                  <a:pt x="221" y="159"/>
                  <a:pt x="204" y="177"/>
                </a:cubicBezTo>
                <a:cubicBezTo>
                  <a:pt x="177" y="203"/>
                  <a:pt x="151" y="222"/>
                  <a:pt x="151" y="2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0" name="Freeform 36"/>
          <p:cNvSpPr>
            <a:spLocks noChangeArrowheads="1"/>
          </p:cNvSpPr>
          <p:nvPr userDrawn="1"/>
        </p:nvSpPr>
        <p:spPr bwMode="auto">
          <a:xfrm>
            <a:off x="7275749" y="1772922"/>
            <a:ext cx="224022" cy="203468"/>
          </a:xfrm>
          <a:custGeom>
            <a:avLst/>
            <a:gdLst>
              <a:gd name="T0" fmla="*/ 239 w 480"/>
              <a:gd name="T1" fmla="*/ 328 h 436"/>
              <a:gd name="T2" fmla="*/ 239 w 480"/>
              <a:gd name="T3" fmla="*/ 328 h 436"/>
              <a:gd name="T4" fmla="*/ 186 w 480"/>
              <a:gd name="T5" fmla="*/ 382 h 436"/>
              <a:gd name="T6" fmla="*/ 239 w 480"/>
              <a:gd name="T7" fmla="*/ 435 h 436"/>
              <a:gd name="T8" fmla="*/ 292 w 480"/>
              <a:gd name="T9" fmla="*/ 382 h 436"/>
              <a:gd name="T10" fmla="*/ 239 w 480"/>
              <a:gd name="T11" fmla="*/ 328 h 436"/>
              <a:gd name="T12" fmla="*/ 133 w 480"/>
              <a:gd name="T13" fmla="*/ 275 h 436"/>
              <a:gd name="T14" fmla="*/ 133 w 480"/>
              <a:gd name="T15" fmla="*/ 275 h 436"/>
              <a:gd name="T16" fmla="*/ 168 w 480"/>
              <a:gd name="T17" fmla="*/ 311 h 436"/>
              <a:gd name="T18" fmla="*/ 310 w 480"/>
              <a:gd name="T19" fmla="*/ 311 h 436"/>
              <a:gd name="T20" fmla="*/ 345 w 480"/>
              <a:gd name="T21" fmla="*/ 275 h 436"/>
              <a:gd name="T22" fmla="*/ 133 w 480"/>
              <a:gd name="T23" fmla="*/ 275 h 436"/>
              <a:gd name="T24" fmla="*/ 62 w 480"/>
              <a:gd name="T25" fmla="*/ 204 h 436"/>
              <a:gd name="T26" fmla="*/ 62 w 480"/>
              <a:gd name="T27" fmla="*/ 204 h 436"/>
              <a:gd name="T28" fmla="*/ 98 w 480"/>
              <a:gd name="T29" fmla="*/ 240 h 436"/>
              <a:gd name="T30" fmla="*/ 381 w 480"/>
              <a:gd name="T31" fmla="*/ 240 h 436"/>
              <a:gd name="T32" fmla="*/ 417 w 480"/>
              <a:gd name="T33" fmla="*/ 204 h 436"/>
              <a:gd name="T34" fmla="*/ 62 w 480"/>
              <a:gd name="T35" fmla="*/ 204 h 436"/>
              <a:gd name="T36" fmla="*/ 0 w 480"/>
              <a:gd name="T37" fmla="*/ 134 h 436"/>
              <a:gd name="T38" fmla="*/ 0 w 480"/>
              <a:gd name="T39" fmla="*/ 134 h 436"/>
              <a:gd name="T40" fmla="*/ 26 w 480"/>
              <a:gd name="T41" fmla="*/ 169 h 436"/>
              <a:gd name="T42" fmla="*/ 443 w 480"/>
              <a:gd name="T43" fmla="*/ 169 h 436"/>
              <a:gd name="T44" fmla="*/ 479 w 480"/>
              <a:gd name="T45" fmla="*/ 134 h 436"/>
              <a:gd name="T46" fmla="*/ 0 w 480"/>
              <a:gd name="T47" fmla="*/ 134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36">
                <a:moveTo>
                  <a:pt x="239" y="328"/>
                </a:moveTo>
                <a:lnTo>
                  <a:pt x="239" y="328"/>
                </a:lnTo>
                <a:cubicBezTo>
                  <a:pt x="213" y="328"/>
                  <a:pt x="186" y="355"/>
                  <a:pt x="186" y="382"/>
                </a:cubicBezTo>
                <a:cubicBezTo>
                  <a:pt x="186" y="409"/>
                  <a:pt x="213" y="435"/>
                  <a:pt x="239" y="435"/>
                </a:cubicBezTo>
                <a:cubicBezTo>
                  <a:pt x="266" y="435"/>
                  <a:pt x="292" y="409"/>
                  <a:pt x="292" y="382"/>
                </a:cubicBezTo>
                <a:cubicBezTo>
                  <a:pt x="292" y="355"/>
                  <a:pt x="266" y="328"/>
                  <a:pt x="239" y="328"/>
                </a:cubicBezTo>
                <a:close/>
                <a:moveTo>
                  <a:pt x="133" y="275"/>
                </a:moveTo>
                <a:lnTo>
                  <a:pt x="133" y="275"/>
                </a:lnTo>
                <a:cubicBezTo>
                  <a:pt x="168" y="311"/>
                  <a:pt x="168" y="311"/>
                  <a:pt x="168" y="311"/>
                </a:cubicBezTo>
                <a:cubicBezTo>
                  <a:pt x="204" y="275"/>
                  <a:pt x="266" y="275"/>
                  <a:pt x="310" y="311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283" y="222"/>
                  <a:pt x="195" y="222"/>
                  <a:pt x="133" y="275"/>
                </a:cubicBezTo>
                <a:close/>
                <a:moveTo>
                  <a:pt x="62" y="204"/>
                </a:moveTo>
                <a:lnTo>
                  <a:pt x="62" y="204"/>
                </a:lnTo>
                <a:cubicBezTo>
                  <a:pt x="98" y="240"/>
                  <a:pt x="98" y="240"/>
                  <a:pt x="98" y="240"/>
                </a:cubicBezTo>
                <a:cubicBezTo>
                  <a:pt x="177" y="169"/>
                  <a:pt x="301" y="169"/>
                  <a:pt x="381" y="240"/>
                </a:cubicBezTo>
                <a:cubicBezTo>
                  <a:pt x="417" y="204"/>
                  <a:pt x="417" y="204"/>
                  <a:pt x="417" y="204"/>
                </a:cubicBezTo>
                <a:cubicBezTo>
                  <a:pt x="319" y="107"/>
                  <a:pt x="160" y="107"/>
                  <a:pt x="62" y="204"/>
                </a:cubicBezTo>
                <a:close/>
                <a:moveTo>
                  <a:pt x="0" y="134"/>
                </a:moveTo>
                <a:lnTo>
                  <a:pt x="0" y="134"/>
                </a:lnTo>
                <a:cubicBezTo>
                  <a:pt x="26" y="169"/>
                  <a:pt x="26" y="169"/>
                  <a:pt x="26" y="169"/>
                </a:cubicBezTo>
                <a:cubicBezTo>
                  <a:pt x="142" y="54"/>
                  <a:pt x="328" y="54"/>
                  <a:pt x="443" y="169"/>
                </a:cubicBezTo>
                <a:cubicBezTo>
                  <a:pt x="479" y="134"/>
                  <a:pt x="479" y="134"/>
                  <a:pt x="479" y="134"/>
                </a:cubicBezTo>
                <a:cubicBezTo>
                  <a:pt x="345" y="0"/>
                  <a:pt x="133" y="0"/>
                  <a:pt x="0" y="1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1" name="Freeform 37"/>
          <p:cNvSpPr>
            <a:spLocks noChangeArrowheads="1"/>
          </p:cNvSpPr>
          <p:nvPr userDrawn="1"/>
        </p:nvSpPr>
        <p:spPr bwMode="auto">
          <a:xfrm>
            <a:off x="8254042" y="2280566"/>
            <a:ext cx="110983" cy="125370"/>
          </a:xfrm>
          <a:custGeom>
            <a:avLst/>
            <a:gdLst>
              <a:gd name="T0" fmla="*/ 230 w 240"/>
              <a:gd name="T1" fmla="*/ 213 h 267"/>
              <a:gd name="T2" fmla="*/ 230 w 240"/>
              <a:gd name="T3" fmla="*/ 213 h 267"/>
              <a:gd name="T4" fmla="*/ 160 w 240"/>
              <a:gd name="T5" fmla="*/ 133 h 267"/>
              <a:gd name="T6" fmla="*/ 230 w 240"/>
              <a:gd name="T7" fmla="*/ 53 h 267"/>
              <a:gd name="T8" fmla="*/ 230 w 240"/>
              <a:gd name="T9" fmla="*/ 17 h 267"/>
              <a:gd name="T10" fmla="*/ 185 w 240"/>
              <a:gd name="T11" fmla="*/ 17 h 267"/>
              <a:gd name="T12" fmla="*/ 124 w 240"/>
              <a:gd name="T13" fmla="*/ 88 h 267"/>
              <a:gd name="T14" fmla="*/ 62 w 240"/>
              <a:gd name="T15" fmla="*/ 17 h 267"/>
              <a:gd name="T16" fmla="*/ 18 w 240"/>
              <a:gd name="T17" fmla="*/ 17 h 267"/>
              <a:gd name="T18" fmla="*/ 18 w 240"/>
              <a:gd name="T19" fmla="*/ 53 h 267"/>
              <a:gd name="T20" fmla="*/ 88 w 240"/>
              <a:gd name="T21" fmla="*/ 133 h 267"/>
              <a:gd name="T22" fmla="*/ 18 w 240"/>
              <a:gd name="T23" fmla="*/ 213 h 267"/>
              <a:gd name="T24" fmla="*/ 18 w 240"/>
              <a:gd name="T25" fmla="*/ 257 h 267"/>
              <a:gd name="T26" fmla="*/ 62 w 240"/>
              <a:gd name="T27" fmla="*/ 257 h 267"/>
              <a:gd name="T28" fmla="*/ 124 w 240"/>
              <a:gd name="T29" fmla="*/ 177 h 267"/>
              <a:gd name="T30" fmla="*/ 185 w 240"/>
              <a:gd name="T31" fmla="*/ 257 h 267"/>
              <a:gd name="T32" fmla="*/ 230 w 240"/>
              <a:gd name="T33" fmla="*/ 257 h 267"/>
              <a:gd name="T34" fmla="*/ 230 w 240"/>
              <a:gd name="T35" fmla="*/ 213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0" h="267">
                <a:moveTo>
                  <a:pt x="230" y="213"/>
                </a:moveTo>
                <a:lnTo>
                  <a:pt x="230" y="213"/>
                </a:lnTo>
                <a:cubicBezTo>
                  <a:pt x="160" y="133"/>
                  <a:pt x="160" y="133"/>
                  <a:pt x="160" y="133"/>
                </a:cubicBezTo>
                <a:cubicBezTo>
                  <a:pt x="230" y="53"/>
                  <a:pt x="230" y="53"/>
                  <a:pt x="230" y="53"/>
                </a:cubicBezTo>
                <a:cubicBezTo>
                  <a:pt x="239" y="44"/>
                  <a:pt x="239" y="26"/>
                  <a:pt x="230" y="17"/>
                </a:cubicBezTo>
                <a:cubicBezTo>
                  <a:pt x="222" y="0"/>
                  <a:pt x="204" y="0"/>
                  <a:pt x="185" y="17"/>
                </a:cubicBezTo>
                <a:cubicBezTo>
                  <a:pt x="124" y="88"/>
                  <a:pt x="124" y="88"/>
                  <a:pt x="124" y="88"/>
                </a:cubicBezTo>
                <a:cubicBezTo>
                  <a:pt x="62" y="17"/>
                  <a:pt x="62" y="17"/>
                  <a:pt x="62" y="17"/>
                </a:cubicBezTo>
                <a:cubicBezTo>
                  <a:pt x="44" y="0"/>
                  <a:pt x="26" y="0"/>
                  <a:pt x="18" y="17"/>
                </a:cubicBezTo>
                <a:cubicBezTo>
                  <a:pt x="0" y="26"/>
                  <a:pt x="0" y="44"/>
                  <a:pt x="18" y="53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18" y="213"/>
                  <a:pt x="18" y="213"/>
                  <a:pt x="18" y="213"/>
                </a:cubicBezTo>
                <a:cubicBezTo>
                  <a:pt x="0" y="221"/>
                  <a:pt x="0" y="248"/>
                  <a:pt x="18" y="257"/>
                </a:cubicBezTo>
                <a:cubicBezTo>
                  <a:pt x="26" y="266"/>
                  <a:pt x="44" y="266"/>
                  <a:pt x="62" y="257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204" y="266"/>
                  <a:pt x="222" y="266"/>
                  <a:pt x="230" y="257"/>
                </a:cubicBezTo>
                <a:cubicBezTo>
                  <a:pt x="239" y="248"/>
                  <a:pt x="239" y="221"/>
                  <a:pt x="230" y="21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2" name="Freeform 38"/>
          <p:cNvSpPr>
            <a:spLocks noChangeArrowheads="1"/>
          </p:cNvSpPr>
          <p:nvPr userDrawn="1"/>
        </p:nvSpPr>
        <p:spPr bwMode="auto">
          <a:xfrm>
            <a:off x="4107241" y="1310492"/>
            <a:ext cx="94541" cy="211691"/>
          </a:xfrm>
          <a:custGeom>
            <a:avLst/>
            <a:gdLst>
              <a:gd name="T0" fmla="*/ 26 w 205"/>
              <a:gd name="T1" fmla="*/ 443 h 453"/>
              <a:gd name="T2" fmla="*/ 26 w 205"/>
              <a:gd name="T3" fmla="*/ 443 h 453"/>
              <a:gd name="T4" fmla="*/ 106 w 205"/>
              <a:gd name="T5" fmla="*/ 266 h 453"/>
              <a:gd name="T6" fmla="*/ 8 w 205"/>
              <a:gd name="T7" fmla="*/ 212 h 453"/>
              <a:gd name="T8" fmla="*/ 186 w 205"/>
              <a:gd name="T9" fmla="*/ 0 h 453"/>
              <a:gd name="T10" fmla="*/ 106 w 205"/>
              <a:gd name="T11" fmla="*/ 187 h 453"/>
              <a:gd name="T12" fmla="*/ 204 w 205"/>
              <a:gd name="T13" fmla="*/ 240 h 453"/>
              <a:gd name="T14" fmla="*/ 26 w 205"/>
              <a:gd name="T15" fmla="*/ 44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" h="453">
                <a:moveTo>
                  <a:pt x="26" y="443"/>
                </a:moveTo>
                <a:lnTo>
                  <a:pt x="26" y="443"/>
                </a:lnTo>
                <a:cubicBezTo>
                  <a:pt x="17" y="443"/>
                  <a:pt x="106" y="266"/>
                  <a:pt x="106" y="266"/>
                </a:cubicBezTo>
                <a:cubicBezTo>
                  <a:pt x="97" y="257"/>
                  <a:pt x="8" y="231"/>
                  <a:pt x="8" y="212"/>
                </a:cubicBezTo>
                <a:cubicBezTo>
                  <a:pt x="0" y="196"/>
                  <a:pt x="177" y="0"/>
                  <a:pt x="186" y="0"/>
                </a:cubicBezTo>
                <a:cubicBezTo>
                  <a:pt x="186" y="9"/>
                  <a:pt x="106" y="177"/>
                  <a:pt x="106" y="187"/>
                </a:cubicBezTo>
                <a:cubicBezTo>
                  <a:pt x="114" y="196"/>
                  <a:pt x="204" y="222"/>
                  <a:pt x="204" y="240"/>
                </a:cubicBezTo>
                <a:cubicBezTo>
                  <a:pt x="204" y="249"/>
                  <a:pt x="35" y="452"/>
                  <a:pt x="26" y="44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3" name="Freeform 39"/>
          <p:cNvSpPr>
            <a:spLocks noChangeArrowheads="1"/>
          </p:cNvSpPr>
          <p:nvPr userDrawn="1"/>
        </p:nvSpPr>
        <p:spPr bwMode="auto">
          <a:xfrm>
            <a:off x="3591376" y="1310492"/>
            <a:ext cx="207579" cy="207580"/>
          </a:xfrm>
          <a:custGeom>
            <a:avLst/>
            <a:gdLst>
              <a:gd name="T0" fmla="*/ 399 w 444"/>
              <a:gd name="T1" fmla="*/ 53 h 444"/>
              <a:gd name="T2" fmla="*/ 399 w 444"/>
              <a:gd name="T3" fmla="*/ 53 h 444"/>
              <a:gd name="T4" fmla="*/ 372 w 444"/>
              <a:gd name="T5" fmla="*/ 53 h 444"/>
              <a:gd name="T6" fmla="*/ 372 w 444"/>
              <a:gd name="T7" fmla="*/ 98 h 444"/>
              <a:gd name="T8" fmla="*/ 293 w 444"/>
              <a:gd name="T9" fmla="*/ 98 h 444"/>
              <a:gd name="T10" fmla="*/ 293 w 444"/>
              <a:gd name="T11" fmla="*/ 53 h 444"/>
              <a:gd name="T12" fmla="*/ 151 w 444"/>
              <a:gd name="T13" fmla="*/ 53 h 444"/>
              <a:gd name="T14" fmla="*/ 151 w 444"/>
              <a:gd name="T15" fmla="*/ 98 h 444"/>
              <a:gd name="T16" fmla="*/ 71 w 444"/>
              <a:gd name="T17" fmla="*/ 98 h 444"/>
              <a:gd name="T18" fmla="*/ 71 w 444"/>
              <a:gd name="T19" fmla="*/ 53 h 444"/>
              <a:gd name="T20" fmla="*/ 45 w 444"/>
              <a:gd name="T21" fmla="*/ 53 h 444"/>
              <a:gd name="T22" fmla="*/ 0 w 444"/>
              <a:gd name="T23" fmla="*/ 98 h 444"/>
              <a:gd name="T24" fmla="*/ 0 w 444"/>
              <a:gd name="T25" fmla="*/ 399 h 444"/>
              <a:gd name="T26" fmla="*/ 45 w 444"/>
              <a:gd name="T27" fmla="*/ 443 h 444"/>
              <a:gd name="T28" fmla="*/ 399 w 444"/>
              <a:gd name="T29" fmla="*/ 443 h 444"/>
              <a:gd name="T30" fmla="*/ 443 w 444"/>
              <a:gd name="T31" fmla="*/ 399 h 444"/>
              <a:gd name="T32" fmla="*/ 443 w 444"/>
              <a:gd name="T33" fmla="*/ 98 h 444"/>
              <a:gd name="T34" fmla="*/ 399 w 444"/>
              <a:gd name="T35" fmla="*/ 53 h 444"/>
              <a:gd name="T36" fmla="*/ 399 w 444"/>
              <a:gd name="T37" fmla="*/ 399 h 444"/>
              <a:gd name="T38" fmla="*/ 399 w 444"/>
              <a:gd name="T39" fmla="*/ 399 h 444"/>
              <a:gd name="T40" fmla="*/ 45 w 444"/>
              <a:gd name="T41" fmla="*/ 399 h 444"/>
              <a:gd name="T42" fmla="*/ 45 w 444"/>
              <a:gd name="T43" fmla="*/ 196 h 444"/>
              <a:gd name="T44" fmla="*/ 399 w 444"/>
              <a:gd name="T45" fmla="*/ 196 h 444"/>
              <a:gd name="T46" fmla="*/ 399 w 444"/>
              <a:gd name="T47" fmla="*/ 399 h 444"/>
              <a:gd name="T48" fmla="*/ 124 w 444"/>
              <a:gd name="T49" fmla="*/ 0 h 444"/>
              <a:gd name="T50" fmla="*/ 124 w 444"/>
              <a:gd name="T51" fmla="*/ 0 h 444"/>
              <a:gd name="T52" fmla="*/ 89 w 444"/>
              <a:gd name="T53" fmla="*/ 0 h 444"/>
              <a:gd name="T54" fmla="*/ 89 w 444"/>
              <a:gd name="T55" fmla="*/ 89 h 444"/>
              <a:gd name="T56" fmla="*/ 124 w 444"/>
              <a:gd name="T57" fmla="*/ 89 h 444"/>
              <a:gd name="T58" fmla="*/ 124 w 444"/>
              <a:gd name="T59" fmla="*/ 0 h 444"/>
              <a:gd name="T60" fmla="*/ 354 w 444"/>
              <a:gd name="T61" fmla="*/ 0 h 444"/>
              <a:gd name="T62" fmla="*/ 354 w 444"/>
              <a:gd name="T63" fmla="*/ 0 h 444"/>
              <a:gd name="T64" fmla="*/ 319 w 444"/>
              <a:gd name="T65" fmla="*/ 0 h 444"/>
              <a:gd name="T66" fmla="*/ 319 w 444"/>
              <a:gd name="T67" fmla="*/ 89 h 444"/>
              <a:gd name="T68" fmla="*/ 354 w 444"/>
              <a:gd name="T69" fmla="*/ 89 h 444"/>
              <a:gd name="T70" fmla="*/ 354 w 444"/>
              <a:gd name="T71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4" name="Freeform 40"/>
          <p:cNvSpPr>
            <a:spLocks noChangeArrowheads="1"/>
          </p:cNvSpPr>
          <p:nvPr userDrawn="1"/>
        </p:nvSpPr>
        <p:spPr bwMode="auto">
          <a:xfrm>
            <a:off x="3157720" y="1384481"/>
            <a:ext cx="150033" cy="145922"/>
          </a:xfrm>
          <a:custGeom>
            <a:avLst/>
            <a:gdLst>
              <a:gd name="T0" fmla="*/ 311 w 320"/>
              <a:gd name="T1" fmla="*/ 0 h 312"/>
              <a:gd name="T2" fmla="*/ 311 w 320"/>
              <a:gd name="T3" fmla="*/ 0 h 312"/>
              <a:gd name="T4" fmla="*/ 293 w 320"/>
              <a:gd name="T5" fmla="*/ 0 h 312"/>
              <a:gd name="T6" fmla="*/ 284 w 320"/>
              <a:gd name="T7" fmla="*/ 9 h 312"/>
              <a:gd name="T8" fmla="*/ 284 w 320"/>
              <a:gd name="T9" fmla="*/ 72 h 312"/>
              <a:gd name="T10" fmla="*/ 160 w 320"/>
              <a:gd name="T11" fmla="*/ 160 h 312"/>
              <a:gd name="T12" fmla="*/ 36 w 320"/>
              <a:gd name="T13" fmla="*/ 72 h 312"/>
              <a:gd name="T14" fmla="*/ 36 w 320"/>
              <a:gd name="T15" fmla="*/ 9 h 312"/>
              <a:gd name="T16" fmla="*/ 28 w 320"/>
              <a:gd name="T17" fmla="*/ 0 h 312"/>
              <a:gd name="T18" fmla="*/ 9 w 320"/>
              <a:gd name="T19" fmla="*/ 0 h 312"/>
              <a:gd name="T20" fmla="*/ 0 w 320"/>
              <a:gd name="T21" fmla="*/ 9 h 312"/>
              <a:gd name="T22" fmla="*/ 0 w 320"/>
              <a:gd name="T23" fmla="*/ 72 h 312"/>
              <a:gd name="T24" fmla="*/ 134 w 320"/>
              <a:gd name="T25" fmla="*/ 196 h 312"/>
              <a:gd name="T26" fmla="*/ 134 w 320"/>
              <a:gd name="T27" fmla="*/ 266 h 312"/>
              <a:gd name="T28" fmla="*/ 72 w 320"/>
              <a:gd name="T29" fmla="*/ 266 h 312"/>
              <a:gd name="T30" fmla="*/ 63 w 320"/>
              <a:gd name="T31" fmla="*/ 275 h 312"/>
              <a:gd name="T32" fmla="*/ 63 w 320"/>
              <a:gd name="T33" fmla="*/ 302 h 312"/>
              <a:gd name="T34" fmla="*/ 72 w 320"/>
              <a:gd name="T35" fmla="*/ 311 h 312"/>
              <a:gd name="T36" fmla="*/ 249 w 320"/>
              <a:gd name="T37" fmla="*/ 311 h 312"/>
              <a:gd name="T38" fmla="*/ 257 w 320"/>
              <a:gd name="T39" fmla="*/ 302 h 312"/>
              <a:gd name="T40" fmla="*/ 257 w 320"/>
              <a:gd name="T41" fmla="*/ 275 h 312"/>
              <a:gd name="T42" fmla="*/ 249 w 320"/>
              <a:gd name="T43" fmla="*/ 266 h 312"/>
              <a:gd name="T44" fmla="*/ 187 w 320"/>
              <a:gd name="T45" fmla="*/ 266 h 312"/>
              <a:gd name="T46" fmla="*/ 187 w 320"/>
              <a:gd name="T47" fmla="*/ 196 h 312"/>
              <a:gd name="T48" fmla="*/ 319 w 320"/>
              <a:gd name="T49" fmla="*/ 72 h 312"/>
              <a:gd name="T50" fmla="*/ 319 w 320"/>
              <a:gd name="T51" fmla="*/ 9 h 312"/>
              <a:gd name="T52" fmla="*/ 311 w 320"/>
              <a:gd name="T5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0" h="312">
                <a:moveTo>
                  <a:pt x="311" y="0"/>
                </a:moveTo>
                <a:lnTo>
                  <a:pt x="311" y="0"/>
                </a:lnTo>
                <a:cubicBezTo>
                  <a:pt x="293" y="0"/>
                  <a:pt x="293" y="0"/>
                  <a:pt x="293" y="0"/>
                </a:cubicBezTo>
                <a:cubicBezTo>
                  <a:pt x="284" y="0"/>
                  <a:pt x="284" y="0"/>
                  <a:pt x="284" y="9"/>
                </a:cubicBezTo>
                <a:cubicBezTo>
                  <a:pt x="284" y="72"/>
                  <a:pt x="284" y="72"/>
                  <a:pt x="284" y="72"/>
                </a:cubicBezTo>
                <a:cubicBezTo>
                  <a:pt x="284" y="107"/>
                  <a:pt x="257" y="160"/>
                  <a:pt x="160" y="160"/>
                </a:cubicBezTo>
                <a:cubicBezTo>
                  <a:pt x="63" y="160"/>
                  <a:pt x="36" y="107"/>
                  <a:pt x="36" y="7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0"/>
                  <a:pt x="28" y="0"/>
                  <a:pt x="28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0" y="0"/>
                  <a:pt x="0" y="9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34"/>
                  <a:pt x="44" y="187"/>
                  <a:pt x="134" y="196"/>
                </a:cubicBezTo>
                <a:cubicBezTo>
                  <a:pt x="134" y="266"/>
                  <a:pt x="134" y="266"/>
                  <a:pt x="134" y="266"/>
                </a:cubicBezTo>
                <a:cubicBezTo>
                  <a:pt x="72" y="266"/>
                  <a:pt x="72" y="266"/>
                  <a:pt x="72" y="266"/>
                </a:cubicBezTo>
                <a:cubicBezTo>
                  <a:pt x="63" y="266"/>
                  <a:pt x="63" y="266"/>
                  <a:pt x="63" y="275"/>
                </a:cubicBezTo>
                <a:cubicBezTo>
                  <a:pt x="63" y="302"/>
                  <a:pt x="63" y="302"/>
                  <a:pt x="63" y="302"/>
                </a:cubicBezTo>
                <a:cubicBezTo>
                  <a:pt x="63" y="311"/>
                  <a:pt x="63" y="311"/>
                  <a:pt x="72" y="311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57" y="311"/>
                  <a:pt x="257" y="311"/>
                  <a:pt x="257" y="302"/>
                </a:cubicBezTo>
                <a:cubicBezTo>
                  <a:pt x="257" y="275"/>
                  <a:pt x="257" y="275"/>
                  <a:pt x="257" y="275"/>
                </a:cubicBezTo>
                <a:cubicBezTo>
                  <a:pt x="257" y="266"/>
                  <a:pt x="257" y="266"/>
                  <a:pt x="249" y="266"/>
                </a:cubicBezTo>
                <a:cubicBezTo>
                  <a:pt x="187" y="266"/>
                  <a:pt x="187" y="266"/>
                  <a:pt x="187" y="266"/>
                </a:cubicBezTo>
                <a:cubicBezTo>
                  <a:pt x="187" y="196"/>
                  <a:pt x="187" y="196"/>
                  <a:pt x="187" y="196"/>
                </a:cubicBezTo>
                <a:cubicBezTo>
                  <a:pt x="275" y="187"/>
                  <a:pt x="319" y="134"/>
                  <a:pt x="319" y="72"/>
                </a:cubicBezTo>
                <a:cubicBezTo>
                  <a:pt x="319" y="9"/>
                  <a:pt x="319" y="9"/>
                  <a:pt x="319" y="9"/>
                </a:cubicBezTo>
                <a:cubicBezTo>
                  <a:pt x="319" y="0"/>
                  <a:pt x="311" y="0"/>
                  <a:pt x="311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5" name="Freeform 41"/>
          <p:cNvSpPr>
            <a:spLocks noChangeArrowheads="1"/>
          </p:cNvSpPr>
          <p:nvPr userDrawn="1"/>
        </p:nvSpPr>
        <p:spPr bwMode="auto">
          <a:xfrm>
            <a:off x="3198825" y="1384481"/>
            <a:ext cx="65768" cy="55492"/>
          </a:xfrm>
          <a:custGeom>
            <a:avLst/>
            <a:gdLst>
              <a:gd name="T0" fmla="*/ 71 w 143"/>
              <a:gd name="T1" fmla="*/ 116 h 117"/>
              <a:gd name="T2" fmla="*/ 71 w 143"/>
              <a:gd name="T3" fmla="*/ 116 h 117"/>
              <a:gd name="T4" fmla="*/ 142 w 143"/>
              <a:gd name="T5" fmla="*/ 72 h 117"/>
              <a:gd name="T6" fmla="*/ 142 w 143"/>
              <a:gd name="T7" fmla="*/ 0 h 117"/>
              <a:gd name="T8" fmla="*/ 0 w 143"/>
              <a:gd name="T9" fmla="*/ 0 h 117"/>
              <a:gd name="T10" fmla="*/ 0 w 143"/>
              <a:gd name="T11" fmla="*/ 72 h 117"/>
              <a:gd name="T12" fmla="*/ 71 w 143"/>
              <a:gd name="T13" fmla="*/ 11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" h="117">
                <a:moveTo>
                  <a:pt x="71" y="116"/>
                </a:moveTo>
                <a:lnTo>
                  <a:pt x="71" y="116"/>
                </a:lnTo>
                <a:cubicBezTo>
                  <a:pt x="133" y="116"/>
                  <a:pt x="142" y="90"/>
                  <a:pt x="142" y="72"/>
                </a:cubicBezTo>
                <a:cubicBezTo>
                  <a:pt x="142" y="0"/>
                  <a:pt x="142" y="0"/>
                  <a:pt x="1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90"/>
                  <a:pt x="9" y="116"/>
                  <a:pt x="71" y="11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36" name="Freeform 42"/>
          <p:cNvSpPr>
            <a:spLocks noChangeArrowheads="1"/>
          </p:cNvSpPr>
          <p:nvPr userDrawn="1"/>
        </p:nvSpPr>
        <p:spPr bwMode="auto">
          <a:xfrm>
            <a:off x="3198825" y="1298160"/>
            <a:ext cx="65768" cy="69879"/>
          </a:xfrm>
          <a:custGeom>
            <a:avLst/>
            <a:gdLst>
              <a:gd name="T0" fmla="*/ 142 w 143"/>
              <a:gd name="T1" fmla="*/ 44 h 151"/>
              <a:gd name="T2" fmla="*/ 142 w 143"/>
              <a:gd name="T3" fmla="*/ 44 h 151"/>
              <a:gd name="T4" fmla="*/ 71 w 143"/>
              <a:gd name="T5" fmla="*/ 0 h 151"/>
              <a:gd name="T6" fmla="*/ 0 w 143"/>
              <a:gd name="T7" fmla="*/ 44 h 151"/>
              <a:gd name="T8" fmla="*/ 0 w 143"/>
              <a:gd name="T9" fmla="*/ 150 h 151"/>
              <a:gd name="T10" fmla="*/ 142 w 143"/>
              <a:gd name="T11" fmla="*/ 150 h 151"/>
              <a:gd name="T12" fmla="*/ 142 w 143"/>
              <a:gd name="T13" fmla="*/ 4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" h="151">
                <a:moveTo>
                  <a:pt x="142" y="44"/>
                </a:moveTo>
                <a:lnTo>
                  <a:pt x="142" y="44"/>
                </a:lnTo>
                <a:cubicBezTo>
                  <a:pt x="142" y="26"/>
                  <a:pt x="133" y="0"/>
                  <a:pt x="71" y="0"/>
                </a:cubicBezTo>
                <a:cubicBezTo>
                  <a:pt x="9" y="0"/>
                  <a:pt x="0" y="26"/>
                  <a:pt x="0" y="44"/>
                </a:cubicBezTo>
                <a:cubicBezTo>
                  <a:pt x="0" y="150"/>
                  <a:pt x="0" y="150"/>
                  <a:pt x="0" y="150"/>
                </a:cubicBezTo>
                <a:cubicBezTo>
                  <a:pt x="142" y="150"/>
                  <a:pt x="142" y="150"/>
                  <a:pt x="142" y="150"/>
                </a:cubicBezTo>
                <a:lnTo>
                  <a:pt x="142" y="4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7" name="Freeform 79"/>
          <p:cNvSpPr>
            <a:spLocks noChangeArrowheads="1"/>
          </p:cNvSpPr>
          <p:nvPr userDrawn="1"/>
        </p:nvSpPr>
        <p:spPr bwMode="auto">
          <a:xfrm>
            <a:off x="6357729" y="1764701"/>
            <a:ext cx="224021" cy="224021"/>
          </a:xfrm>
          <a:custGeom>
            <a:avLst/>
            <a:gdLst>
              <a:gd name="T0" fmla="*/ 239 w 479"/>
              <a:gd name="T1" fmla="*/ 0 h 479"/>
              <a:gd name="T2" fmla="*/ 239 w 479"/>
              <a:gd name="T3" fmla="*/ 0 h 479"/>
              <a:gd name="T4" fmla="*/ 0 w 479"/>
              <a:gd name="T5" fmla="*/ 239 h 479"/>
              <a:gd name="T6" fmla="*/ 239 w 479"/>
              <a:gd name="T7" fmla="*/ 478 h 479"/>
              <a:gd name="T8" fmla="*/ 478 w 479"/>
              <a:gd name="T9" fmla="*/ 239 h 479"/>
              <a:gd name="T10" fmla="*/ 239 w 479"/>
              <a:gd name="T11" fmla="*/ 0 h 479"/>
              <a:gd name="T12" fmla="*/ 443 w 479"/>
              <a:gd name="T13" fmla="*/ 239 h 479"/>
              <a:gd name="T14" fmla="*/ 443 w 479"/>
              <a:gd name="T15" fmla="*/ 239 h 479"/>
              <a:gd name="T16" fmla="*/ 399 w 479"/>
              <a:gd name="T17" fmla="*/ 363 h 479"/>
              <a:gd name="T18" fmla="*/ 390 w 479"/>
              <a:gd name="T19" fmla="*/ 328 h 479"/>
              <a:gd name="T20" fmla="*/ 399 w 479"/>
              <a:gd name="T21" fmla="*/ 257 h 479"/>
              <a:gd name="T22" fmla="*/ 372 w 479"/>
              <a:gd name="T23" fmla="*/ 204 h 479"/>
              <a:gd name="T24" fmla="*/ 319 w 479"/>
              <a:gd name="T25" fmla="*/ 178 h 479"/>
              <a:gd name="T26" fmla="*/ 346 w 479"/>
              <a:gd name="T27" fmla="*/ 88 h 479"/>
              <a:gd name="T28" fmla="*/ 293 w 479"/>
              <a:gd name="T29" fmla="*/ 62 h 479"/>
              <a:gd name="T30" fmla="*/ 301 w 479"/>
              <a:gd name="T31" fmla="*/ 53 h 479"/>
              <a:gd name="T32" fmla="*/ 443 w 479"/>
              <a:gd name="T33" fmla="*/ 239 h 479"/>
              <a:gd name="T34" fmla="*/ 212 w 479"/>
              <a:gd name="T35" fmla="*/ 44 h 479"/>
              <a:gd name="T36" fmla="*/ 212 w 479"/>
              <a:gd name="T37" fmla="*/ 44 h 479"/>
              <a:gd name="T38" fmla="*/ 186 w 479"/>
              <a:gd name="T39" fmla="*/ 62 h 479"/>
              <a:gd name="T40" fmla="*/ 150 w 479"/>
              <a:gd name="T41" fmla="*/ 88 h 479"/>
              <a:gd name="T42" fmla="*/ 115 w 479"/>
              <a:gd name="T43" fmla="*/ 133 h 479"/>
              <a:gd name="T44" fmla="*/ 133 w 479"/>
              <a:gd name="T45" fmla="*/ 159 h 479"/>
              <a:gd name="T46" fmla="*/ 177 w 479"/>
              <a:gd name="T47" fmla="*/ 159 h 479"/>
              <a:gd name="T48" fmla="*/ 248 w 479"/>
              <a:gd name="T49" fmla="*/ 239 h 479"/>
              <a:gd name="T50" fmla="*/ 186 w 479"/>
              <a:gd name="T51" fmla="*/ 292 h 479"/>
              <a:gd name="T52" fmla="*/ 177 w 479"/>
              <a:gd name="T53" fmla="*/ 337 h 479"/>
              <a:gd name="T54" fmla="*/ 177 w 479"/>
              <a:gd name="T55" fmla="*/ 390 h 479"/>
              <a:gd name="T56" fmla="*/ 133 w 479"/>
              <a:gd name="T57" fmla="*/ 345 h 479"/>
              <a:gd name="T58" fmla="*/ 124 w 479"/>
              <a:gd name="T59" fmla="*/ 284 h 479"/>
              <a:gd name="T60" fmla="*/ 88 w 479"/>
              <a:gd name="T61" fmla="*/ 239 h 479"/>
              <a:gd name="T62" fmla="*/ 106 w 479"/>
              <a:gd name="T63" fmla="*/ 186 h 479"/>
              <a:gd name="T64" fmla="*/ 53 w 479"/>
              <a:gd name="T65" fmla="*/ 169 h 479"/>
              <a:gd name="T66" fmla="*/ 212 w 479"/>
              <a:gd name="T67" fmla="*/ 44 h 479"/>
              <a:gd name="T68" fmla="*/ 177 w 479"/>
              <a:gd name="T69" fmla="*/ 434 h 479"/>
              <a:gd name="T70" fmla="*/ 177 w 479"/>
              <a:gd name="T71" fmla="*/ 434 h 479"/>
              <a:gd name="T72" fmla="*/ 204 w 479"/>
              <a:gd name="T73" fmla="*/ 416 h 479"/>
              <a:gd name="T74" fmla="*/ 239 w 479"/>
              <a:gd name="T75" fmla="*/ 407 h 479"/>
              <a:gd name="T76" fmla="*/ 293 w 479"/>
              <a:gd name="T77" fmla="*/ 390 h 479"/>
              <a:gd name="T78" fmla="*/ 354 w 479"/>
              <a:gd name="T79" fmla="*/ 407 h 479"/>
              <a:gd name="T80" fmla="*/ 239 w 479"/>
              <a:gd name="T81" fmla="*/ 443 h 479"/>
              <a:gd name="T82" fmla="*/ 177 w 479"/>
              <a:gd name="T83" fmla="*/ 43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8" name="Freeform 80"/>
          <p:cNvSpPr>
            <a:spLocks noChangeArrowheads="1"/>
          </p:cNvSpPr>
          <p:nvPr userDrawn="1"/>
        </p:nvSpPr>
        <p:spPr bwMode="auto">
          <a:xfrm>
            <a:off x="6816047" y="1805805"/>
            <a:ext cx="232243" cy="141810"/>
          </a:xfrm>
          <a:custGeom>
            <a:avLst/>
            <a:gdLst>
              <a:gd name="T0" fmla="*/ 462 w 498"/>
              <a:gd name="T1" fmla="*/ 0 h 303"/>
              <a:gd name="T2" fmla="*/ 0 w 498"/>
              <a:gd name="T3" fmla="*/ 36 h 303"/>
              <a:gd name="T4" fmla="*/ 36 w 498"/>
              <a:gd name="T5" fmla="*/ 302 h 303"/>
              <a:gd name="T6" fmla="*/ 497 w 498"/>
              <a:gd name="T7" fmla="*/ 266 h 303"/>
              <a:gd name="T8" fmla="*/ 462 w 498"/>
              <a:gd name="T9" fmla="*/ 0 h 303"/>
              <a:gd name="T10" fmla="*/ 275 w 498"/>
              <a:gd name="T11" fmla="*/ 54 h 303"/>
              <a:gd name="T12" fmla="*/ 319 w 498"/>
              <a:gd name="T13" fmla="*/ 107 h 303"/>
              <a:gd name="T14" fmla="*/ 275 w 498"/>
              <a:gd name="T15" fmla="*/ 54 h 303"/>
              <a:gd name="T16" fmla="*/ 346 w 498"/>
              <a:gd name="T17" fmla="*/ 125 h 303"/>
              <a:gd name="T18" fmla="*/ 302 w 498"/>
              <a:gd name="T19" fmla="*/ 178 h 303"/>
              <a:gd name="T20" fmla="*/ 346 w 498"/>
              <a:gd name="T21" fmla="*/ 125 h 303"/>
              <a:gd name="T22" fmla="*/ 195 w 498"/>
              <a:gd name="T23" fmla="*/ 54 h 303"/>
              <a:gd name="T24" fmla="*/ 249 w 498"/>
              <a:gd name="T25" fmla="*/ 107 h 303"/>
              <a:gd name="T26" fmla="*/ 195 w 498"/>
              <a:gd name="T27" fmla="*/ 54 h 303"/>
              <a:gd name="T28" fmla="*/ 275 w 498"/>
              <a:gd name="T29" fmla="*/ 125 h 303"/>
              <a:gd name="T30" fmla="*/ 222 w 498"/>
              <a:gd name="T31" fmla="*/ 178 h 303"/>
              <a:gd name="T32" fmla="*/ 275 w 498"/>
              <a:gd name="T33" fmla="*/ 125 h 303"/>
              <a:gd name="T34" fmla="*/ 124 w 498"/>
              <a:gd name="T35" fmla="*/ 54 h 303"/>
              <a:gd name="T36" fmla="*/ 178 w 498"/>
              <a:gd name="T37" fmla="*/ 107 h 303"/>
              <a:gd name="T38" fmla="*/ 124 w 498"/>
              <a:gd name="T39" fmla="*/ 54 h 303"/>
              <a:gd name="T40" fmla="*/ 195 w 498"/>
              <a:gd name="T41" fmla="*/ 125 h 303"/>
              <a:gd name="T42" fmla="*/ 151 w 498"/>
              <a:gd name="T43" fmla="*/ 178 h 303"/>
              <a:gd name="T44" fmla="*/ 195 w 498"/>
              <a:gd name="T45" fmla="*/ 125 h 303"/>
              <a:gd name="T46" fmla="*/ 54 w 498"/>
              <a:gd name="T47" fmla="*/ 54 h 303"/>
              <a:gd name="T48" fmla="*/ 98 w 498"/>
              <a:gd name="T49" fmla="*/ 107 h 303"/>
              <a:gd name="T50" fmla="*/ 54 w 498"/>
              <a:gd name="T51" fmla="*/ 54 h 303"/>
              <a:gd name="T52" fmla="*/ 124 w 498"/>
              <a:gd name="T53" fmla="*/ 125 h 303"/>
              <a:gd name="T54" fmla="*/ 71 w 498"/>
              <a:gd name="T55" fmla="*/ 178 h 303"/>
              <a:gd name="T56" fmla="*/ 124 w 498"/>
              <a:gd name="T57" fmla="*/ 125 h 303"/>
              <a:gd name="T58" fmla="*/ 98 w 498"/>
              <a:gd name="T59" fmla="*/ 249 h 303"/>
              <a:gd name="T60" fmla="*/ 54 w 498"/>
              <a:gd name="T61" fmla="*/ 204 h 303"/>
              <a:gd name="T62" fmla="*/ 98 w 498"/>
              <a:gd name="T63" fmla="*/ 249 h 303"/>
              <a:gd name="T64" fmla="*/ 372 w 498"/>
              <a:gd name="T65" fmla="*/ 249 h 303"/>
              <a:gd name="T66" fmla="*/ 124 w 498"/>
              <a:gd name="T67" fmla="*/ 204 h 303"/>
              <a:gd name="T68" fmla="*/ 372 w 498"/>
              <a:gd name="T69" fmla="*/ 249 h 303"/>
              <a:gd name="T70" fmla="*/ 443 w 498"/>
              <a:gd name="T71" fmla="*/ 249 h 303"/>
              <a:gd name="T72" fmla="*/ 399 w 498"/>
              <a:gd name="T73" fmla="*/ 204 h 303"/>
              <a:gd name="T74" fmla="*/ 443 w 498"/>
              <a:gd name="T75" fmla="*/ 249 h 303"/>
              <a:gd name="T76" fmla="*/ 372 w 498"/>
              <a:gd name="T77" fmla="*/ 178 h 303"/>
              <a:gd name="T78" fmla="*/ 425 w 498"/>
              <a:gd name="T79" fmla="*/ 125 h 303"/>
              <a:gd name="T80" fmla="*/ 372 w 498"/>
              <a:gd name="T81" fmla="*/ 178 h 303"/>
              <a:gd name="T82" fmla="*/ 443 w 498"/>
              <a:gd name="T83" fmla="*/ 107 h 303"/>
              <a:gd name="T84" fmla="*/ 346 w 498"/>
              <a:gd name="T85" fmla="*/ 54 h 303"/>
              <a:gd name="T86" fmla="*/ 443 w 498"/>
              <a:gd name="T87" fmla="*/ 10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8" h="303">
                <a:moveTo>
                  <a:pt x="462" y="0"/>
                </a:moveTo>
                <a:lnTo>
                  <a:pt x="462" y="0"/>
                </a:lnTo>
                <a:cubicBezTo>
                  <a:pt x="36" y="0"/>
                  <a:pt x="36" y="0"/>
                  <a:pt x="36" y="0"/>
                </a:cubicBezTo>
                <a:cubicBezTo>
                  <a:pt x="18" y="0"/>
                  <a:pt x="0" y="18"/>
                  <a:pt x="0" y="3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4"/>
                  <a:pt x="18" y="302"/>
                  <a:pt x="36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79" y="302"/>
                  <a:pt x="497" y="284"/>
                  <a:pt x="497" y="266"/>
                </a:cubicBezTo>
                <a:cubicBezTo>
                  <a:pt x="497" y="36"/>
                  <a:pt x="497" y="36"/>
                  <a:pt x="497" y="36"/>
                </a:cubicBezTo>
                <a:cubicBezTo>
                  <a:pt x="497" y="18"/>
                  <a:pt x="479" y="0"/>
                  <a:pt x="462" y="0"/>
                </a:cubicBezTo>
                <a:close/>
                <a:moveTo>
                  <a:pt x="275" y="54"/>
                </a:moveTo>
                <a:lnTo>
                  <a:pt x="275" y="54"/>
                </a:lnTo>
                <a:cubicBezTo>
                  <a:pt x="319" y="54"/>
                  <a:pt x="319" y="54"/>
                  <a:pt x="319" y="54"/>
                </a:cubicBezTo>
                <a:cubicBezTo>
                  <a:pt x="319" y="107"/>
                  <a:pt x="319" y="107"/>
                  <a:pt x="319" y="107"/>
                </a:cubicBezTo>
                <a:cubicBezTo>
                  <a:pt x="275" y="107"/>
                  <a:pt x="275" y="107"/>
                  <a:pt x="275" y="107"/>
                </a:cubicBezTo>
                <a:lnTo>
                  <a:pt x="275" y="54"/>
                </a:lnTo>
                <a:close/>
                <a:moveTo>
                  <a:pt x="346" y="125"/>
                </a:moveTo>
                <a:lnTo>
                  <a:pt x="346" y="125"/>
                </a:lnTo>
                <a:cubicBezTo>
                  <a:pt x="346" y="178"/>
                  <a:pt x="346" y="178"/>
                  <a:pt x="346" y="178"/>
                </a:cubicBezTo>
                <a:cubicBezTo>
                  <a:pt x="302" y="178"/>
                  <a:pt x="302" y="178"/>
                  <a:pt x="302" y="178"/>
                </a:cubicBezTo>
                <a:cubicBezTo>
                  <a:pt x="302" y="125"/>
                  <a:pt x="302" y="125"/>
                  <a:pt x="302" y="125"/>
                </a:cubicBezTo>
                <a:lnTo>
                  <a:pt x="346" y="125"/>
                </a:lnTo>
                <a:close/>
                <a:moveTo>
                  <a:pt x="195" y="54"/>
                </a:moveTo>
                <a:lnTo>
                  <a:pt x="195" y="54"/>
                </a:lnTo>
                <a:cubicBezTo>
                  <a:pt x="249" y="54"/>
                  <a:pt x="249" y="54"/>
                  <a:pt x="249" y="54"/>
                </a:cubicBezTo>
                <a:cubicBezTo>
                  <a:pt x="249" y="107"/>
                  <a:pt x="249" y="107"/>
                  <a:pt x="249" y="107"/>
                </a:cubicBezTo>
                <a:cubicBezTo>
                  <a:pt x="195" y="107"/>
                  <a:pt x="195" y="107"/>
                  <a:pt x="195" y="107"/>
                </a:cubicBezTo>
                <a:lnTo>
                  <a:pt x="195" y="54"/>
                </a:lnTo>
                <a:close/>
                <a:moveTo>
                  <a:pt x="275" y="125"/>
                </a:moveTo>
                <a:lnTo>
                  <a:pt x="275" y="125"/>
                </a:lnTo>
                <a:cubicBezTo>
                  <a:pt x="275" y="178"/>
                  <a:pt x="275" y="178"/>
                  <a:pt x="275" y="178"/>
                </a:cubicBezTo>
                <a:cubicBezTo>
                  <a:pt x="222" y="178"/>
                  <a:pt x="222" y="178"/>
                  <a:pt x="222" y="178"/>
                </a:cubicBezTo>
                <a:cubicBezTo>
                  <a:pt x="222" y="125"/>
                  <a:pt x="222" y="125"/>
                  <a:pt x="222" y="125"/>
                </a:cubicBezTo>
                <a:lnTo>
                  <a:pt x="275" y="125"/>
                </a:lnTo>
                <a:close/>
                <a:moveTo>
                  <a:pt x="124" y="54"/>
                </a:moveTo>
                <a:lnTo>
                  <a:pt x="124" y="54"/>
                </a:lnTo>
                <a:cubicBezTo>
                  <a:pt x="178" y="54"/>
                  <a:pt x="178" y="54"/>
                  <a:pt x="178" y="54"/>
                </a:cubicBezTo>
                <a:cubicBezTo>
                  <a:pt x="178" y="107"/>
                  <a:pt x="178" y="107"/>
                  <a:pt x="178" y="107"/>
                </a:cubicBezTo>
                <a:cubicBezTo>
                  <a:pt x="124" y="107"/>
                  <a:pt x="124" y="107"/>
                  <a:pt x="124" y="107"/>
                </a:cubicBezTo>
                <a:lnTo>
                  <a:pt x="124" y="54"/>
                </a:lnTo>
                <a:close/>
                <a:moveTo>
                  <a:pt x="195" y="125"/>
                </a:moveTo>
                <a:lnTo>
                  <a:pt x="195" y="125"/>
                </a:lnTo>
                <a:cubicBezTo>
                  <a:pt x="195" y="178"/>
                  <a:pt x="195" y="178"/>
                  <a:pt x="195" y="178"/>
                </a:cubicBezTo>
                <a:cubicBezTo>
                  <a:pt x="151" y="178"/>
                  <a:pt x="151" y="178"/>
                  <a:pt x="151" y="178"/>
                </a:cubicBezTo>
                <a:cubicBezTo>
                  <a:pt x="151" y="125"/>
                  <a:pt x="151" y="125"/>
                  <a:pt x="151" y="125"/>
                </a:cubicBezTo>
                <a:lnTo>
                  <a:pt x="195" y="125"/>
                </a:lnTo>
                <a:close/>
                <a:moveTo>
                  <a:pt x="54" y="54"/>
                </a:moveTo>
                <a:lnTo>
                  <a:pt x="54" y="54"/>
                </a:lnTo>
                <a:cubicBezTo>
                  <a:pt x="98" y="54"/>
                  <a:pt x="98" y="54"/>
                  <a:pt x="98" y="54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54" y="107"/>
                  <a:pt x="54" y="107"/>
                  <a:pt x="54" y="107"/>
                </a:cubicBezTo>
                <a:lnTo>
                  <a:pt x="54" y="54"/>
                </a:lnTo>
                <a:close/>
                <a:moveTo>
                  <a:pt x="124" y="125"/>
                </a:moveTo>
                <a:lnTo>
                  <a:pt x="124" y="125"/>
                </a:lnTo>
                <a:cubicBezTo>
                  <a:pt x="124" y="178"/>
                  <a:pt x="124" y="178"/>
                  <a:pt x="124" y="178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71" y="125"/>
                  <a:pt x="71" y="125"/>
                  <a:pt x="71" y="125"/>
                </a:cubicBezTo>
                <a:lnTo>
                  <a:pt x="124" y="125"/>
                </a:lnTo>
                <a:close/>
                <a:moveTo>
                  <a:pt x="98" y="249"/>
                </a:moveTo>
                <a:lnTo>
                  <a:pt x="98" y="249"/>
                </a:lnTo>
                <a:cubicBezTo>
                  <a:pt x="54" y="249"/>
                  <a:pt x="54" y="249"/>
                  <a:pt x="54" y="249"/>
                </a:cubicBezTo>
                <a:cubicBezTo>
                  <a:pt x="54" y="204"/>
                  <a:pt x="54" y="204"/>
                  <a:pt x="54" y="204"/>
                </a:cubicBezTo>
                <a:cubicBezTo>
                  <a:pt x="98" y="204"/>
                  <a:pt x="98" y="204"/>
                  <a:pt x="98" y="204"/>
                </a:cubicBezTo>
                <a:lnTo>
                  <a:pt x="98" y="249"/>
                </a:lnTo>
                <a:close/>
                <a:moveTo>
                  <a:pt x="372" y="249"/>
                </a:moveTo>
                <a:lnTo>
                  <a:pt x="372" y="249"/>
                </a:lnTo>
                <a:cubicBezTo>
                  <a:pt x="124" y="249"/>
                  <a:pt x="124" y="249"/>
                  <a:pt x="124" y="249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372" y="204"/>
                  <a:pt x="372" y="204"/>
                  <a:pt x="372" y="204"/>
                </a:cubicBezTo>
                <a:lnTo>
                  <a:pt x="372" y="249"/>
                </a:lnTo>
                <a:close/>
                <a:moveTo>
                  <a:pt x="443" y="249"/>
                </a:moveTo>
                <a:lnTo>
                  <a:pt x="443" y="249"/>
                </a:lnTo>
                <a:cubicBezTo>
                  <a:pt x="399" y="249"/>
                  <a:pt x="399" y="249"/>
                  <a:pt x="399" y="249"/>
                </a:cubicBezTo>
                <a:cubicBezTo>
                  <a:pt x="399" y="204"/>
                  <a:pt x="399" y="204"/>
                  <a:pt x="399" y="204"/>
                </a:cubicBezTo>
                <a:cubicBezTo>
                  <a:pt x="443" y="204"/>
                  <a:pt x="443" y="204"/>
                  <a:pt x="443" y="204"/>
                </a:cubicBezTo>
                <a:lnTo>
                  <a:pt x="443" y="249"/>
                </a:lnTo>
                <a:close/>
                <a:moveTo>
                  <a:pt x="372" y="178"/>
                </a:moveTo>
                <a:lnTo>
                  <a:pt x="372" y="178"/>
                </a:lnTo>
                <a:cubicBezTo>
                  <a:pt x="372" y="125"/>
                  <a:pt x="372" y="125"/>
                  <a:pt x="372" y="125"/>
                </a:cubicBezTo>
                <a:cubicBezTo>
                  <a:pt x="425" y="125"/>
                  <a:pt x="425" y="125"/>
                  <a:pt x="425" y="125"/>
                </a:cubicBezTo>
                <a:cubicBezTo>
                  <a:pt x="425" y="178"/>
                  <a:pt x="425" y="178"/>
                  <a:pt x="425" y="178"/>
                </a:cubicBezTo>
                <a:lnTo>
                  <a:pt x="372" y="178"/>
                </a:lnTo>
                <a:close/>
                <a:moveTo>
                  <a:pt x="443" y="107"/>
                </a:moveTo>
                <a:lnTo>
                  <a:pt x="443" y="107"/>
                </a:lnTo>
                <a:cubicBezTo>
                  <a:pt x="346" y="107"/>
                  <a:pt x="346" y="107"/>
                  <a:pt x="346" y="107"/>
                </a:cubicBezTo>
                <a:cubicBezTo>
                  <a:pt x="346" y="54"/>
                  <a:pt x="346" y="54"/>
                  <a:pt x="346" y="54"/>
                </a:cubicBezTo>
                <a:cubicBezTo>
                  <a:pt x="443" y="54"/>
                  <a:pt x="443" y="54"/>
                  <a:pt x="443" y="54"/>
                </a:cubicBezTo>
                <a:lnTo>
                  <a:pt x="443" y="10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69" name="Freeform 81"/>
          <p:cNvSpPr>
            <a:spLocks noChangeArrowheads="1"/>
          </p:cNvSpPr>
          <p:nvPr userDrawn="1"/>
        </p:nvSpPr>
        <p:spPr bwMode="auto">
          <a:xfrm>
            <a:off x="342042" y="2247681"/>
            <a:ext cx="232243" cy="187027"/>
          </a:xfrm>
          <a:custGeom>
            <a:avLst/>
            <a:gdLst>
              <a:gd name="T0" fmla="*/ 442 w 497"/>
              <a:gd name="T1" fmla="*/ 0 h 401"/>
              <a:gd name="T2" fmla="*/ 442 w 497"/>
              <a:gd name="T3" fmla="*/ 0 h 401"/>
              <a:gd name="T4" fmla="*/ 53 w 497"/>
              <a:gd name="T5" fmla="*/ 0 h 401"/>
              <a:gd name="T6" fmla="*/ 0 w 497"/>
              <a:gd name="T7" fmla="*/ 45 h 401"/>
              <a:gd name="T8" fmla="*/ 0 w 497"/>
              <a:gd name="T9" fmla="*/ 347 h 401"/>
              <a:gd name="T10" fmla="*/ 53 w 497"/>
              <a:gd name="T11" fmla="*/ 400 h 401"/>
              <a:gd name="T12" fmla="*/ 442 w 497"/>
              <a:gd name="T13" fmla="*/ 400 h 401"/>
              <a:gd name="T14" fmla="*/ 496 w 497"/>
              <a:gd name="T15" fmla="*/ 347 h 401"/>
              <a:gd name="T16" fmla="*/ 496 w 497"/>
              <a:gd name="T17" fmla="*/ 45 h 401"/>
              <a:gd name="T18" fmla="*/ 442 w 497"/>
              <a:gd name="T19" fmla="*/ 0 h 401"/>
              <a:gd name="T20" fmla="*/ 114 w 497"/>
              <a:gd name="T21" fmla="*/ 45 h 401"/>
              <a:gd name="T22" fmla="*/ 114 w 497"/>
              <a:gd name="T23" fmla="*/ 45 h 401"/>
              <a:gd name="T24" fmla="*/ 132 w 497"/>
              <a:gd name="T25" fmla="*/ 63 h 401"/>
              <a:gd name="T26" fmla="*/ 114 w 497"/>
              <a:gd name="T27" fmla="*/ 80 h 401"/>
              <a:gd name="T28" fmla="*/ 97 w 497"/>
              <a:gd name="T29" fmla="*/ 63 h 401"/>
              <a:gd name="T30" fmla="*/ 114 w 497"/>
              <a:gd name="T31" fmla="*/ 45 h 401"/>
              <a:gd name="T32" fmla="*/ 44 w 497"/>
              <a:gd name="T33" fmla="*/ 63 h 401"/>
              <a:gd name="T34" fmla="*/ 44 w 497"/>
              <a:gd name="T35" fmla="*/ 63 h 401"/>
              <a:gd name="T36" fmla="*/ 61 w 497"/>
              <a:gd name="T37" fmla="*/ 45 h 401"/>
              <a:gd name="T38" fmla="*/ 79 w 497"/>
              <a:gd name="T39" fmla="*/ 63 h 401"/>
              <a:gd name="T40" fmla="*/ 61 w 497"/>
              <a:gd name="T41" fmla="*/ 80 h 401"/>
              <a:gd name="T42" fmla="*/ 44 w 497"/>
              <a:gd name="T43" fmla="*/ 63 h 401"/>
              <a:gd name="T44" fmla="*/ 442 w 497"/>
              <a:gd name="T45" fmla="*/ 347 h 401"/>
              <a:gd name="T46" fmla="*/ 442 w 497"/>
              <a:gd name="T47" fmla="*/ 347 h 401"/>
              <a:gd name="T48" fmla="*/ 44 w 497"/>
              <a:gd name="T49" fmla="*/ 347 h 401"/>
              <a:gd name="T50" fmla="*/ 44 w 497"/>
              <a:gd name="T51" fmla="*/ 116 h 401"/>
              <a:gd name="T52" fmla="*/ 442 w 497"/>
              <a:gd name="T53" fmla="*/ 116 h 401"/>
              <a:gd name="T54" fmla="*/ 442 w 497"/>
              <a:gd name="T55" fmla="*/ 347 h 401"/>
              <a:gd name="T56" fmla="*/ 442 w 497"/>
              <a:gd name="T57" fmla="*/ 80 h 401"/>
              <a:gd name="T58" fmla="*/ 442 w 497"/>
              <a:gd name="T59" fmla="*/ 80 h 401"/>
              <a:gd name="T60" fmla="*/ 150 w 497"/>
              <a:gd name="T61" fmla="*/ 80 h 401"/>
              <a:gd name="T62" fmla="*/ 150 w 497"/>
              <a:gd name="T63" fmla="*/ 45 h 401"/>
              <a:gd name="T64" fmla="*/ 442 w 497"/>
              <a:gd name="T65" fmla="*/ 45 h 401"/>
              <a:gd name="T66" fmla="*/ 442 w 497"/>
              <a:gd name="T67" fmla="*/ 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01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19"/>
                  <a:pt x="0" y="45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73"/>
                  <a:pt x="17" y="400"/>
                  <a:pt x="53" y="400"/>
                </a:cubicBezTo>
                <a:cubicBezTo>
                  <a:pt x="442" y="400"/>
                  <a:pt x="442" y="400"/>
                  <a:pt x="442" y="400"/>
                </a:cubicBezTo>
                <a:cubicBezTo>
                  <a:pt x="469" y="400"/>
                  <a:pt x="496" y="373"/>
                  <a:pt x="496" y="347"/>
                </a:cubicBezTo>
                <a:cubicBezTo>
                  <a:pt x="496" y="45"/>
                  <a:pt x="496" y="45"/>
                  <a:pt x="496" y="45"/>
                </a:cubicBezTo>
                <a:cubicBezTo>
                  <a:pt x="496" y="19"/>
                  <a:pt x="469" y="0"/>
                  <a:pt x="442" y="0"/>
                </a:cubicBezTo>
                <a:close/>
                <a:moveTo>
                  <a:pt x="114" y="45"/>
                </a:moveTo>
                <a:lnTo>
                  <a:pt x="114" y="45"/>
                </a:lnTo>
                <a:cubicBezTo>
                  <a:pt x="123" y="45"/>
                  <a:pt x="132" y="54"/>
                  <a:pt x="132" y="63"/>
                </a:cubicBezTo>
                <a:cubicBezTo>
                  <a:pt x="132" y="72"/>
                  <a:pt x="123" y="80"/>
                  <a:pt x="114" y="80"/>
                </a:cubicBezTo>
                <a:cubicBezTo>
                  <a:pt x="106" y="80"/>
                  <a:pt x="97" y="72"/>
                  <a:pt x="97" y="63"/>
                </a:cubicBezTo>
                <a:cubicBezTo>
                  <a:pt x="97" y="54"/>
                  <a:pt x="106" y="45"/>
                  <a:pt x="114" y="45"/>
                </a:cubicBezTo>
                <a:close/>
                <a:moveTo>
                  <a:pt x="44" y="63"/>
                </a:moveTo>
                <a:lnTo>
                  <a:pt x="44" y="63"/>
                </a:lnTo>
                <a:cubicBezTo>
                  <a:pt x="44" y="54"/>
                  <a:pt x="53" y="45"/>
                  <a:pt x="61" y="45"/>
                </a:cubicBezTo>
                <a:cubicBezTo>
                  <a:pt x="70" y="45"/>
                  <a:pt x="79" y="54"/>
                  <a:pt x="79" y="63"/>
                </a:cubicBezTo>
                <a:cubicBezTo>
                  <a:pt x="79" y="72"/>
                  <a:pt x="70" y="80"/>
                  <a:pt x="61" y="80"/>
                </a:cubicBezTo>
                <a:cubicBezTo>
                  <a:pt x="53" y="80"/>
                  <a:pt x="44" y="72"/>
                  <a:pt x="44" y="63"/>
                </a:cubicBezTo>
                <a:close/>
                <a:moveTo>
                  <a:pt x="442" y="347"/>
                </a:moveTo>
                <a:lnTo>
                  <a:pt x="442" y="347"/>
                </a:lnTo>
                <a:cubicBezTo>
                  <a:pt x="44" y="347"/>
                  <a:pt x="44" y="347"/>
                  <a:pt x="44" y="347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2" y="116"/>
                  <a:pt x="442" y="116"/>
                  <a:pt x="442" y="116"/>
                </a:cubicBezTo>
                <a:lnTo>
                  <a:pt x="442" y="347"/>
                </a:lnTo>
                <a:close/>
                <a:moveTo>
                  <a:pt x="442" y="80"/>
                </a:moveTo>
                <a:lnTo>
                  <a:pt x="442" y="80"/>
                </a:lnTo>
                <a:cubicBezTo>
                  <a:pt x="150" y="80"/>
                  <a:pt x="150" y="80"/>
                  <a:pt x="150" y="80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442" y="45"/>
                  <a:pt x="442" y="45"/>
                  <a:pt x="442" y="45"/>
                </a:cubicBezTo>
                <a:lnTo>
                  <a:pt x="442" y="8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0" name="Freeform 82"/>
          <p:cNvSpPr>
            <a:spLocks noChangeArrowheads="1"/>
          </p:cNvSpPr>
          <p:nvPr userDrawn="1"/>
        </p:nvSpPr>
        <p:spPr bwMode="auto">
          <a:xfrm>
            <a:off x="804472" y="2235350"/>
            <a:ext cx="232241" cy="207580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1" name="Freeform 83"/>
          <p:cNvSpPr>
            <a:spLocks noChangeArrowheads="1"/>
          </p:cNvSpPr>
          <p:nvPr userDrawn="1"/>
        </p:nvSpPr>
        <p:spPr bwMode="auto">
          <a:xfrm>
            <a:off x="3149500" y="2260013"/>
            <a:ext cx="166475" cy="162364"/>
          </a:xfrm>
          <a:custGeom>
            <a:avLst/>
            <a:gdLst>
              <a:gd name="T0" fmla="*/ 177 w 356"/>
              <a:gd name="T1" fmla="*/ 89 h 347"/>
              <a:gd name="T2" fmla="*/ 177 w 356"/>
              <a:gd name="T3" fmla="*/ 89 h 347"/>
              <a:gd name="T4" fmla="*/ 98 w 356"/>
              <a:gd name="T5" fmla="*/ 169 h 347"/>
              <a:gd name="T6" fmla="*/ 177 w 356"/>
              <a:gd name="T7" fmla="*/ 248 h 347"/>
              <a:gd name="T8" fmla="*/ 257 w 356"/>
              <a:gd name="T9" fmla="*/ 169 h 347"/>
              <a:gd name="T10" fmla="*/ 177 w 356"/>
              <a:gd name="T11" fmla="*/ 89 h 347"/>
              <a:gd name="T12" fmla="*/ 177 w 356"/>
              <a:gd name="T13" fmla="*/ 222 h 347"/>
              <a:gd name="T14" fmla="*/ 177 w 356"/>
              <a:gd name="T15" fmla="*/ 222 h 347"/>
              <a:gd name="T16" fmla="*/ 124 w 356"/>
              <a:gd name="T17" fmla="*/ 169 h 347"/>
              <a:gd name="T18" fmla="*/ 177 w 356"/>
              <a:gd name="T19" fmla="*/ 124 h 347"/>
              <a:gd name="T20" fmla="*/ 230 w 356"/>
              <a:gd name="T21" fmla="*/ 169 h 347"/>
              <a:gd name="T22" fmla="*/ 177 w 356"/>
              <a:gd name="T23" fmla="*/ 222 h 347"/>
              <a:gd name="T24" fmla="*/ 26 w 356"/>
              <a:gd name="T25" fmla="*/ 151 h 347"/>
              <a:gd name="T26" fmla="*/ 26 w 356"/>
              <a:gd name="T27" fmla="*/ 151 h 347"/>
              <a:gd name="T28" fmla="*/ 0 w 356"/>
              <a:gd name="T29" fmla="*/ 169 h 347"/>
              <a:gd name="T30" fmla="*/ 26 w 356"/>
              <a:gd name="T31" fmla="*/ 195 h 347"/>
              <a:gd name="T32" fmla="*/ 53 w 356"/>
              <a:gd name="T33" fmla="*/ 169 h 347"/>
              <a:gd name="T34" fmla="*/ 26 w 356"/>
              <a:gd name="T35" fmla="*/ 151 h 347"/>
              <a:gd name="T36" fmla="*/ 301 w 356"/>
              <a:gd name="T37" fmla="*/ 53 h 347"/>
              <a:gd name="T38" fmla="*/ 301 w 356"/>
              <a:gd name="T39" fmla="*/ 53 h 347"/>
              <a:gd name="T40" fmla="*/ 266 w 356"/>
              <a:gd name="T41" fmla="*/ 53 h 347"/>
              <a:gd name="T42" fmla="*/ 266 w 356"/>
              <a:gd name="T43" fmla="*/ 89 h 347"/>
              <a:gd name="T44" fmla="*/ 292 w 356"/>
              <a:gd name="T45" fmla="*/ 80 h 347"/>
              <a:gd name="T46" fmla="*/ 301 w 356"/>
              <a:gd name="T47" fmla="*/ 53 h 347"/>
              <a:gd name="T48" fmla="*/ 328 w 356"/>
              <a:gd name="T49" fmla="*/ 151 h 347"/>
              <a:gd name="T50" fmla="*/ 328 w 356"/>
              <a:gd name="T51" fmla="*/ 151 h 347"/>
              <a:gd name="T52" fmla="*/ 301 w 356"/>
              <a:gd name="T53" fmla="*/ 169 h 347"/>
              <a:gd name="T54" fmla="*/ 328 w 356"/>
              <a:gd name="T55" fmla="*/ 195 h 347"/>
              <a:gd name="T56" fmla="*/ 355 w 356"/>
              <a:gd name="T57" fmla="*/ 169 h 347"/>
              <a:gd name="T58" fmla="*/ 328 w 356"/>
              <a:gd name="T59" fmla="*/ 151 h 347"/>
              <a:gd name="T60" fmla="*/ 177 w 356"/>
              <a:gd name="T61" fmla="*/ 292 h 347"/>
              <a:gd name="T62" fmla="*/ 177 w 356"/>
              <a:gd name="T63" fmla="*/ 292 h 347"/>
              <a:gd name="T64" fmla="*/ 159 w 356"/>
              <a:gd name="T65" fmla="*/ 320 h 347"/>
              <a:gd name="T66" fmla="*/ 177 w 356"/>
              <a:gd name="T67" fmla="*/ 346 h 347"/>
              <a:gd name="T68" fmla="*/ 195 w 356"/>
              <a:gd name="T69" fmla="*/ 320 h 347"/>
              <a:gd name="T70" fmla="*/ 177 w 356"/>
              <a:gd name="T71" fmla="*/ 292 h 347"/>
              <a:gd name="T72" fmla="*/ 61 w 356"/>
              <a:gd name="T73" fmla="*/ 266 h 347"/>
              <a:gd name="T74" fmla="*/ 61 w 356"/>
              <a:gd name="T75" fmla="*/ 266 h 347"/>
              <a:gd name="T76" fmla="*/ 53 w 356"/>
              <a:gd name="T77" fmla="*/ 292 h 347"/>
              <a:gd name="T78" fmla="*/ 89 w 356"/>
              <a:gd name="T79" fmla="*/ 292 h 347"/>
              <a:gd name="T80" fmla="*/ 89 w 356"/>
              <a:gd name="T81" fmla="*/ 257 h 347"/>
              <a:gd name="T82" fmla="*/ 61 w 356"/>
              <a:gd name="T83" fmla="*/ 266 h 347"/>
              <a:gd name="T84" fmla="*/ 53 w 356"/>
              <a:gd name="T85" fmla="*/ 53 h 347"/>
              <a:gd name="T86" fmla="*/ 53 w 356"/>
              <a:gd name="T87" fmla="*/ 53 h 347"/>
              <a:gd name="T88" fmla="*/ 53 w 356"/>
              <a:gd name="T89" fmla="*/ 80 h 347"/>
              <a:gd name="T90" fmla="*/ 89 w 356"/>
              <a:gd name="T91" fmla="*/ 89 h 347"/>
              <a:gd name="T92" fmla="*/ 89 w 356"/>
              <a:gd name="T93" fmla="*/ 53 h 347"/>
              <a:gd name="T94" fmla="*/ 53 w 356"/>
              <a:gd name="T95" fmla="*/ 53 h 347"/>
              <a:gd name="T96" fmla="*/ 266 w 356"/>
              <a:gd name="T97" fmla="*/ 292 h 347"/>
              <a:gd name="T98" fmla="*/ 266 w 356"/>
              <a:gd name="T99" fmla="*/ 292 h 347"/>
              <a:gd name="T100" fmla="*/ 301 w 356"/>
              <a:gd name="T101" fmla="*/ 292 h 347"/>
              <a:gd name="T102" fmla="*/ 292 w 356"/>
              <a:gd name="T103" fmla="*/ 266 h 347"/>
              <a:gd name="T104" fmla="*/ 266 w 356"/>
              <a:gd name="T105" fmla="*/ 257 h 347"/>
              <a:gd name="T106" fmla="*/ 266 w 356"/>
              <a:gd name="T107" fmla="*/ 292 h 347"/>
              <a:gd name="T108" fmla="*/ 177 w 356"/>
              <a:gd name="T109" fmla="*/ 45 h 347"/>
              <a:gd name="T110" fmla="*/ 177 w 356"/>
              <a:gd name="T111" fmla="*/ 45 h 347"/>
              <a:gd name="T112" fmla="*/ 195 w 356"/>
              <a:gd name="T113" fmla="*/ 18 h 347"/>
              <a:gd name="T114" fmla="*/ 177 w 356"/>
              <a:gd name="T115" fmla="*/ 0 h 347"/>
              <a:gd name="T116" fmla="*/ 159 w 356"/>
              <a:gd name="T117" fmla="*/ 18 h 347"/>
              <a:gd name="T118" fmla="*/ 177 w 356"/>
              <a:gd name="T119" fmla="*/ 4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6" h="347">
                <a:moveTo>
                  <a:pt x="177" y="89"/>
                </a:moveTo>
                <a:lnTo>
                  <a:pt x="177" y="89"/>
                </a:lnTo>
                <a:cubicBezTo>
                  <a:pt x="133" y="89"/>
                  <a:pt x="98" y="124"/>
                  <a:pt x="98" y="169"/>
                </a:cubicBezTo>
                <a:cubicBezTo>
                  <a:pt x="98" y="213"/>
                  <a:pt x="133" y="248"/>
                  <a:pt x="177" y="248"/>
                </a:cubicBezTo>
                <a:cubicBezTo>
                  <a:pt x="221" y="248"/>
                  <a:pt x="257" y="213"/>
                  <a:pt x="257" y="169"/>
                </a:cubicBezTo>
                <a:cubicBezTo>
                  <a:pt x="257" y="124"/>
                  <a:pt x="221" y="89"/>
                  <a:pt x="177" y="89"/>
                </a:cubicBezTo>
                <a:close/>
                <a:moveTo>
                  <a:pt x="177" y="222"/>
                </a:moveTo>
                <a:lnTo>
                  <a:pt x="177" y="222"/>
                </a:lnTo>
                <a:cubicBezTo>
                  <a:pt x="151" y="222"/>
                  <a:pt x="124" y="195"/>
                  <a:pt x="124" y="169"/>
                </a:cubicBezTo>
                <a:cubicBezTo>
                  <a:pt x="124" y="142"/>
                  <a:pt x="151" y="124"/>
                  <a:pt x="177" y="124"/>
                </a:cubicBezTo>
                <a:cubicBezTo>
                  <a:pt x="204" y="124"/>
                  <a:pt x="230" y="142"/>
                  <a:pt x="230" y="169"/>
                </a:cubicBezTo>
                <a:cubicBezTo>
                  <a:pt x="230" y="195"/>
                  <a:pt x="204" y="222"/>
                  <a:pt x="177" y="222"/>
                </a:cubicBezTo>
                <a:close/>
                <a:moveTo>
                  <a:pt x="26" y="151"/>
                </a:moveTo>
                <a:lnTo>
                  <a:pt x="26" y="151"/>
                </a:lnTo>
                <a:cubicBezTo>
                  <a:pt x="17" y="151"/>
                  <a:pt x="0" y="160"/>
                  <a:pt x="0" y="169"/>
                </a:cubicBezTo>
                <a:cubicBezTo>
                  <a:pt x="0" y="186"/>
                  <a:pt x="17" y="195"/>
                  <a:pt x="26" y="195"/>
                </a:cubicBezTo>
                <a:cubicBezTo>
                  <a:pt x="45" y="195"/>
                  <a:pt x="53" y="186"/>
                  <a:pt x="53" y="169"/>
                </a:cubicBezTo>
                <a:cubicBezTo>
                  <a:pt x="53" y="160"/>
                  <a:pt x="45" y="151"/>
                  <a:pt x="26" y="151"/>
                </a:cubicBezTo>
                <a:close/>
                <a:moveTo>
                  <a:pt x="301" y="53"/>
                </a:moveTo>
                <a:lnTo>
                  <a:pt x="301" y="53"/>
                </a:lnTo>
                <a:cubicBezTo>
                  <a:pt x="292" y="45"/>
                  <a:pt x="274" y="45"/>
                  <a:pt x="266" y="53"/>
                </a:cubicBezTo>
                <a:cubicBezTo>
                  <a:pt x="257" y="63"/>
                  <a:pt x="257" y="80"/>
                  <a:pt x="266" y="89"/>
                </a:cubicBezTo>
                <a:cubicBezTo>
                  <a:pt x="274" y="89"/>
                  <a:pt x="283" y="89"/>
                  <a:pt x="292" y="80"/>
                </a:cubicBezTo>
                <a:cubicBezTo>
                  <a:pt x="301" y="71"/>
                  <a:pt x="310" y="53"/>
                  <a:pt x="301" y="53"/>
                </a:cubicBezTo>
                <a:close/>
                <a:moveTo>
                  <a:pt x="328" y="151"/>
                </a:moveTo>
                <a:lnTo>
                  <a:pt x="328" y="151"/>
                </a:lnTo>
                <a:cubicBezTo>
                  <a:pt x="310" y="151"/>
                  <a:pt x="301" y="160"/>
                  <a:pt x="301" y="169"/>
                </a:cubicBezTo>
                <a:cubicBezTo>
                  <a:pt x="301" y="186"/>
                  <a:pt x="310" y="195"/>
                  <a:pt x="328" y="195"/>
                </a:cubicBezTo>
                <a:cubicBezTo>
                  <a:pt x="336" y="195"/>
                  <a:pt x="355" y="186"/>
                  <a:pt x="355" y="169"/>
                </a:cubicBezTo>
                <a:cubicBezTo>
                  <a:pt x="355" y="160"/>
                  <a:pt x="336" y="151"/>
                  <a:pt x="328" y="151"/>
                </a:cubicBezTo>
                <a:close/>
                <a:moveTo>
                  <a:pt x="177" y="292"/>
                </a:moveTo>
                <a:lnTo>
                  <a:pt x="177" y="292"/>
                </a:lnTo>
                <a:cubicBezTo>
                  <a:pt x="168" y="292"/>
                  <a:pt x="159" y="311"/>
                  <a:pt x="159" y="320"/>
                </a:cubicBezTo>
                <a:cubicBezTo>
                  <a:pt x="159" y="337"/>
                  <a:pt x="168" y="346"/>
                  <a:pt x="177" y="346"/>
                </a:cubicBezTo>
                <a:cubicBezTo>
                  <a:pt x="186" y="346"/>
                  <a:pt x="195" y="337"/>
                  <a:pt x="195" y="320"/>
                </a:cubicBezTo>
                <a:cubicBezTo>
                  <a:pt x="195" y="311"/>
                  <a:pt x="186" y="292"/>
                  <a:pt x="177" y="292"/>
                </a:cubicBezTo>
                <a:close/>
                <a:moveTo>
                  <a:pt x="61" y="266"/>
                </a:moveTo>
                <a:lnTo>
                  <a:pt x="61" y="266"/>
                </a:lnTo>
                <a:cubicBezTo>
                  <a:pt x="53" y="275"/>
                  <a:pt x="45" y="284"/>
                  <a:pt x="53" y="292"/>
                </a:cubicBezTo>
                <a:cubicBezTo>
                  <a:pt x="61" y="301"/>
                  <a:pt x="80" y="301"/>
                  <a:pt x="89" y="292"/>
                </a:cubicBezTo>
                <a:cubicBezTo>
                  <a:pt x="98" y="284"/>
                  <a:pt x="98" y="266"/>
                  <a:pt x="89" y="257"/>
                </a:cubicBezTo>
                <a:cubicBezTo>
                  <a:pt x="80" y="248"/>
                  <a:pt x="71" y="257"/>
                  <a:pt x="61" y="266"/>
                </a:cubicBezTo>
                <a:close/>
                <a:moveTo>
                  <a:pt x="53" y="53"/>
                </a:moveTo>
                <a:lnTo>
                  <a:pt x="53" y="53"/>
                </a:lnTo>
                <a:cubicBezTo>
                  <a:pt x="45" y="63"/>
                  <a:pt x="45" y="71"/>
                  <a:pt x="53" y="80"/>
                </a:cubicBezTo>
                <a:cubicBezTo>
                  <a:pt x="71" y="89"/>
                  <a:pt x="80" y="98"/>
                  <a:pt x="89" y="89"/>
                </a:cubicBezTo>
                <a:cubicBezTo>
                  <a:pt x="98" y="80"/>
                  <a:pt x="98" y="63"/>
                  <a:pt x="89" y="53"/>
                </a:cubicBezTo>
                <a:cubicBezTo>
                  <a:pt x="80" y="45"/>
                  <a:pt x="61" y="45"/>
                  <a:pt x="53" y="53"/>
                </a:cubicBezTo>
                <a:close/>
                <a:moveTo>
                  <a:pt x="266" y="292"/>
                </a:moveTo>
                <a:lnTo>
                  <a:pt x="266" y="292"/>
                </a:lnTo>
                <a:cubicBezTo>
                  <a:pt x="274" y="301"/>
                  <a:pt x="292" y="301"/>
                  <a:pt x="301" y="292"/>
                </a:cubicBezTo>
                <a:cubicBezTo>
                  <a:pt x="310" y="284"/>
                  <a:pt x="310" y="275"/>
                  <a:pt x="292" y="266"/>
                </a:cubicBezTo>
                <a:cubicBezTo>
                  <a:pt x="283" y="257"/>
                  <a:pt x="274" y="248"/>
                  <a:pt x="266" y="257"/>
                </a:cubicBezTo>
                <a:cubicBezTo>
                  <a:pt x="257" y="266"/>
                  <a:pt x="257" y="284"/>
                  <a:pt x="266" y="292"/>
                </a:cubicBezTo>
                <a:close/>
                <a:moveTo>
                  <a:pt x="177" y="45"/>
                </a:moveTo>
                <a:lnTo>
                  <a:pt x="177" y="45"/>
                </a:lnTo>
                <a:cubicBezTo>
                  <a:pt x="186" y="45"/>
                  <a:pt x="195" y="36"/>
                  <a:pt x="195" y="18"/>
                </a:cubicBezTo>
                <a:cubicBezTo>
                  <a:pt x="195" y="9"/>
                  <a:pt x="186" y="0"/>
                  <a:pt x="177" y="0"/>
                </a:cubicBezTo>
                <a:cubicBezTo>
                  <a:pt x="168" y="0"/>
                  <a:pt x="159" y="9"/>
                  <a:pt x="159" y="18"/>
                </a:cubicBezTo>
                <a:cubicBezTo>
                  <a:pt x="159" y="36"/>
                  <a:pt x="168" y="45"/>
                  <a:pt x="177" y="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2" name="Freeform 84"/>
          <p:cNvSpPr>
            <a:spLocks noChangeArrowheads="1"/>
          </p:cNvSpPr>
          <p:nvPr userDrawn="1"/>
        </p:nvSpPr>
        <p:spPr bwMode="auto">
          <a:xfrm>
            <a:off x="3579045" y="2223019"/>
            <a:ext cx="232241" cy="232243"/>
          </a:xfrm>
          <a:custGeom>
            <a:avLst/>
            <a:gdLst>
              <a:gd name="T0" fmla="*/ 469 w 497"/>
              <a:gd name="T1" fmla="*/ 231 h 498"/>
              <a:gd name="T2" fmla="*/ 425 w 497"/>
              <a:gd name="T3" fmla="*/ 249 h 498"/>
              <a:gd name="T4" fmla="*/ 469 w 497"/>
              <a:gd name="T5" fmla="*/ 275 h 498"/>
              <a:gd name="T6" fmla="*/ 469 w 497"/>
              <a:gd name="T7" fmla="*/ 231 h 498"/>
              <a:gd name="T8" fmla="*/ 247 w 497"/>
              <a:gd name="T9" fmla="*/ 116 h 498"/>
              <a:gd name="T10" fmla="*/ 247 w 497"/>
              <a:gd name="T11" fmla="*/ 391 h 498"/>
              <a:gd name="T12" fmla="*/ 247 w 497"/>
              <a:gd name="T13" fmla="*/ 116 h 498"/>
              <a:gd name="T14" fmla="*/ 247 w 497"/>
              <a:gd name="T15" fmla="*/ 346 h 498"/>
              <a:gd name="T16" fmla="*/ 247 w 497"/>
              <a:gd name="T17" fmla="*/ 151 h 498"/>
              <a:gd name="T18" fmla="*/ 247 w 497"/>
              <a:gd name="T19" fmla="*/ 346 h 498"/>
              <a:gd name="T20" fmla="*/ 71 w 497"/>
              <a:gd name="T21" fmla="*/ 249 h 498"/>
              <a:gd name="T22" fmla="*/ 26 w 497"/>
              <a:gd name="T23" fmla="*/ 231 h 498"/>
              <a:gd name="T24" fmla="*/ 26 w 497"/>
              <a:gd name="T25" fmla="*/ 275 h 498"/>
              <a:gd name="T26" fmla="*/ 71 w 497"/>
              <a:gd name="T27" fmla="*/ 249 h 498"/>
              <a:gd name="T28" fmla="*/ 247 w 497"/>
              <a:gd name="T29" fmla="*/ 80 h 498"/>
              <a:gd name="T30" fmla="*/ 265 w 497"/>
              <a:gd name="T31" fmla="*/ 27 h 498"/>
              <a:gd name="T32" fmla="*/ 230 w 497"/>
              <a:gd name="T33" fmla="*/ 27 h 498"/>
              <a:gd name="T34" fmla="*/ 247 w 497"/>
              <a:gd name="T35" fmla="*/ 80 h 498"/>
              <a:gd name="T36" fmla="*/ 247 w 497"/>
              <a:gd name="T37" fmla="*/ 426 h 498"/>
              <a:gd name="T38" fmla="*/ 230 w 497"/>
              <a:gd name="T39" fmla="*/ 470 h 498"/>
              <a:gd name="T40" fmla="*/ 265 w 497"/>
              <a:gd name="T41" fmla="*/ 470 h 498"/>
              <a:gd name="T42" fmla="*/ 247 w 497"/>
              <a:gd name="T43" fmla="*/ 426 h 498"/>
              <a:gd name="T44" fmla="*/ 434 w 497"/>
              <a:gd name="T45" fmla="*/ 98 h 498"/>
              <a:gd name="T46" fmla="*/ 398 w 497"/>
              <a:gd name="T47" fmla="*/ 72 h 498"/>
              <a:gd name="T48" fmla="*/ 380 w 497"/>
              <a:gd name="T49" fmla="*/ 116 h 498"/>
              <a:gd name="T50" fmla="*/ 434 w 497"/>
              <a:gd name="T51" fmla="*/ 98 h 498"/>
              <a:gd name="T52" fmla="*/ 79 w 497"/>
              <a:gd name="T53" fmla="*/ 391 h 498"/>
              <a:gd name="T54" fmla="*/ 61 w 497"/>
              <a:gd name="T55" fmla="*/ 435 h 498"/>
              <a:gd name="T56" fmla="*/ 106 w 497"/>
              <a:gd name="T57" fmla="*/ 417 h 498"/>
              <a:gd name="T58" fmla="*/ 79 w 497"/>
              <a:gd name="T59" fmla="*/ 391 h 498"/>
              <a:gd name="T60" fmla="*/ 97 w 497"/>
              <a:gd name="T61" fmla="*/ 72 h 498"/>
              <a:gd name="T62" fmla="*/ 61 w 497"/>
              <a:gd name="T63" fmla="*/ 98 h 498"/>
              <a:gd name="T64" fmla="*/ 115 w 497"/>
              <a:gd name="T65" fmla="*/ 116 h 498"/>
              <a:gd name="T66" fmla="*/ 97 w 497"/>
              <a:gd name="T67" fmla="*/ 72 h 498"/>
              <a:gd name="T68" fmla="*/ 380 w 497"/>
              <a:gd name="T69" fmla="*/ 417 h 498"/>
              <a:gd name="T70" fmla="*/ 434 w 497"/>
              <a:gd name="T71" fmla="*/ 435 h 498"/>
              <a:gd name="T72" fmla="*/ 416 w 497"/>
              <a:gd name="T73" fmla="*/ 391 h 498"/>
              <a:gd name="T74" fmla="*/ 380 w 497"/>
              <a:gd name="T75" fmla="*/ 41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98">
                <a:moveTo>
                  <a:pt x="469" y="231"/>
                </a:moveTo>
                <a:lnTo>
                  <a:pt x="469" y="231"/>
                </a:lnTo>
                <a:cubicBezTo>
                  <a:pt x="469" y="231"/>
                  <a:pt x="451" y="231"/>
                  <a:pt x="443" y="231"/>
                </a:cubicBezTo>
                <a:cubicBezTo>
                  <a:pt x="434" y="231"/>
                  <a:pt x="425" y="240"/>
                  <a:pt x="425" y="249"/>
                </a:cubicBezTo>
                <a:cubicBezTo>
                  <a:pt x="425" y="266"/>
                  <a:pt x="434" y="275"/>
                  <a:pt x="443" y="275"/>
                </a:cubicBezTo>
                <a:cubicBezTo>
                  <a:pt x="451" y="275"/>
                  <a:pt x="469" y="275"/>
                  <a:pt x="469" y="275"/>
                </a:cubicBezTo>
                <a:cubicBezTo>
                  <a:pt x="487" y="275"/>
                  <a:pt x="496" y="266"/>
                  <a:pt x="496" y="249"/>
                </a:cubicBezTo>
                <a:cubicBezTo>
                  <a:pt x="496" y="240"/>
                  <a:pt x="487" y="231"/>
                  <a:pt x="469" y="231"/>
                </a:cubicBezTo>
                <a:close/>
                <a:moveTo>
                  <a:pt x="247" y="116"/>
                </a:moveTo>
                <a:lnTo>
                  <a:pt x="247" y="116"/>
                </a:lnTo>
                <a:cubicBezTo>
                  <a:pt x="168" y="116"/>
                  <a:pt x="115" y="178"/>
                  <a:pt x="115" y="249"/>
                </a:cubicBezTo>
                <a:cubicBezTo>
                  <a:pt x="115" y="328"/>
                  <a:pt x="168" y="391"/>
                  <a:pt x="247" y="391"/>
                </a:cubicBezTo>
                <a:cubicBezTo>
                  <a:pt x="327" y="391"/>
                  <a:pt x="380" y="328"/>
                  <a:pt x="380" y="249"/>
                </a:cubicBezTo>
                <a:cubicBezTo>
                  <a:pt x="380" y="178"/>
                  <a:pt x="327" y="116"/>
                  <a:pt x="247" y="116"/>
                </a:cubicBezTo>
                <a:close/>
                <a:moveTo>
                  <a:pt x="247" y="346"/>
                </a:moveTo>
                <a:lnTo>
                  <a:pt x="247" y="346"/>
                </a:lnTo>
                <a:cubicBezTo>
                  <a:pt x="194" y="346"/>
                  <a:pt x="150" y="302"/>
                  <a:pt x="150" y="249"/>
                </a:cubicBezTo>
                <a:cubicBezTo>
                  <a:pt x="150" y="196"/>
                  <a:pt x="194" y="151"/>
                  <a:pt x="247" y="151"/>
                </a:cubicBezTo>
                <a:cubicBezTo>
                  <a:pt x="300" y="151"/>
                  <a:pt x="345" y="196"/>
                  <a:pt x="345" y="249"/>
                </a:cubicBezTo>
                <a:cubicBezTo>
                  <a:pt x="345" y="302"/>
                  <a:pt x="300" y="346"/>
                  <a:pt x="247" y="346"/>
                </a:cubicBezTo>
                <a:close/>
                <a:moveTo>
                  <a:pt x="71" y="249"/>
                </a:moveTo>
                <a:lnTo>
                  <a:pt x="71" y="249"/>
                </a:lnTo>
                <a:cubicBezTo>
                  <a:pt x="71" y="240"/>
                  <a:pt x="61" y="231"/>
                  <a:pt x="53" y="231"/>
                </a:cubicBezTo>
                <a:cubicBezTo>
                  <a:pt x="44" y="231"/>
                  <a:pt x="26" y="231"/>
                  <a:pt x="26" y="231"/>
                </a:cubicBezTo>
                <a:cubicBezTo>
                  <a:pt x="8" y="231"/>
                  <a:pt x="0" y="240"/>
                  <a:pt x="0" y="249"/>
                </a:cubicBezTo>
                <a:cubicBezTo>
                  <a:pt x="0" y="266"/>
                  <a:pt x="8" y="275"/>
                  <a:pt x="26" y="275"/>
                </a:cubicBezTo>
                <a:cubicBezTo>
                  <a:pt x="26" y="275"/>
                  <a:pt x="44" y="275"/>
                  <a:pt x="53" y="275"/>
                </a:cubicBezTo>
                <a:cubicBezTo>
                  <a:pt x="61" y="275"/>
                  <a:pt x="71" y="266"/>
                  <a:pt x="71" y="249"/>
                </a:cubicBezTo>
                <a:close/>
                <a:moveTo>
                  <a:pt x="247" y="80"/>
                </a:moveTo>
                <a:lnTo>
                  <a:pt x="247" y="80"/>
                </a:lnTo>
                <a:cubicBezTo>
                  <a:pt x="256" y="80"/>
                  <a:pt x="265" y="62"/>
                  <a:pt x="265" y="53"/>
                </a:cubicBezTo>
                <a:cubicBezTo>
                  <a:pt x="265" y="45"/>
                  <a:pt x="265" y="36"/>
                  <a:pt x="265" y="27"/>
                </a:cubicBezTo>
                <a:cubicBezTo>
                  <a:pt x="265" y="18"/>
                  <a:pt x="256" y="0"/>
                  <a:pt x="247" y="0"/>
                </a:cubicBezTo>
                <a:cubicBezTo>
                  <a:pt x="239" y="0"/>
                  <a:pt x="230" y="18"/>
                  <a:pt x="230" y="27"/>
                </a:cubicBezTo>
                <a:cubicBezTo>
                  <a:pt x="230" y="36"/>
                  <a:pt x="230" y="45"/>
                  <a:pt x="230" y="53"/>
                </a:cubicBezTo>
                <a:cubicBezTo>
                  <a:pt x="230" y="62"/>
                  <a:pt x="239" y="80"/>
                  <a:pt x="247" y="80"/>
                </a:cubicBezTo>
                <a:close/>
                <a:moveTo>
                  <a:pt x="247" y="426"/>
                </a:moveTo>
                <a:lnTo>
                  <a:pt x="247" y="426"/>
                </a:lnTo>
                <a:cubicBezTo>
                  <a:pt x="239" y="426"/>
                  <a:pt x="230" y="435"/>
                  <a:pt x="230" y="453"/>
                </a:cubicBezTo>
                <a:lnTo>
                  <a:pt x="230" y="470"/>
                </a:lnTo>
                <a:cubicBezTo>
                  <a:pt x="230" y="488"/>
                  <a:pt x="239" y="497"/>
                  <a:pt x="247" y="497"/>
                </a:cubicBezTo>
                <a:cubicBezTo>
                  <a:pt x="256" y="497"/>
                  <a:pt x="265" y="488"/>
                  <a:pt x="265" y="470"/>
                </a:cubicBezTo>
                <a:lnTo>
                  <a:pt x="265" y="453"/>
                </a:lnTo>
                <a:cubicBezTo>
                  <a:pt x="265" y="435"/>
                  <a:pt x="256" y="426"/>
                  <a:pt x="247" y="426"/>
                </a:cubicBezTo>
                <a:close/>
                <a:moveTo>
                  <a:pt x="434" y="98"/>
                </a:moveTo>
                <a:lnTo>
                  <a:pt x="434" y="98"/>
                </a:lnTo>
                <a:cubicBezTo>
                  <a:pt x="443" y="89"/>
                  <a:pt x="443" y="72"/>
                  <a:pt x="434" y="62"/>
                </a:cubicBezTo>
                <a:cubicBezTo>
                  <a:pt x="425" y="53"/>
                  <a:pt x="416" y="62"/>
                  <a:pt x="398" y="72"/>
                </a:cubicBezTo>
                <a:cubicBezTo>
                  <a:pt x="398" y="72"/>
                  <a:pt x="390" y="80"/>
                  <a:pt x="380" y="89"/>
                </a:cubicBezTo>
                <a:cubicBezTo>
                  <a:pt x="372" y="98"/>
                  <a:pt x="372" y="107"/>
                  <a:pt x="380" y="116"/>
                </a:cubicBezTo>
                <a:cubicBezTo>
                  <a:pt x="390" y="125"/>
                  <a:pt x="407" y="125"/>
                  <a:pt x="416" y="116"/>
                </a:cubicBezTo>
                <a:cubicBezTo>
                  <a:pt x="416" y="107"/>
                  <a:pt x="425" y="98"/>
                  <a:pt x="434" y="98"/>
                </a:cubicBezTo>
                <a:close/>
                <a:moveTo>
                  <a:pt x="79" y="391"/>
                </a:moveTo>
                <a:lnTo>
                  <a:pt x="79" y="391"/>
                </a:lnTo>
                <a:cubicBezTo>
                  <a:pt x="79" y="391"/>
                  <a:pt x="71" y="400"/>
                  <a:pt x="61" y="408"/>
                </a:cubicBezTo>
                <a:cubicBezTo>
                  <a:pt x="53" y="417"/>
                  <a:pt x="53" y="426"/>
                  <a:pt x="61" y="435"/>
                </a:cubicBezTo>
                <a:cubicBezTo>
                  <a:pt x="71" y="444"/>
                  <a:pt x="79" y="444"/>
                  <a:pt x="97" y="435"/>
                </a:cubicBezTo>
                <a:lnTo>
                  <a:pt x="106" y="417"/>
                </a:lnTo>
                <a:cubicBezTo>
                  <a:pt x="124" y="408"/>
                  <a:pt x="124" y="391"/>
                  <a:pt x="115" y="381"/>
                </a:cubicBezTo>
                <a:cubicBezTo>
                  <a:pt x="106" y="381"/>
                  <a:pt x="88" y="381"/>
                  <a:pt x="79" y="391"/>
                </a:cubicBezTo>
                <a:close/>
                <a:moveTo>
                  <a:pt x="97" y="72"/>
                </a:moveTo>
                <a:lnTo>
                  <a:pt x="97" y="72"/>
                </a:lnTo>
                <a:cubicBezTo>
                  <a:pt x="79" y="62"/>
                  <a:pt x="71" y="53"/>
                  <a:pt x="61" y="62"/>
                </a:cubicBezTo>
                <a:cubicBezTo>
                  <a:pt x="53" y="72"/>
                  <a:pt x="53" y="89"/>
                  <a:pt x="61" y="98"/>
                </a:cubicBezTo>
                <a:cubicBezTo>
                  <a:pt x="71" y="98"/>
                  <a:pt x="79" y="107"/>
                  <a:pt x="79" y="116"/>
                </a:cubicBezTo>
                <a:cubicBezTo>
                  <a:pt x="88" y="125"/>
                  <a:pt x="106" y="125"/>
                  <a:pt x="115" y="116"/>
                </a:cubicBezTo>
                <a:cubicBezTo>
                  <a:pt x="124" y="107"/>
                  <a:pt x="124" y="98"/>
                  <a:pt x="106" y="89"/>
                </a:cubicBezTo>
                <a:cubicBezTo>
                  <a:pt x="106" y="80"/>
                  <a:pt x="97" y="72"/>
                  <a:pt x="97" y="72"/>
                </a:cubicBezTo>
                <a:close/>
                <a:moveTo>
                  <a:pt x="380" y="417"/>
                </a:moveTo>
                <a:lnTo>
                  <a:pt x="380" y="417"/>
                </a:lnTo>
                <a:cubicBezTo>
                  <a:pt x="390" y="417"/>
                  <a:pt x="398" y="435"/>
                  <a:pt x="398" y="435"/>
                </a:cubicBezTo>
                <a:cubicBezTo>
                  <a:pt x="416" y="444"/>
                  <a:pt x="425" y="444"/>
                  <a:pt x="434" y="435"/>
                </a:cubicBezTo>
                <a:cubicBezTo>
                  <a:pt x="443" y="426"/>
                  <a:pt x="443" y="417"/>
                  <a:pt x="434" y="408"/>
                </a:cubicBezTo>
                <a:cubicBezTo>
                  <a:pt x="425" y="400"/>
                  <a:pt x="416" y="391"/>
                  <a:pt x="416" y="391"/>
                </a:cubicBezTo>
                <a:cubicBezTo>
                  <a:pt x="407" y="381"/>
                  <a:pt x="390" y="381"/>
                  <a:pt x="380" y="381"/>
                </a:cubicBezTo>
                <a:cubicBezTo>
                  <a:pt x="372" y="391"/>
                  <a:pt x="372" y="408"/>
                  <a:pt x="380" y="41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6" name="Freeform 88"/>
          <p:cNvSpPr>
            <a:spLocks noChangeArrowheads="1"/>
          </p:cNvSpPr>
          <p:nvPr userDrawn="1"/>
        </p:nvSpPr>
        <p:spPr bwMode="auto">
          <a:xfrm>
            <a:off x="4503903" y="2268234"/>
            <a:ext cx="232241" cy="141812"/>
          </a:xfrm>
          <a:custGeom>
            <a:avLst/>
            <a:gdLst>
              <a:gd name="T0" fmla="*/ 186 w 498"/>
              <a:gd name="T1" fmla="*/ 9 h 303"/>
              <a:gd name="T2" fmla="*/ 186 w 498"/>
              <a:gd name="T3" fmla="*/ 9 h 303"/>
              <a:gd name="T4" fmla="*/ 160 w 498"/>
              <a:gd name="T5" fmla="*/ 9 h 303"/>
              <a:gd name="T6" fmla="*/ 0 w 498"/>
              <a:gd name="T7" fmla="*/ 151 h 303"/>
              <a:gd name="T8" fmla="*/ 160 w 498"/>
              <a:gd name="T9" fmla="*/ 293 h 303"/>
              <a:gd name="T10" fmla="*/ 186 w 498"/>
              <a:gd name="T11" fmla="*/ 293 h 303"/>
              <a:gd name="T12" fmla="*/ 186 w 498"/>
              <a:gd name="T13" fmla="*/ 266 h 303"/>
              <a:gd name="T14" fmla="*/ 62 w 498"/>
              <a:gd name="T15" fmla="*/ 151 h 303"/>
              <a:gd name="T16" fmla="*/ 186 w 498"/>
              <a:gd name="T17" fmla="*/ 45 h 303"/>
              <a:gd name="T18" fmla="*/ 186 w 498"/>
              <a:gd name="T19" fmla="*/ 9 h 303"/>
              <a:gd name="T20" fmla="*/ 337 w 498"/>
              <a:gd name="T21" fmla="*/ 9 h 303"/>
              <a:gd name="T22" fmla="*/ 337 w 498"/>
              <a:gd name="T23" fmla="*/ 9 h 303"/>
              <a:gd name="T24" fmla="*/ 311 w 498"/>
              <a:gd name="T25" fmla="*/ 9 h 303"/>
              <a:gd name="T26" fmla="*/ 311 w 498"/>
              <a:gd name="T27" fmla="*/ 45 h 303"/>
              <a:gd name="T28" fmla="*/ 434 w 498"/>
              <a:gd name="T29" fmla="*/ 151 h 303"/>
              <a:gd name="T30" fmla="*/ 311 w 498"/>
              <a:gd name="T31" fmla="*/ 266 h 303"/>
              <a:gd name="T32" fmla="*/ 311 w 498"/>
              <a:gd name="T33" fmla="*/ 293 h 303"/>
              <a:gd name="T34" fmla="*/ 337 w 498"/>
              <a:gd name="T35" fmla="*/ 293 h 303"/>
              <a:gd name="T36" fmla="*/ 497 w 498"/>
              <a:gd name="T37" fmla="*/ 151 h 303"/>
              <a:gd name="T38" fmla="*/ 337 w 498"/>
              <a:gd name="T39" fmla="*/ 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303">
                <a:moveTo>
                  <a:pt x="186" y="9"/>
                </a:moveTo>
                <a:lnTo>
                  <a:pt x="186" y="9"/>
                </a:lnTo>
                <a:cubicBezTo>
                  <a:pt x="178" y="0"/>
                  <a:pt x="168" y="0"/>
                  <a:pt x="160" y="9"/>
                </a:cubicBezTo>
                <a:cubicBezTo>
                  <a:pt x="0" y="151"/>
                  <a:pt x="0" y="151"/>
                  <a:pt x="0" y="151"/>
                </a:cubicBezTo>
                <a:cubicBezTo>
                  <a:pt x="160" y="293"/>
                  <a:pt x="160" y="293"/>
                  <a:pt x="160" y="293"/>
                </a:cubicBezTo>
                <a:cubicBezTo>
                  <a:pt x="168" y="302"/>
                  <a:pt x="178" y="302"/>
                  <a:pt x="186" y="293"/>
                </a:cubicBezTo>
                <a:cubicBezTo>
                  <a:pt x="195" y="283"/>
                  <a:pt x="195" y="274"/>
                  <a:pt x="186" y="266"/>
                </a:cubicBezTo>
                <a:cubicBezTo>
                  <a:pt x="62" y="151"/>
                  <a:pt x="62" y="151"/>
                  <a:pt x="62" y="151"/>
                </a:cubicBezTo>
                <a:cubicBezTo>
                  <a:pt x="186" y="45"/>
                  <a:pt x="186" y="45"/>
                  <a:pt x="186" y="45"/>
                </a:cubicBezTo>
                <a:cubicBezTo>
                  <a:pt x="195" y="35"/>
                  <a:pt x="195" y="18"/>
                  <a:pt x="186" y="9"/>
                </a:cubicBezTo>
                <a:close/>
                <a:moveTo>
                  <a:pt x="337" y="9"/>
                </a:moveTo>
                <a:lnTo>
                  <a:pt x="337" y="9"/>
                </a:lnTo>
                <a:cubicBezTo>
                  <a:pt x="328" y="0"/>
                  <a:pt x="319" y="0"/>
                  <a:pt x="311" y="9"/>
                </a:cubicBezTo>
                <a:cubicBezTo>
                  <a:pt x="302" y="18"/>
                  <a:pt x="302" y="35"/>
                  <a:pt x="311" y="45"/>
                </a:cubicBezTo>
                <a:cubicBezTo>
                  <a:pt x="434" y="151"/>
                  <a:pt x="434" y="151"/>
                  <a:pt x="434" y="151"/>
                </a:cubicBezTo>
                <a:cubicBezTo>
                  <a:pt x="311" y="266"/>
                  <a:pt x="311" y="266"/>
                  <a:pt x="311" y="266"/>
                </a:cubicBezTo>
                <a:cubicBezTo>
                  <a:pt x="302" y="274"/>
                  <a:pt x="302" y="283"/>
                  <a:pt x="311" y="293"/>
                </a:cubicBezTo>
                <a:cubicBezTo>
                  <a:pt x="319" y="302"/>
                  <a:pt x="328" y="302"/>
                  <a:pt x="337" y="293"/>
                </a:cubicBezTo>
                <a:cubicBezTo>
                  <a:pt x="497" y="151"/>
                  <a:pt x="497" y="151"/>
                  <a:pt x="497" y="151"/>
                </a:cubicBezTo>
                <a:lnTo>
                  <a:pt x="337" y="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7" name="Freeform 89"/>
          <p:cNvSpPr>
            <a:spLocks noChangeArrowheads="1"/>
          </p:cNvSpPr>
          <p:nvPr userDrawn="1"/>
        </p:nvSpPr>
        <p:spPr bwMode="auto">
          <a:xfrm>
            <a:off x="5436982" y="1310492"/>
            <a:ext cx="215799" cy="211691"/>
          </a:xfrm>
          <a:custGeom>
            <a:avLst/>
            <a:gdLst>
              <a:gd name="T0" fmla="*/ 230 w 462"/>
              <a:gd name="T1" fmla="*/ 0 h 453"/>
              <a:gd name="T2" fmla="*/ 230 w 462"/>
              <a:gd name="T3" fmla="*/ 0 h 453"/>
              <a:gd name="T4" fmla="*/ 0 w 462"/>
              <a:gd name="T5" fmla="*/ 222 h 453"/>
              <a:gd name="T6" fmla="*/ 230 w 462"/>
              <a:gd name="T7" fmla="*/ 452 h 453"/>
              <a:gd name="T8" fmla="*/ 461 w 462"/>
              <a:gd name="T9" fmla="*/ 222 h 453"/>
              <a:gd name="T10" fmla="*/ 230 w 462"/>
              <a:gd name="T11" fmla="*/ 0 h 453"/>
              <a:gd name="T12" fmla="*/ 230 w 462"/>
              <a:gd name="T13" fmla="*/ 302 h 453"/>
              <a:gd name="T14" fmla="*/ 230 w 462"/>
              <a:gd name="T15" fmla="*/ 302 h 453"/>
              <a:gd name="T16" fmla="*/ 159 w 462"/>
              <a:gd name="T17" fmla="*/ 222 h 453"/>
              <a:gd name="T18" fmla="*/ 230 w 462"/>
              <a:gd name="T19" fmla="*/ 151 h 453"/>
              <a:gd name="T20" fmla="*/ 301 w 462"/>
              <a:gd name="T21" fmla="*/ 222 h 453"/>
              <a:gd name="T22" fmla="*/ 230 w 462"/>
              <a:gd name="T23" fmla="*/ 302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2" h="453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8"/>
                  <a:pt x="0" y="222"/>
                </a:cubicBezTo>
                <a:cubicBezTo>
                  <a:pt x="0" y="346"/>
                  <a:pt x="106" y="452"/>
                  <a:pt x="230" y="452"/>
                </a:cubicBezTo>
                <a:cubicBezTo>
                  <a:pt x="354" y="452"/>
                  <a:pt x="461" y="346"/>
                  <a:pt x="461" y="222"/>
                </a:cubicBezTo>
                <a:cubicBezTo>
                  <a:pt x="461" y="98"/>
                  <a:pt x="354" y="0"/>
                  <a:pt x="230" y="0"/>
                </a:cubicBezTo>
                <a:close/>
                <a:moveTo>
                  <a:pt x="230" y="302"/>
                </a:moveTo>
                <a:lnTo>
                  <a:pt x="230" y="302"/>
                </a:lnTo>
                <a:cubicBezTo>
                  <a:pt x="186" y="302"/>
                  <a:pt x="159" y="266"/>
                  <a:pt x="159" y="222"/>
                </a:cubicBezTo>
                <a:cubicBezTo>
                  <a:pt x="159" y="187"/>
                  <a:pt x="186" y="151"/>
                  <a:pt x="230" y="151"/>
                </a:cubicBezTo>
                <a:cubicBezTo>
                  <a:pt x="274" y="151"/>
                  <a:pt x="301" y="187"/>
                  <a:pt x="301" y="222"/>
                </a:cubicBezTo>
                <a:cubicBezTo>
                  <a:pt x="301" y="266"/>
                  <a:pt x="274" y="302"/>
                  <a:pt x="230" y="30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8" name="Freeform 90"/>
          <p:cNvSpPr>
            <a:spLocks noChangeArrowheads="1"/>
          </p:cNvSpPr>
          <p:nvPr userDrawn="1"/>
        </p:nvSpPr>
        <p:spPr bwMode="auto">
          <a:xfrm>
            <a:off x="1266900" y="2280565"/>
            <a:ext cx="232243" cy="115094"/>
          </a:xfrm>
          <a:custGeom>
            <a:avLst/>
            <a:gdLst>
              <a:gd name="T0" fmla="*/ 444 w 498"/>
              <a:gd name="T1" fmla="*/ 0 h 248"/>
              <a:gd name="T2" fmla="*/ 444 w 498"/>
              <a:gd name="T3" fmla="*/ 0 h 248"/>
              <a:gd name="T4" fmla="*/ 53 w 498"/>
              <a:gd name="T5" fmla="*/ 0 h 248"/>
              <a:gd name="T6" fmla="*/ 0 w 498"/>
              <a:gd name="T7" fmla="*/ 53 h 248"/>
              <a:gd name="T8" fmla="*/ 0 w 498"/>
              <a:gd name="T9" fmla="*/ 203 h 248"/>
              <a:gd name="T10" fmla="*/ 53 w 498"/>
              <a:gd name="T11" fmla="*/ 247 h 248"/>
              <a:gd name="T12" fmla="*/ 444 w 498"/>
              <a:gd name="T13" fmla="*/ 247 h 248"/>
              <a:gd name="T14" fmla="*/ 497 w 498"/>
              <a:gd name="T15" fmla="*/ 203 h 248"/>
              <a:gd name="T16" fmla="*/ 497 w 498"/>
              <a:gd name="T17" fmla="*/ 53 h 248"/>
              <a:gd name="T18" fmla="*/ 444 w 498"/>
              <a:gd name="T19" fmla="*/ 0 h 248"/>
              <a:gd name="T20" fmla="*/ 444 w 498"/>
              <a:gd name="T21" fmla="*/ 203 h 248"/>
              <a:gd name="T22" fmla="*/ 444 w 498"/>
              <a:gd name="T23" fmla="*/ 203 h 248"/>
              <a:gd name="T24" fmla="*/ 53 w 498"/>
              <a:gd name="T25" fmla="*/ 203 h 248"/>
              <a:gd name="T26" fmla="*/ 53 w 498"/>
              <a:gd name="T27" fmla="*/ 53 h 248"/>
              <a:gd name="T28" fmla="*/ 444 w 498"/>
              <a:gd name="T29" fmla="*/ 53 h 248"/>
              <a:gd name="T30" fmla="*/ 444 w 498"/>
              <a:gd name="T31" fmla="*/ 203 h 248"/>
              <a:gd name="T32" fmla="*/ 426 w 498"/>
              <a:gd name="T33" fmla="*/ 79 h 248"/>
              <a:gd name="T34" fmla="*/ 426 w 498"/>
              <a:gd name="T35" fmla="*/ 79 h 248"/>
              <a:gd name="T36" fmla="*/ 319 w 498"/>
              <a:gd name="T37" fmla="*/ 79 h 248"/>
              <a:gd name="T38" fmla="*/ 319 w 498"/>
              <a:gd name="T39" fmla="*/ 177 h 248"/>
              <a:gd name="T40" fmla="*/ 426 w 498"/>
              <a:gd name="T41" fmla="*/ 177 h 248"/>
              <a:gd name="T42" fmla="*/ 426 w 498"/>
              <a:gd name="T43" fmla="*/ 79 h 248"/>
              <a:gd name="T44" fmla="*/ 178 w 498"/>
              <a:gd name="T45" fmla="*/ 79 h 248"/>
              <a:gd name="T46" fmla="*/ 178 w 498"/>
              <a:gd name="T47" fmla="*/ 79 h 248"/>
              <a:gd name="T48" fmla="*/ 72 w 498"/>
              <a:gd name="T49" fmla="*/ 79 h 248"/>
              <a:gd name="T50" fmla="*/ 72 w 498"/>
              <a:gd name="T51" fmla="*/ 177 h 248"/>
              <a:gd name="T52" fmla="*/ 178 w 498"/>
              <a:gd name="T53" fmla="*/ 177 h 248"/>
              <a:gd name="T54" fmla="*/ 178 w 498"/>
              <a:gd name="T55" fmla="*/ 79 h 248"/>
              <a:gd name="T56" fmla="*/ 301 w 498"/>
              <a:gd name="T57" fmla="*/ 79 h 248"/>
              <a:gd name="T58" fmla="*/ 301 w 498"/>
              <a:gd name="T59" fmla="*/ 79 h 248"/>
              <a:gd name="T60" fmla="*/ 195 w 498"/>
              <a:gd name="T61" fmla="*/ 79 h 248"/>
              <a:gd name="T62" fmla="*/ 195 w 498"/>
              <a:gd name="T63" fmla="*/ 177 h 248"/>
              <a:gd name="T64" fmla="*/ 301 w 498"/>
              <a:gd name="T65" fmla="*/ 177 h 248"/>
              <a:gd name="T66" fmla="*/ 301 w 498"/>
              <a:gd name="T67" fmla="*/ 79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8" h="248">
                <a:moveTo>
                  <a:pt x="444" y="0"/>
                </a:moveTo>
                <a:lnTo>
                  <a:pt x="444" y="0"/>
                </a:ln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8" y="247"/>
                  <a:pt x="53" y="247"/>
                </a:cubicBezTo>
                <a:cubicBezTo>
                  <a:pt x="444" y="247"/>
                  <a:pt x="444" y="247"/>
                  <a:pt x="444" y="247"/>
                </a:cubicBezTo>
                <a:cubicBezTo>
                  <a:pt x="470" y="247"/>
                  <a:pt x="497" y="230"/>
                  <a:pt x="497" y="203"/>
                </a:cubicBezTo>
                <a:cubicBezTo>
                  <a:pt x="497" y="53"/>
                  <a:pt x="497" y="53"/>
                  <a:pt x="497" y="53"/>
                </a:cubicBezTo>
                <a:cubicBezTo>
                  <a:pt x="497" y="26"/>
                  <a:pt x="470" y="0"/>
                  <a:pt x="444" y="0"/>
                </a:cubicBezTo>
                <a:close/>
                <a:moveTo>
                  <a:pt x="444" y="203"/>
                </a:moveTo>
                <a:lnTo>
                  <a:pt x="444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4" y="53"/>
                  <a:pt x="444" y="53"/>
                  <a:pt x="444" y="53"/>
                </a:cubicBezTo>
                <a:lnTo>
                  <a:pt x="444" y="203"/>
                </a:lnTo>
                <a:close/>
                <a:moveTo>
                  <a:pt x="426" y="79"/>
                </a:moveTo>
                <a:lnTo>
                  <a:pt x="426" y="79"/>
                </a:lnTo>
                <a:cubicBezTo>
                  <a:pt x="319" y="79"/>
                  <a:pt x="319" y="79"/>
                  <a:pt x="319" y="79"/>
                </a:cubicBezTo>
                <a:cubicBezTo>
                  <a:pt x="319" y="177"/>
                  <a:pt x="319" y="177"/>
                  <a:pt x="319" y="177"/>
                </a:cubicBezTo>
                <a:cubicBezTo>
                  <a:pt x="426" y="177"/>
                  <a:pt x="426" y="177"/>
                  <a:pt x="426" y="177"/>
                </a:cubicBezTo>
                <a:lnTo>
                  <a:pt x="426" y="79"/>
                </a:lnTo>
                <a:close/>
                <a:moveTo>
                  <a:pt x="178" y="79"/>
                </a:moveTo>
                <a:lnTo>
                  <a:pt x="178" y="79"/>
                </a:lnTo>
                <a:cubicBezTo>
                  <a:pt x="72" y="79"/>
                  <a:pt x="72" y="79"/>
                  <a:pt x="72" y="79"/>
                </a:cubicBezTo>
                <a:cubicBezTo>
                  <a:pt x="72" y="177"/>
                  <a:pt x="72" y="177"/>
                  <a:pt x="72" y="177"/>
                </a:cubicBezTo>
                <a:cubicBezTo>
                  <a:pt x="178" y="177"/>
                  <a:pt x="178" y="177"/>
                  <a:pt x="178" y="177"/>
                </a:cubicBezTo>
                <a:lnTo>
                  <a:pt x="178" y="79"/>
                </a:lnTo>
                <a:close/>
                <a:moveTo>
                  <a:pt x="301" y="79"/>
                </a:moveTo>
                <a:lnTo>
                  <a:pt x="301" y="79"/>
                </a:lnTo>
                <a:cubicBezTo>
                  <a:pt x="195" y="79"/>
                  <a:pt x="195" y="79"/>
                  <a:pt x="195" y="79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301" y="177"/>
                  <a:pt x="301" y="177"/>
                  <a:pt x="301" y="177"/>
                </a:cubicBezTo>
                <a:lnTo>
                  <a:pt x="301" y="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79" name="Freeform 91"/>
          <p:cNvSpPr>
            <a:spLocks noChangeArrowheads="1"/>
          </p:cNvSpPr>
          <p:nvPr userDrawn="1"/>
        </p:nvSpPr>
        <p:spPr bwMode="auto">
          <a:xfrm>
            <a:off x="1729330" y="2280565"/>
            <a:ext cx="232241" cy="115094"/>
          </a:xfrm>
          <a:custGeom>
            <a:avLst/>
            <a:gdLst>
              <a:gd name="T0" fmla="*/ 443 w 497"/>
              <a:gd name="T1" fmla="*/ 0 h 248"/>
              <a:gd name="T2" fmla="*/ 443 w 497"/>
              <a:gd name="T3" fmla="*/ 0 h 248"/>
              <a:gd name="T4" fmla="*/ 53 w 497"/>
              <a:gd name="T5" fmla="*/ 0 h 248"/>
              <a:gd name="T6" fmla="*/ 0 w 497"/>
              <a:gd name="T7" fmla="*/ 53 h 248"/>
              <a:gd name="T8" fmla="*/ 0 w 497"/>
              <a:gd name="T9" fmla="*/ 203 h 248"/>
              <a:gd name="T10" fmla="*/ 53 w 497"/>
              <a:gd name="T11" fmla="*/ 247 h 248"/>
              <a:gd name="T12" fmla="*/ 443 w 497"/>
              <a:gd name="T13" fmla="*/ 247 h 248"/>
              <a:gd name="T14" fmla="*/ 496 w 497"/>
              <a:gd name="T15" fmla="*/ 203 h 248"/>
              <a:gd name="T16" fmla="*/ 496 w 497"/>
              <a:gd name="T17" fmla="*/ 53 h 248"/>
              <a:gd name="T18" fmla="*/ 443 w 497"/>
              <a:gd name="T19" fmla="*/ 0 h 248"/>
              <a:gd name="T20" fmla="*/ 443 w 497"/>
              <a:gd name="T21" fmla="*/ 203 h 248"/>
              <a:gd name="T22" fmla="*/ 443 w 497"/>
              <a:gd name="T23" fmla="*/ 203 h 248"/>
              <a:gd name="T24" fmla="*/ 53 w 497"/>
              <a:gd name="T25" fmla="*/ 203 h 248"/>
              <a:gd name="T26" fmla="*/ 53 w 497"/>
              <a:gd name="T27" fmla="*/ 53 h 248"/>
              <a:gd name="T28" fmla="*/ 443 w 497"/>
              <a:gd name="T29" fmla="*/ 53 h 248"/>
              <a:gd name="T30" fmla="*/ 443 w 497"/>
              <a:gd name="T31" fmla="*/ 203 h 248"/>
              <a:gd name="T32" fmla="*/ 177 w 497"/>
              <a:gd name="T33" fmla="*/ 79 h 248"/>
              <a:gd name="T34" fmla="*/ 177 w 497"/>
              <a:gd name="T35" fmla="*/ 79 h 248"/>
              <a:gd name="T36" fmla="*/ 71 w 497"/>
              <a:gd name="T37" fmla="*/ 79 h 248"/>
              <a:gd name="T38" fmla="*/ 71 w 497"/>
              <a:gd name="T39" fmla="*/ 177 h 248"/>
              <a:gd name="T40" fmla="*/ 177 w 497"/>
              <a:gd name="T41" fmla="*/ 177 h 248"/>
              <a:gd name="T42" fmla="*/ 177 w 497"/>
              <a:gd name="T43" fmla="*/ 79 h 248"/>
              <a:gd name="T44" fmla="*/ 301 w 497"/>
              <a:gd name="T45" fmla="*/ 79 h 248"/>
              <a:gd name="T46" fmla="*/ 301 w 497"/>
              <a:gd name="T47" fmla="*/ 79 h 248"/>
              <a:gd name="T48" fmla="*/ 195 w 497"/>
              <a:gd name="T49" fmla="*/ 79 h 248"/>
              <a:gd name="T50" fmla="*/ 195 w 497"/>
              <a:gd name="T51" fmla="*/ 177 h 248"/>
              <a:gd name="T52" fmla="*/ 301 w 497"/>
              <a:gd name="T53" fmla="*/ 177 h 248"/>
              <a:gd name="T54" fmla="*/ 301 w 497"/>
              <a:gd name="T55" fmla="*/ 79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7" h="248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8" y="247"/>
                  <a:pt x="53" y="247"/>
                </a:cubicBezTo>
                <a:cubicBezTo>
                  <a:pt x="443" y="247"/>
                  <a:pt x="443" y="247"/>
                  <a:pt x="443" y="247"/>
                </a:cubicBezTo>
                <a:cubicBezTo>
                  <a:pt x="469" y="247"/>
                  <a:pt x="496" y="230"/>
                  <a:pt x="496" y="203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69" y="0"/>
                  <a:pt x="443" y="0"/>
                </a:cubicBezTo>
                <a:close/>
                <a:moveTo>
                  <a:pt x="443" y="203"/>
                </a:moveTo>
                <a:lnTo>
                  <a:pt x="443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203"/>
                </a:lnTo>
                <a:close/>
                <a:moveTo>
                  <a:pt x="177" y="79"/>
                </a:moveTo>
                <a:lnTo>
                  <a:pt x="177" y="79"/>
                </a:lnTo>
                <a:cubicBezTo>
                  <a:pt x="71" y="79"/>
                  <a:pt x="71" y="79"/>
                  <a:pt x="71" y="79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77" y="177"/>
                  <a:pt x="177" y="177"/>
                  <a:pt x="177" y="177"/>
                </a:cubicBezTo>
                <a:lnTo>
                  <a:pt x="177" y="79"/>
                </a:lnTo>
                <a:close/>
                <a:moveTo>
                  <a:pt x="301" y="79"/>
                </a:moveTo>
                <a:lnTo>
                  <a:pt x="301" y="79"/>
                </a:lnTo>
                <a:cubicBezTo>
                  <a:pt x="195" y="79"/>
                  <a:pt x="195" y="79"/>
                  <a:pt x="195" y="79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301" y="177"/>
                  <a:pt x="301" y="177"/>
                  <a:pt x="301" y="177"/>
                </a:cubicBezTo>
                <a:lnTo>
                  <a:pt x="301" y="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0" name="Freeform 92"/>
          <p:cNvSpPr>
            <a:spLocks noChangeArrowheads="1"/>
          </p:cNvSpPr>
          <p:nvPr userDrawn="1"/>
        </p:nvSpPr>
        <p:spPr bwMode="auto">
          <a:xfrm>
            <a:off x="2191758" y="2280565"/>
            <a:ext cx="232243" cy="115094"/>
          </a:xfrm>
          <a:custGeom>
            <a:avLst/>
            <a:gdLst>
              <a:gd name="T0" fmla="*/ 443 w 497"/>
              <a:gd name="T1" fmla="*/ 0 h 248"/>
              <a:gd name="T2" fmla="*/ 443 w 497"/>
              <a:gd name="T3" fmla="*/ 0 h 248"/>
              <a:gd name="T4" fmla="*/ 53 w 497"/>
              <a:gd name="T5" fmla="*/ 0 h 248"/>
              <a:gd name="T6" fmla="*/ 0 w 497"/>
              <a:gd name="T7" fmla="*/ 53 h 248"/>
              <a:gd name="T8" fmla="*/ 0 w 497"/>
              <a:gd name="T9" fmla="*/ 203 h 248"/>
              <a:gd name="T10" fmla="*/ 53 w 497"/>
              <a:gd name="T11" fmla="*/ 247 h 248"/>
              <a:gd name="T12" fmla="*/ 443 w 497"/>
              <a:gd name="T13" fmla="*/ 247 h 248"/>
              <a:gd name="T14" fmla="*/ 496 w 497"/>
              <a:gd name="T15" fmla="*/ 203 h 248"/>
              <a:gd name="T16" fmla="*/ 496 w 497"/>
              <a:gd name="T17" fmla="*/ 53 h 248"/>
              <a:gd name="T18" fmla="*/ 443 w 497"/>
              <a:gd name="T19" fmla="*/ 0 h 248"/>
              <a:gd name="T20" fmla="*/ 443 w 497"/>
              <a:gd name="T21" fmla="*/ 203 h 248"/>
              <a:gd name="T22" fmla="*/ 443 w 497"/>
              <a:gd name="T23" fmla="*/ 203 h 248"/>
              <a:gd name="T24" fmla="*/ 53 w 497"/>
              <a:gd name="T25" fmla="*/ 203 h 248"/>
              <a:gd name="T26" fmla="*/ 53 w 497"/>
              <a:gd name="T27" fmla="*/ 53 h 248"/>
              <a:gd name="T28" fmla="*/ 443 w 497"/>
              <a:gd name="T29" fmla="*/ 53 h 248"/>
              <a:gd name="T30" fmla="*/ 443 w 497"/>
              <a:gd name="T31" fmla="*/ 203 h 248"/>
              <a:gd name="T32" fmla="*/ 177 w 497"/>
              <a:gd name="T33" fmla="*/ 79 h 248"/>
              <a:gd name="T34" fmla="*/ 177 w 497"/>
              <a:gd name="T35" fmla="*/ 79 h 248"/>
              <a:gd name="T36" fmla="*/ 71 w 497"/>
              <a:gd name="T37" fmla="*/ 79 h 248"/>
              <a:gd name="T38" fmla="*/ 71 w 497"/>
              <a:gd name="T39" fmla="*/ 177 h 248"/>
              <a:gd name="T40" fmla="*/ 177 w 497"/>
              <a:gd name="T41" fmla="*/ 177 h 248"/>
              <a:gd name="T42" fmla="*/ 177 w 497"/>
              <a:gd name="T43" fmla="*/ 79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248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8" y="247"/>
                  <a:pt x="53" y="247"/>
                </a:cubicBezTo>
                <a:cubicBezTo>
                  <a:pt x="443" y="247"/>
                  <a:pt x="443" y="247"/>
                  <a:pt x="443" y="247"/>
                </a:cubicBezTo>
                <a:cubicBezTo>
                  <a:pt x="470" y="247"/>
                  <a:pt x="496" y="230"/>
                  <a:pt x="496" y="203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443" y="203"/>
                </a:moveTo>
                <a:lnTo>
                  <a:pt x="443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203"/>
                </a:lnTo>
                <a:close/>
                <a:moveTo>
                  <a:pt x="177" y="79"/>
                </a:moveTo>
                <a:lnTo>
                  <a:pt x="177" y="79"/>
                </a:lnTo>
                <a:cubicBezTo>
                  <a:pt x="71" y="79"/>
                  <a:pt x="71" y="79"/>
                  <a:pt x="71" y="79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77" y="177"/>
                  <a:pt x="177" y="177"/>
                  <a:pt x="177" y="177"/>
                </a:cubicBezTo>
                <a:lnTo>
                  <a:pt x="177" y="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1" name="Freeform 93"/>
          <p:cNvSpPr>
            <a:spLocks noChangeArrowheads="1"/>
          </p:cNvSpPr>
          <p:nvPr userDrawn="1"/>
        </p:nvSpPr>
        <p:spPr bwMode="auto">
          <a:xfrm>
            <a:off x="2654187" y="2280565"/>
            <a:ext cx="232241" cy="115094"/>
          </a:xfrm>
          <a:custGeom>
            <a:avLst/>
            <a:gdLst>
              <a:gd name="T0" fmla="*/ 442 w 497"/>
              <a:gd name="T1" fmla="*/ 0 h 248"/>
              <a:gd name="T2" fmla="*/ 442 w 497"/>
              <a:gd name="T3" fmla="*/ 0 h 248"/>
              <a:gd name="T4" fmla="*/ 53 w 497"/>
              <a:gd name="T5" fmla="*/ 0 h 248"/>
              <a:gd name="T6" fmla="*/ 0 w 497"/>
              <a:gd name="T7" fmla="*/ 53 h 248"/>
              <a:gd name="T8" fmla="*/ 0 w 497"/>
              <a:gd name="T9" fmla="*/ 203 h 248"/>
              <a:gd name="T10" fmla="*/ 53 w 497"/>
              <a:gd name="T11" fmla="*/ 247 h 248"/>
              <a:gd name="T12" fmla="*/ 442 w 497"/>
              <a:gd name="T13" fmla="*/ 247 h 248"/>
              <a:gd name="T14" fmla="*/ 496 w 497"/>
              <a:gd name="T15" fmla="*/ 203 h 248"/>
              <a:gd name="T16" fmla="*/ 496 w 497"/>
              <a:gd name="T17" fmla="*/ 53 h 248"/>
              <a:gd name="T18" fmla="*/ 442 w 497"/>
              <a:gd name="T19" fmla="*/ 0 h 248"/>
              <a:gd name="T20" fmla="*/ 442 w 497"/>
              <a:gd name="T21" fmla="*/ 203 h 248"/>
              <a:gd name="T22" fmla="*/ 442 w 497"/>
              <a:gd name="T23" fmla="*/ 203 h 248"/>
              <a:gd name="T24" fmla="*/ 53 w 497"/>
              <a:gd name="T25" fmla="*/ 203 h 248"/>
              <a:gd name="T26" fmla="*/ 53 w 497"/>
              <a:gd name="T27" fmla="*/ 53 h 248"/>
              <a:gd name="T28" fmla="*/ 442 w 497"/>
              <a:gd name="T29" fmla="*/ 53 h 248"/>
              <a:gd name="T30" fmla="*/ 442 w 497"/>
              <a:gd name="T31" fmla="*/ 203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248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7" y="247"/>
                  <a:pt x="53" y="247"/>
                </a:cubicBezTo>
                <a:cubicBezTo>
                  <a:pt x="442" y="247"/>
                  <a:pt x="442" y="247"/>
                  <a:pt x="442" y="247"/>
                </a:cubicBezTo>
                <a:cubicBezTo>
                  <a:pt x="470" y="247"/>
                  <a:pt x="496" y="230"/>
                  <a:pt x="496" y="203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2" y="0"/>
                </a:cubicBezTo>
                <a:close/>
                <a:moveTo>
                  <a:pt x="442" y="203"/>
                </a:moveTo>
                <a:lnTo>
                  <a:pt x="442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2" y="53"/>
                  <a:pt x="442" y="53"/>
                  <a:pt x="442" y="53"/>
                </a:cubicBezTo>
                <a:lnTo>
                  <a:pt x="442" y="20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3" name="Freeform 96"/>
          <p:cNvSpPr>
            <a:spLocks noChangeArrowheads="1"/>
          </p:cNvSpPr>
          <p:nvPr userDrawn="1"/>
        </p:nvSpPr>
        <p:spPr bwMode="auto">
          <a:xfrm>
            <a:off x="4966331" y="2239460"/>
            <a:ext cx="232243" cy="203469"/>
          </a:xfrm>
          <a:custGeom>
            <a:avLst/>
            <a:gdLst>
              <a:gd name="T0" fmla="*/ 442 w 497"/>
              <a:gd name="T1" fmla="*/ 0 h 435"/>
              <a:gd name="T2" fmla="*/ 442 w 497"/>
              <a:gd name="T3" fmla="*/ 0 h 435"/>
              <a:gd name="T4" fmla="*/ 53 w 497"/>
              <a:gd name="T5" fmla="*/ 0 h 435"/>
              <a:gd name="T6" fmla="*/ 0 w 497"/>
              <a:gd name="T7" fmla="*/ 44 h 435"/>
              <a:gd name="T8" fmla="*/ 0 w 497"/>
              <a:gd name="T9" fmla="*/ 319 h 435"/>
              <a:gd name="T10" fmla="*/ 44 w 497"/>
              <a:gd name="T11" fmla="*/ 381 h 435"/>
              <a:gd name="T12" fmla="*/ 160 w 497"/>
              <a:gd name="T13" fmla="*/ 399 h 435"/>
              <a:gd name="T14" fmla="*/ 123 w 497"/>
              <a:gd name="T15" fmla="*/ 434 h 435"/>
              <a:gd name="T16" fmla="*/ 372 w 497"/>
              <a:gd name="T17" fmla="*/ 434 h 435"/>
              <a:gd name="T18" fmla="*/ 336 w 497"/>
              <a:gd name="T19" fmla="*/ 399 h 435"/>
              <a:gd name="T20" fmla="*/ 451 w 497"/>
              <a:gd name="T21" fmla="*/ 381 h 435"/>
              <a:gd name="T22" fmla="*/ 496 w 497"/>
              <a:gd name="T23" fmla="*/ 319 h 435"/>
              <a:gd name="T24" fmla="*/ 496 w 497"/>
              <a:gd name="T25" fmla="*/ 44 h 435"/>
              <a:gd name="T26" fmla="*/ 442 w 497"/>
              <a:gd name="T27" fmla="*/ 0 h 435"/>
              <a:gd name="T28" fmla="*/ 442 w 497"/>
              <a:gd name="T29" fmla="*/ 319 h 435"/>
              <a:gd name="T30" fmla="*/ 442 w 497"/>
              <a:gd name="T31" fmla="*/ 319 h 435"/>
              <a:gd name="T32" fmla="*/ 53 w 497"/>
              <a:gd name="T33" fmla="*/ 319 h 435"/>
              <a:gd name="T34" fmla="*/ 53 w 497"/>
              <a:gd name="T35" fmla="*/ 44 h 435"/>
              <a:gd name="T36" fmla="*/ 442 w 497"/>
              <a:gd name="T37" fmla="*/ 44 h 435"/>
              <a:gd name="T38" fmla="*/ 442 w 497"/>
              <a:gd name="T39" fmla="*/ 31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7" h="435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17"/>
                  <a:pt x="0" y="44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45"/>
                  <a:pt x="17" y="372"/>
                  <a:pt x="44" y="381"/>
                </a:cubicBezTo>
                <a:cubicBezTo>
                  <a:pt x="160" y="399"/>
                  <a:pt x="160" y="399"/>
                  <a:pt x="160" y="399"/>
                </a:cubicBezTo>
                <a:cubicBezTo>
                  <a:pt x="160" y="399"/>
                  <a:pt x="62" y="434"/>
                  <a:pt x="123" y="434"/>
                </a:cubicBezTo>
                <a:cubicBezTo>
                  <a:pt x="372" y="434"/>
                  <a:pt x="372" y="434"/>
                  <a:pt x="372" y="434"/>
                </a:cubicBezTo>
                <a:cubicBezTo>
                  <a:pt x="434" y="434"/>
                  <a:pt x="336" y="399"/>
                  <a:pt x="336" y="399"/>
                </a:cubicBezTo>
                <a:cubicBezTo>
                  <a:pt x="451" y="381"/>
                  <a:pt x="451" y="381"/>
                  <a:pt x="451" y="381"/>
                </a:cubicBezTo>
                <a:cubicBezTo>
                  <a:pt x="479" y="372"/>
                  <a:pt x="496" y="345"/>
                  <a:pt x="496" y="319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70" y="0"/>
                  <a:pt x="442" y="0"/>
                </a:cubicBezTo>
                <a:close/>
                <a:moveTo>
                  <a:pt x="442" y="319"/>
                </a:moveTo>
                <a:lnTo>
                  <a:pt x="442" y="319"/>
                </a:lnTo>
                <a:cubicBezTo>
                  <a:pt x="53" y="319"/>
                  <a:pt x="53" y="319"/>
                  <a:pt x="53" y="319"/>
                </a:cubicBezTo>
                <a:cubicBezTo>
                  <a:pt x="53" y="44"/>
                  <a:pt x="53" y="44"/>
                  <a:pt x="53" y="44"/>
                </a:cubicBezTo>
                <a:cubicBezTo>
                  <a:pt x="442" y="44"/>
                  <a:pt x="442" y="44"/>
                  <a:pt x="442" y="44"/>
                </a:cubicBezTo>
                <a:lnTo>
                  <a:pt x="442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4" name="Freeform 97"/>
          <p:cNvSpPr>
            <a:spLocks noChangeArrowheads="1"/>
          </p:cNvSpPr>
          <p:nvPr userDrawn="1"/>
        </p:nvSpPr>
        <p:spPr bwMode="auto">
          <a:xfrm>
            <a:off x="5891190" y="1314602"/>
            <a:ext cx="232243" cy="199359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5" name="Freeform 99"/>
          <p:cNvSpPr>
            <a:spLocks noChangeArrowheads="1"/>
          </p:cNvSpPr>
          <p:nvPr userDrawn="1"/>
        </p:nvSpPr>
        <p:spPr bwMode="auto">
          <a:xfrm>
            <a:off x="2191758" y="1805805"/>
            <a:ext cx="232243" cy="141810"/>
          </a:xfrm>
          <a:custGeom>
            <a:avLst/>
            <a:gdLst>
              <a:gd name="T0" fmla="*/ 381 w 497"/>
              <a:gd name="T1" fmla="*/ 151 h 303"/>
              <a:gd name="T2" fmla="*/ 381 w 497"/>
              <a:gd name="T3" fmla="*/ 151 h 303"/>
              <a:gd name="T4" fmla="*/ 434 w 497"/>
              <a:gd name="T5" fmla="*/ 45 h 303"/>
              <a:gd name="T6" fmla="*/ 470 w 497"/>
              <a:gd name="T7" fmla="*/ 45 h 303"/>
              <a:gd name="T8" fmla="*/ 381 w 497"/>
              <a:gd name="T9" fmla="*/ 0 h 303"/>
              <a:gd name="T10" fmla="*/ 133 w 497"/>
              <a:gd name="T11" fmla="*/ 0 h 303"/>
              <a:gd name="T12" fmla="*/ 0 w 497"/>
              <a:gd name="T13" fmla="*/ 151 h 303"/>
              <a:gd name="T14" fmla="*/ 133 w 497"/>
              <a:gd name="T15" fmla="*/ 302 h 303"/>
              <a:gd name="T16" fmla="*/ 381 w 497"/>
              <a:gd name="T17" fmla="*/ 302 h 303"/>
              <a:gd name="T18" fmla="*/ 470 w 497"/>
              <a:gd name="T19" fmla="*/ 257 h 303"/>
              <a:gd name="T20" fmla="*/ 434 w 497"/>
              <a:gd name="T21" fmla="*/ 257 h 303"/>
              <a:gd name="T22" fmla="*/ 381 w 497"/>
              <a:gd name="T23" fmla="*/ 151 h 303"/>
              <a:gd name="T24" fmla="*/ 310 w 497"/>
              <a:gd name="T25" fmla="*/ 196 h 303"/>
              <a:gd name="T26" fmla="*/ 310 w 497"/>
              <a:gd name="T27" fmla="*/ 196 h 303"/>
              <a:gd name="T28" fmla="*/ 302 w 497"/>
              <a:gd name="T29" fmla="*/ 196 h 303"/>
              <a:gd name="T30" fmla="*/ 221 w 497"/>
              <a:gd name="T31" fmla="*/ 169 h 303"/>
              <a:gd name="T32" fmla="*/ 212 w 497"/>
              <a:gd name="T33" fmla="*/ 196 h 303"/>
              <a:gd name="T34" fmla="*/ 186 w 497"/>
              <a:gd name="T35" fmla="*/ 204 h 303"/>
              <a:gd name="T36" fmla="*/ 98 w 497"/>
              <a:gd name="T37" fmla="*/ 125 h 303"/>
              <a:gd name="T38" fmla="*/ 89 w 497"/>
              <a:gd name="T39" fmla="*/ 107 h 303"/>
              <a:gd name="T40" fmla="*/ 106 w 497"/>
              <a:gd name="T41" fmla="*/ 107 h 303"/>
              <a:gd name="T42" fmla="*/ 177 w 497"/>
              <a:gd name="T43" fmla="*/ 143 h 303"/>
              <a:gd name="T44" fmla="*/ 195 w 497"/>
              <a:gd name="T45" fmla="*/ 116 h 303"/>
              <a:gd name="T46" fmla="*/ 221 w 497"/>
              <a:gd name="T47" fmla="*/ 107 h 303"/>
              <a:gd name="T48" fmla="*/ 310 w 497"/>
              <a:gd name="T49" fmla="*/ 187 h 303"/>
              <a:gd name="T50" fmla="*/ 310 w 497"/>
              <a:gd name="T51" fmla="*/ 196 h 303"/>
              <a:gd name="T52" fmla="*/ 470 w 497"/>
              <a:gd name="T53" fmla="*/ 98 h 303"/>
              <a:gd name="T54" fmla="*/ 470 w 497"/>
              <a:gd name="T55" fmla="*/ 98 h 303"/>
              <a:gd name="T56" fmla="*/ 452 w 497"/>
              <a:gd name="T57" fmla="*/ 98 h 303"/>
              <a:gd name="T58" fmla="*/ 425 w 497"/>
              <a:gd name="T59" fmla="*/ 151 h 303"/>
              <a:gd name="T60" fmla="*/ 452 w 497"/>
              <a:gd name="T61" fmla="*/ 204 h 303"/>
              <a:gd name="T62" fmla="*/ 470 w 497"/>
              <a:gd name="T63" fmla="*/ 204 h 303"/>
              <a:gd name="T64" fmla="*/ 496 w 497"/>
              <a:gd name="T65" fmla="*/ 151 h 303"/>
              <a:gd name="T66" fmla="*/ 470 w 497"/>
              <a:gd name="T67" fmla="*/ 9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303">
                <a:moveTo>
                  <a:pt x="381" y="151"/>
                </a:moveTo>
                <a:lnTo>
                  <a:pt x="381" y="151"/>
                </a:lnTo>
                <a:cubicBezTo>
                  <a:pt x="381" y="90"/>
                  <a:pt x="417" y="45"/>
                  <a:pt x="434" y="45"/>
                </a:cubicBezTo>
                <a:cubicBezTo>
                  <a:pt x="443" y="45"/>
                  <a:pt x="470" y="45"/>
                  <a:pt x="470" y="45"/>
                </a:cubicBezTo>
                <a:cubicBezTo>
                  <a:pt x="452" y="18"/>
                  <a:pt x="443" y="0"/>
                  <a:pt x="381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36" y="0"/>
                  <a:pt x="0" y="90"/>
                  <a:pt x="0" y="151"/>
                </a:cubicBezTo>
                <a:cubicBezTo>
                  <a:pt x="0" y="213"/>
                  <a:pt x="36" y="302"/>
                  <a:pt x="133" y="302"/>
                </a:cubicBezTo>
                <a:cubicBezTo>
                  <a:pt x="381" y="302"/>
                  <a:pt x="381" y="302"/>
                  <a:pt x="381" y="302"/>
                </a:cubicBezTo>
                <a:cubicBezTo>
                  <a:pt x="443" y="302"/>
                  <a:pt x="452" y="284"/>
                  <a:pt x="470" y="257"/>
                </a:cubicBezTo>
                <a:cubicBezTo>
                  <a:pt x="470" y="257"/>
                  <a:pt x="461" y="257"/>
                  <a:pt x="434" y="257"/>
                </a:cubicBezTo>
                <a:cubicBezTo>
                  <a:pt x="417" y="257"/>
                  <a:pt x="381" y="222"/>
                  <a:pt x="381" y="151"/>
                </a:cubicBezTo>
                <a:close/>
                <a:moveTo>
                  <a:pt x="310" y="196"/>
                </a:moveTo>
                <a:lnTo>
                  <a:pt x="310" y="196"/>
                </a:lnTo>
                <a:cubicBezTo>
                  <a:pt x="310" y="204"/>
                  <a:pt x="302" y="196"/>
                  <a:pt x="302" y="196"/>
                </a:cubicBezTo>
                <a:cubicBezTo>
                  <a:pt x="221" y="169"/>
                  <a:pt x="221" y="169"/>
                  <a:pt x="221" y="169"/>
                </a:cubicBezTo>
                <a:cubicBezTo>
                  <a:pt x="221" y="169"/>
                  <a:pt x="221" y="178"/>
                  <a:pt x="212" y="196"/>
                </a:cubicBezTo>
                <a:cubicBezTo>
                  <a:pt x="204" y="204"/>
                  <a:pt x="204" y="222"/>
                  <a:pt x="186" y="204"/>
                </a:cubicBezTo>
                <a:cubicBezTo>
                  <a:pt x="159" y="187"/>
                  <a:pt x="98" y="125"/>
                  <a:pt x="98" y="125"/>
                </a:cubicBezTo>
                <a:cubicBezTo>
                  <a:pt x="98" y="125"/>
                  <a:pt x="89" y="116"/>
                  <a:pt x="89" y="107"/>
                </a:cubicBezTo>
                <a:cubicBezTo>
                  <a:pt x="98" y="107"/>
                  <a:pt x="106" y="107"/>
                  <a:pt x="106" y="107"/>
                </a:cubicBezTo>
                <a:cubicBezTo>
                  <a:pt x="177" y="143"/>
                  <a:pt x="177" y="143"/>
                  <a:pt x="177" y="143"/>
                </a:cubicBezTo>
                <a:cubicBezTo>
                  <a:pt x="177" y="143"/>
                  <a:pt x="186" y="125"/>
                  <a:pt x="195" y="116"/>
                </a:cubicBezTo>
                <a:cubicBezTo>
                  <a:pt x="195" y="98"/>
                  <a:pt x="204" y="90"/>
                  <a:pt x="221" y="107"/>
                </a:cubicBezTo>
                <a:cubicBezTo>
                  <a:pt x="239" y="116"/>
                  <a:pt x="310" y="187"/>
                  <a:pt x="310" y="187"/>
                </a:cubicBezTo>
                <a:cubicBezTo>
                  <a:pt x="310" y="187"/>
                  <a:pt x="319" y="196"/>
                  <a:pt x="310" y="196"/>
                </a:cubicBezTo>
                <a:close/>
                <a:moveTo>
                  <a:pt x="470" y="98"/>
                </a:moveTo>
                <a:lnTo>
                  <a:pt x="470" y="98"/>
                </a:lnTo>
                <a:cubicBezTo>
                  <a:pt x="452" y="98"/>
                  <a:pt x="452" y="98"/>
                  <a:pt x="452" y="98"/>
                </a:cubicBezTo>
                <a:cubicBezTo>
                  <a:pt x="434" y="98"/>
                  <a:pt x="425" y="125"/>
                  <a:pt x="425" y="151"/>
                </a:cubicBezTo>
                <a:cubicBezTo>
                  <a:pt x="425" y="178"/>
                  <a:pt x="434" y="204"/>
                  <a:pt x="452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78" y="204"/>
                  <a:pt x="496" y="178"/>
                  <a:pt x="496" y="151"/>
                </a:cubicBezTo>
                <a:cubicBezTo>
                  <a:pt x="496" y="125"/>
                  <a:pt x="478" y="98"/>
                  <a:pt x="470" y="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86" name="Freeform 100"/>
          <p:cNvSpPr>
            <a:spLocks noChangeArrowheads="1"/>
          </p:cNvSpPr>
          <p:nvPr userDrawn="1"/>
        </p:nvSpPr>
        <p:spPr bwMode="auto">
          <a:xfrm>
            <a:off x="4503903" y="1339266"/>
            <a:ext cx="232241" cy="150033"/>
          </a:xfrm>
          <a:custGeom>
            <a:avLst/>
            <a:gdLst>
              <a:gd name="T0" fmla="*/ 381 w 498"/>
              <a:gd name="T1" fmla="*/ 89 h 320"/>
              <a:gd name="T2" fmla="*/ 381 w 498"/>
              <a:gd name="T3" fmla="*/ 89 h 320"/>
              <a:gd name="T4" fmla="*/ 355 w 498"/>
              <a:gd name="T5" fmla="*/ 89 h 320"/>
              <a:gd name="T6" fmla="*/ 231 w 498"/>
              <a:gd name="T7" fmla="*/ 0 h 320"/>
              <a:gd name="T8" fmla="*/ 98 w 498"/>
              <a:gd name="T9" fmla="*/ 134 h 320"/>
              <a:gd name="T10" fmla="*/ 98 w 498"/>
              <a:gd name="T11" fmla="*/ 150 h 320"/>
              <a:gd name="T12" fmla="*/ 89 w 498"/>
              <a:gd name="T13" fmla="*/ 150 h 320"/>
              <a:gd name="T14" fmla="*/ 0 w 498"/>
              <a:gd name="T15" fmla="*/ 240 h 320"/>
              <a:gd name="T16" fmla="*/ 89 w 498"/>
              <a:gd name="T17" fmla="*/ 319 h 320"/>
              <a:gd name="T18" fmla="*/ 381 w 498"/>
              <a:gd name="T19" fmla="*/ 319 h 320"/>
              <a:gd name="T20" fmla="*/ 497 w 498"/>
              <a:gd name="T21" fmla="*/ 204 h 320"/>
              <a:gd name="T22" fmla="*/ 381 w 498"/>
              <a:gd name="T23" fmla="*/ 89 h 320"/>
              <a:gd name="T24" fmla="*/ 284 w 498"/>
              <a:gd name="T25" fmla="*/ 195 h 320"/>
              <a:gd name="T26" fmla="*/ 284 w 498"/>
              <a:gd name="T27" fmla="*/ 195 h 320"/>
              <a:gd name="T28" fmla="*/ 213 w 498"/>
              <a:gd name="T29" fmla="*/ 275 h 320"/>
              <a:gd name="T30" fmla="*/ 195 w 498"/>
              <a:gd name="T31" fmla="*/ 275 h 320"/>
              <a:gd name="T32" fmla="*/ 195 w 498"/>
              <a:gd name="T33" fmla="*/ 266 h 320"/>
              <a:gd name="T34" fmla="*/ 195 w 498"/>
              <a:gd name="T35" fmla="*/ 257 h 320"/>
              <a:gd name="T36" fmla="*/ 222 w 498"/>
              <a:gd name="T37" fmla="*/ 204 h 320"/>
              <a:gd name="T38" fmla="*/ 204 w 498"/>
              <a:gd name="T39" fmla="*/ 195 h 320"/>
              <a:gd name="T40" fmla="*/ 204 w 498"/>
              <a:gd name="T41" fmla="*/ 195 h 320"/>
              <a:gd name="T42" fmla="*/ 186 w 498"/>
              <a:gd name="T43" fmla="*/ 178 h 320"/>
              <a:gd name="T44" fmla="*/ 195 w 498"/>
              <a:gd name="T45" fmla="*/ 160 h 320"/>
              <a:gd name="T46" fmla="*/ 258 w 498"/>
              <a:gd name="T47" fmla="*/ 89 h 320"/>
              <a:gd name="T48" fmla="*/ 275 w 498"/>
              <a:gd name="T49" fmla="*/ 80 h 320"/>
              <a:gd name="T50" fmla="*/ 284 w 498"/>
              <a:gd name="T51" fmla="*/ 89 h 320"/>
              <a:gd name="T52" fmla="*/ 275 w 498"/>
              <a:gd name="T53" fmla="*/ 106 h 320"/>
              <a:gd name="T54" fmla="*/ 249 w 498"/>
              <a:gd name="T55" fmla="*/ 160 h 320"/>
              <a:gd name="T56" fmla="*/ 275 w 498"/>
              <a:gd name="T57" fmla="*/ 169 h 320"/>
              <a:gd name="T58" fmla="*/ 275 w 498"/>
              <a:gd name="T59" fmla="*/ 169 h 320"/>
              <a:gd name="T60" fmla="*/ 293 w 498"/>
              <a:gd name="T61" fmla="*/ 187 h 320"/>
              <a:gd name="T62" fmla="*/ 284 w 498"/>
              <a:gd name="T63" fmla="*/ 19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0" name="Freeform 104"/>
          <p:cNvSpPr>
            <a:spLocks noChangeArrowheads="1"/>
          </p:cNvSpPr>
          <p:nvPr userDrawn="1"/>
        </p:nvSpPr>
        <p:spPr bwMode="auto">
          <a:xfrm>
            <a:off x="342042" y="1797585"/>
            <a:ext cx="232243" cy="156198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1" name="Freeform 105"/>
          <p:cNvSpPr>
            <a:spLocks noChangeArrowheads="1"/>
          </p:cNvSpPr>
          <p:nvPr userDrawn="1"/>
        </p:nvSpPr>
        <p:spPr bwMode="auto">
          <a:xfrm>
            <a:off x="804472" y="1789364"/>
            <a:ext cx="236352" cy="178805"/>
          </a:xfrm>
          <a:custGeom>
            <a:avLst/>
            <a:gdLst>
              <a:gd name="T0" fmla="*/ 488 w 506"/>
              <a:gd name="T1" fmla="*/ 213 h 382"/>
              <a:gd name="T2" fmla="*/ 363 w 506"/>
              <a:gd name="T3" fmla="*/ 142 h 382"/>
              <a:gd name="T4" fmla="*/ 451 w 506"/>
              <a:gd name="T5" fmla="*/ 80 h 382"/>
              <a:gd name="T6" fmla="*/ 451 w 506"/>
              <a:gd name="T7" fmla="*/ 44 h 382"/>
              <a:gd name="T8" fmla="*/ 363 w 506"/>
              <a:gd name="T9" fmla="*/ 53 h 382"/>
              <a:gd name="T10" fmla="*/ 363 w 506"/>
              <a:gd name="T11" fmla="*/ 0 h 382"/>
              <a:gd name="T12" fmla="*/ 328 w 506"/>
              <a:gd name="T13" fmla="*/ 0 h 382"/>
              <a:gd name="T14" fmla="*/ 257 w 506"/>
              <a:gd name="T15" fmla="*/ 71 h 382"/>
              <a:gd name="T16" fmla="*/ 257 w 506"/>
              <a:gd name="T17" fmla="*/ 106 h 382"/>
              <a:gd name="T18" fmla="*/ 336 w 506"/>
              <a:gd name="T19" fmla="*/ 97 h 382"/>
              <a:gd name="T20" fmla="*/ 275 w 506"/>
              <a:gd name="T21" fmla="*/ 178 h 382"/>
              <a:gd name="T22" fmla="*/ 310 w 506"/>
              <a:gd name="T23" fmla="*/ 319 h 382"/>
              <a:gd name="T24" fmla="*/ 398 w 506"/>
              <a:gd name="T25" fmla="*/ 354 h 382"/>
              <a:gd name="T26" fmla="*/ 407 w 506"/>
              <a:gd name="T27" fmla="*/ 372 h 382"/>
              <a:gd name="T28" fmla="*/ 488 w 506"/>
              <a:gd name="T29" fmla="*/ 213 h 382"/>
              <a:gd name="T30" fmla="*/ 310 w 506"/>
              <a:gd name="T31" fmla="*/ 292 h 382"/>
              <a:gd name="T32" fmla="*/ 301 w 506"/>
              <a:gd name="T33" fmla="*/ 204 h 382"/>
              <a:gd name="T34" fmla="*/ 336 w 506"/>
              <a:gd name="T35" fmla="*/ 284 h 382"/>
              <a:gd name="T36" fmla="*/ 363 w 506"/>
              <a:gd name="T37" fmla="*/ 275 h 382"/>
              <a:gd name="T38" fmla="*/ 363 w 506"/>
              <a:gd name="T39" fmla="*/ 178 h 382"/>
              <a:gd name="T40" fmla="*/ 416 w 506"/>
              <a:gd name="T41" fmla="*/ 186 h 382"/>
              <a:gd name="T42" fmla="*/ 142 w 506"/>
              <a:gd name="T43" fmla="*/ 89 h 382"/>
              <a:gd name="T44" fmla="*/ 142 w 506"/>
              <a:gd name="T45" fmla="*/ 80 h 382"/>
              <a:gd name="T46" fmla="*/ 88 w 506"/>
              <a:gd name="T47" fmla="*/ 89 h 382"/>
              <a:gd name="T48" fmla="*/ 0 w 506"/>
              <a:gd name="T49" fmla="*/ 363 h 382"/>
              <a:gd name="T50" fmla="*/ 44 w 506"/>
              <a:gd name="T51" fmla="*/ 363 h 382"/>
              <a:gd name="T52" fmla="*/ 160 w 506"/>
              <a:gd name="T53" fmla="*/ 275 h 382"/>
              <a:gd name="T54" fmla="*/ 186 w 506"/>
              <a:gd name="T55" fmla="*/ 363 h 382"/>
              <a:gd name="T56" fmla="*/ 230 w 506"/>
              <a:gd name="T57" fmla="*/ 363 h 382"/>
              <a:gd name="T58" fmla="*/ 79 w 506"/>
              <a:gd name="T59" fmla="*/ 239 h 382"/>
              <a:gd name="T60" fmla="*/ 116 w 506"/>
              <a:gd name="T61" fmla="*/ 116 h 382"/>
              <a:gd name="T62" fmla="*/ 79 w 506"/>
              <a:gd name="T63" fmla="*/ 239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6" h="382">
                <a:moveTo>
                  <a:pt x="488" y="213"/>
                </a:moveTo>
                <a:lnTo>
                  <a:pt x="488" y="213"/>
                </a:lnTo>
                <a:cubicBezTo>
                  <a:pt x="470" y="169"/>
                  <a:pt x="434" y="142"/>
                  <a:pt x="372" y="142"/>
                </a:cubicBezTo>
                <a:cubicBezTo>
                  <a:pt x="372" y="142"/>
                  <a:pt x="372" y="142"/>
                  <a:pt x="363" y="142"/>
                </a:cubicBezTo>
                <a:cubicBezTo>
                  <a:pt x="363" y="89"/>
                  <a:pt x="363" y="89"/>
                  <a:pt x="363" y="89"/>
                </a:cubicBezTo>
                <a:lnTo>
                  <a:pt x="451" y="80"/>
                </a:lnTo>
                <a:cubicBezTo>
                  <a:pt x="461" y="80"/>
                  <a:pt x="461" y="71"/>
                  <a:pt x="461" y="71"/>
                </a:cubicBezTo>
                <a:cubicBezTo>
                  <a:pt x="461" y="71"/>
                  <a:pt x="451" y="53"/>
                  <a:pt x="451" y="44"/>
                </a:cubicBezTo>
                <a:cubicBezTo>
                  <a:pt x="451" y="44"/>
                  <a:pt x="451" y="44"/>
                  <a:pt x="443" y="44"/>
                </a:cubicBezTo>
                <a:lnTo>
                  <a:pt x="363" y="53"/>
                </a:lnTo>
                <a:cubicBezTo>
                  <a:pt x="363" y="53"/>
                  <a:pt x="363" y="9"/>
                  <a:pt x="363" y="0"/>
                </a:cubicBezTo>
                <a:lnTo>
                  <a:pt x="363" y="0"/>
                </a:lnTo>
                <a:cubicBezTo>
                  <a:pt x="354" y="0"/>
                  <a:pt x="336" y="0"/>
                  <a:pt x="336" y="0"/>
                </a:cubicBezTo>
                <a:lnTo>
                  <a:pt x="328" y="0"/>
                </a:lnTo>
                <a:cubicBezTo>
                  <a:pt x="328" y="9"/>
                  <a:pt x="336" y="62"/>
                  <a:pt x="336" y="62"/>
                </a:cubicBezTo>
                <a:lnTo>
                  <a:pt x="257" y="71"/>
                </a:lnTo>
                <a:lnTo>
                  <a:pt x="248" y="80"/>
                </a:lnTo>
                <a:lnTo>
                  <a:pt x="257" y="106"/>
                </a:lnTo>
                <a:lnTo>
                  <a:pt x="257" y="106"/>
                </a:lnTo>
                <a:cubicBezTo>
                  <a:pt x="266" y="106"/>
                  <a:pt x="336" y="97"/>
                  <a:pt x="336" y="97"/>
                </a:cubicBezTo>
                <a:cubicBezTo>
                  <a:pt x="336" y="151"/>
                  <a:pt x="336" y="151"/>
                  <a:pt x="336" y="151"/>
                </a:cubicBezTo>
                <a:cubicBezTo>
                  <a:pt x="310" y="151"/>
                  <a:pt x="292" y="169"/>
                  <a:pt x="275" y="178"/>
                </a:cubicBezTo>
                <a:cubicBezTo>
                  <a:pt x="257" y="204"/>
                  <a:pt x="248" y="231"/>
                  <a:pt x="248" y="257"/>
                </a:cubicBezTo>
                <a:cubicBezTo>
                  <a:pt x="248" y="292"/>
                  <a:pt x="275" y="319"/>
                  <a:pt x="310" y="319"/>
                </a:cubicBezTo>
                <a:cubicBezTo>
                  <a:pt x="381" y="328"/>
                  <a:pt x="434" y="248"/>
                  <a:pt x="451" y="204"/>
                </a:cubicBezTo>
                <a:cubicBezTo>
                  <a:pt x="479" y="239"/>
                  <a:pt x="451" y="310"/>
                  <a:pt x="398" y="354"/>
                </a:cubicBezTo>
                <a:lnTo>
                  <a:pt x="398" y="354"/>
                </a:lnTo>
                <a:lnTo>
                  <a:pt x="407" y="372"/>
                </a:lnTo>
                <a:cubicBezTo>
                  <a:pt x="416" y="381"/>
                  <a:pt x="416" y="381"/>
                  <a:pt x="416" y="372"/>
                </a:cubicBezTo>
                <a:cubicBezTo>
                  <a:pt x="479" y="337"/>
                  <a:pt x="505" y="266"/>
                  <a:pt x="488" y="213"/>
                </a:cubicBezTo>
                <a:close/>
                <a:moveTo>
                  <a:pt x="310" y="292"/>
                </a:moveTo>
                <a:lnTo>
                  <a:pt x="310" y="292"/>
                </a:lnTo>
                <a:cubicBezTo>
                  <a:pt x="283" y="284"/>
                  <a:pt x="283" y="266"/>
                  <a:pt x="283" y="257"/>
                </a:cubicBezTo>
                <a:cubicBezTo>
                  <a:pt x="283" y="231"/>
                  <a:pt x="292" y="213"/>
                  <a:pt x="301" y="204"/>
                </a:cubicBezTo>
                <a:cubicBezTo>
                  <a:pt x="310" y="195"/>
                  <a:pt x="319" y="186"/>
                  <a:pt x="336" y="178"/>
                </a:cubicBezTo>
                <a:cubicBezTo>
                  <a:pt x="336" y="284"/>
                  <a:pt x="336" y="284"/>
                  <a:pt x="336" y="284"/>
                </a:cubicBezTo>
                <a:cubicBezTo>
                  <a:pt x="328" y="292"/>
                  <a:pt x="319" y="292"/>
                  <a:pt x="310" y="292"/>
                </a:cubicBezTo>
                <a:close/>
                <a:moveTo>
                  <a:pt x="363" y="275"/>
                </a:moveTo>
                <a:lnTo>
                  <a:pt x="363" y="275"/>
                </a:lnTo>
                <a:cubicBezTo>
                  <a:pt x="363" y="178"/>
                  <a:pt x="363" y="178"/>
                  <a:pt x="363" y="178"/>
                </a:cubicBezTo>
                <a:cubicBezTo>
                  <a:pt x="372" y="178"/>
                  <a:pt x="372" y="178"/>
                  <a:pt x="372" y="178"/>
                </a:cubicBezTo>
                <a:cubicBezTo>
                  <a:pt x="389" y="178"/>
                  <a:pt x="407" y="178"/>
                  <a:pt x="416" y="186"/>
                </a:cubicBezTo>
                <a:cubicBezTo>
                  <a:pt x="434" y="186"/>
                  <a:pt x="398" y="248"/>
                  <a:pt x="363" y="275"/>
                </a:cubicBezTo>
                <a:close/>
                <a:moveTo>
                  <a:pt x="142" y="89"/>
                </a:moveTo>
                <a:lnTo>
                  <a:pt x="142" y="89"/>
                </a:lnTo>
                <a:cubicBezTo>
                  <a:pt x="142" y="80"/>
                  <a:pt x="142" y="80"/>
                  <a:pt x="14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9"/>
                </a:cubicBezTo>
                <a:cubicBezTo>
                  <a:pt x="79" y="116"/>
                  <a:pt x="0" y="354"/>
                  <a:pt x="0" y="363"/>
                </a:cubicBezTo>
                <a:lnTo>
                  <a:pt x="0" y="363"/>
                </a:lnTo>
                <a:cubicBezTo>
                  <a:pt x="44" y="363"/>
                  <a:pt x="44" y="363"/>
                  <a:pt x="44" y="363"/>
                </a:cubicBezTo>
                <a:lnTo>
                  <a:pt x="44" y="363"/>
                </a:lnTo>
                <a:cubicBezTo>
                  <a:pt x="44" y="354"/>
                  <a:pt x="71" y="275"/>
                  <a:pt x="71" y="275"/>
                </a:cubicBezTo>
                <a:cubicBezTo>
                  <a:pt x="160" y="275"/>
                  <a:pt x="160" y="275"/>
                  <a:pt x="160" y="275"/>
                </a:cubicBezTo>
                <a:cubicBezTo>
                  <a:pt x="160" y="275"/>
                  <a:pt x="186" y="354"/>
                  <a:pt x="186" y="363"/>
                </a:cubicBezTo>
                <a:lnTo>
                  <a:pt x="186" y="363"/>
                </a:lnTo>
                <a:cubicBezTo>
                  <a:pt x="230" y="363"/>
                  <a:pt x="230" y="363"/>
                  <a:pt x="230" y="363"/>
                </a:cubicBezTo>
                <a:lnTo>
                  <a:pt x="230" y="363"/>
                </a:lnTo>
                <a:cubicBezTo>
                  <a:pt x="230" y="354"/>
                  <a:pt x="151" y="116"/>
                  <a:pt x="142" y="89"/>
                </a:cubicBezTo>
                <a:close/>
                <a:moveTo>
                  <a:pt x="79" y="239"/>
                </a:moveTo>
                <a:lnTo>
                  <a:pt x="79" y="239"/>
                </a:lnTo>
                <a:cubicBezTo>
                  <a:pt x="116" y="116"/>
                  <a:pt x="116" y="116"/>
                  <a:pt x="116" y="116"/>
                </a:cubicBezTo>
                <a:cubicBezTo>
                  <a:pt x="151" y="239"/>
                  <a:pt x="151" y="239"/>
                  <a:pt x="151" y="239"/>
                </a:cubicBezTo>
                <a:lnTo>
                  <a:pt x="79" y="2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3" name="Freeform 107"/>
          <p:cNvSpPr>
            <a:spLocks noChangeArrowheads="1"/>
          </p:cNvSpPr>
          <p:nvPr userDrawn="1"/>
        </p:nvSpPr>
        <p:spPr bwMode="auto">
          <a:xfrm>
            <a:off x="5428761" y="2288786"/>
            <a:ext cx="232241" cy="102762"/>
          </a:xfrm>
          <a:custGeom>
            <a:avLst/>
            <a:gdLst>
              <a:gd name="T0" fmla="*/ 399 w 497"/>
              <a:gd name="T1" fmla="*/ 0 h 222"/>
              <a:gd name="T2" fmla="*/ 399 w 497"/>
              <a:gd name="T3" fmla="*/ 0 h 222"/>
              <a:gd name="T4" fmla="*/ 248 w 497"/>
              <a:gd name="T5" fmla="*/ 70 h 222"/>
              <a:gd name="T6" fmla="*/ 97 w 497"/>
              <a:gd name="T7" fmla="*/ 0 h 222"/>
              <a:gd name="T8" fmla="*/ 0 w 497"/>
              <a:gd name="T9" fmla="*/ 106 h 222"/>
              <a:gd name="T10" fmla="*/ 97 w 497"/>
              <a:gd name="T11" fmla="*/ 221 h 222"/>
              <a:gd name="T12" fmla="*/ 97 w 497"/>
              <a:gd name="T13" fmla="*/ 221 h 222"/>
              <a:gd name="T14" fmla="*/ 248 w 497"/>
              <a:gd name="T15" fmla="*/ 141 h 222"/>
              <a:gd name="T16" fmla="*/ 399 w 497"/>
              <a:gd name="T17" fmla="*/ 221 h 222"/>
              <a:gd name="T18" fmla="*/ 496 w 497"/>
              <a:gd name="T19" fmla="*/ 106 h 222"/>
              <a:gd name="T20" fmla="*/ 399 w 497"/>
              <a:gd name="T21" fmla="*/ 0 h 222"/>
              <a:gd name="T22" fmla="*/ 97 w 497"/>
              <a:gd name="T23" fmla="*/ 176 h 222"/>
              <a:gd name="T24" fmla="*/ 97 w 497"/>
              <a:gd name="T25" fmla="*/ 176 h 222"/>
              <a:gd name="T26" fmla="*/ 44 w 497"/>
              <a:gd name="T27" fmla="*/ 106 h 222"/>
              <a:gd name="T28" fmla="*/ 97 w 497"/>
              <a:gd name="T29" fmla="*/ 44 h 222"/>
              <a:gd name="T30" fmla="*/ 222 w 497"/>
              <a:gd name="T31" fmla="*/ 106 h 222"/>
              <a:gd name="T32" fmla="*/ 97 w 497"/>
              <a:gd name="T33" fmla="*/ 176 h 222"/>
              <a:gd name="T34" fmla="*/ 399 w 497"/>
              <a:gd name="T35" fmla="*/ 176 h 222"/>
              <a:gd name="T36" fmla="*/ 399 w 497"/>
              <a:gd name="T37" fmla="*/ 176 h 222"/>
              <a:gd name="T38" fmla="*/ 275 w 497"/>
              <a:gd name="T39" fmla="*/ 106 h 222"/>
              <a:gd name="T40" fmla="*/ 399 w 497"/>
              <a:gd name="T41" fmla="*/ 44 h 222"/>
              <a:gd name="T42" fmla="*/ 452 w 497"/>
              <a:gd name="T43" fmla="*/ 106 h 222"/>
              <a:gd name="T44" fmla="*/ 399 w 497"/>
              <a:gd name="T45" fmla="*/ 176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97" h="222">
                <a:moveTo>
                  <a:pt x="399" y="0"/>
                </a:moveTo>
                <a:lnTo>
                  <a:pt x="399" y="0"/>
                </a:lnTo>
                <a:cubicBezTo>
                  <a:pt x="345" y="0"/>
                  <a:pt x="284" y="26"/>
                  <a:pt x="248" y="70"/>
                </a:cubicBezTo>
                <a:cubicBezTo>
                  <a:pt x="213" y="26"/>
                  <a:pt x="151" y="0"/>
                  <a:pt x="97" y="0"/>
                </a:cubicBezTo>
                <a:cubicBezTo>
                  <a:pt x="53" y="0"/>
                  <a:pt x="0" y="26"/>
                  <a:pt x="0" y="106"/>
                </a:cubicBezTo>
                <a:cubicBezTo>
                  <a:pt x="0" y="185"/>
                  <a:pt x="53" y="221"/>
                  <a:pt x="97" y="221"/>
                </a:cubicBezTo>
                <a:lnTo>
                  <a:pt x="97" y="221"/>
                </a:lnTo>
                <a:cubicBezTo>
                  <a:pt x="151" y="221"/>
                  <a:pt x="213" y="185"/>
                  <a:pt x="248" y="141"/>
                </a:cubicBezTo>
                <a:cubicBezTo>
                  <a:pt x="284" y="185"/>
                  <a:pt x="345" y="221"/>
                  <a:pt x="399" y="221"/>
                </a:cubicBezTo>
                <a:cubicBezTo>
                  <a:pt x="443" y="221"/>
                  <a:pt x="496" y="185"/>
                  <a:pt x="496" y="106"/>
                </a:cubicBezTo>
                <a:cubicBezTo>
                  <a:pt x="496" y="26"/>
                  <a:pt x="443" y="0"/>
                  <a:pt x="399" y="0"/>
                </a:cubicBezTo>
                <a:close/>
                <a:moveTo>
                  <a:pt x="97" y="176"/>
                </a:moveTo>
                <a:lnTo>
                  <a:pt x="97" y="176"/>
                </a:lnTo>
                <a:cubicBezTo>
                  <a:pt x="62" y="176"/>
                  <a:pt x="44" y="150"/>
                  <a:pt x="44" y="106"/>
                </a:cubicBezTo>
                <a:cubicBezTo>
                  <a:pt x="44" y="61"/>
                  <a:pt x="62" y="44"/>
                  <a:pt x="97" y="44"/>
                </a:cubicBezTo>
                <a:cubicBezTo>
                  <a:pt x="142" y="44"/>
                  <a:pt x="195" y="70"/>
                  <a:pt x="222" y="106"/>
                </a:cubicBezTo>
                <a:cubicBezTo>
                  <a:pt x="195" y="150"/>
                  <a:pt x="142" y="176"/>
                  <a:pt x="97" y="176"/>
                </a:cubicBezTo>
                <a:close/>
                <a:moveTo>
                  <a:pt x="399" y="176"/>
                </a:moveTo>
                <a:lnTo>
                  <a:pt x="399" y="176"/>
                </a:lnTo>
                <a:cubicBezTo>
                  <a:pt x="354" y="176"/>
                  <a:pt x="301" y="150"/>
                  <a:pt x="275" y="106"/>
                </a:cubicBezTo>
                <a:cubicBezTo>
                  <a:pt x="301" y="70"/>
                  <a:pt x="354" y="44"/>
                  <a:pt x="399" y="44"/>
                </a:cubicBezTo>
                <a:cubicBezTo>
                  <a:pt x="435" y="44"/>
                  <a:pt x="452" y="61"/>
                  <a:pt x="452" y="106"/>
                </a:cubicBezTo>
                <a:cubicBezTo>
                  <a:pt x="452" y="150"/>
                  <a:pt x="435" y="176"/>
                  <a:pt x="399" y="1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4" name="Freeform 108"/>
          <p:cNvSpPr>
            <a:spLocks noChangeArrowheads="1"/>
          </p:cNvSpPr>
          <p:nvPr userDrawn="1"/>
        </p:nvSpPr>
        <p:spPr bwMode="auto">
          <a:xfrm>
            <a:off x="4041473" y="2223019"/>
            <a:ext cx="232243" cy="232243"/>
          </a:xfrm>
          <a:custGeom>
            <a:avLst/>
            <a:gdLst>
              <a:gd name="T0" fmla="*/ 469 w 497"/>
              <a:gd name="T1" fmla="*/ 231 h 498"/>
              <a:gd name="T2" fmla="*/ 425 w 497"/>
              <a:gd name="T3" fmla="*/ 249 h 498"/>
              <a:gd name="T4" fmla="*/ 469 w 497"/>
              <a:gd name="T5" fmla="*/ 275 h 498"/>
              <a:gd name="T6" fmla="*/ 469 w 497"/>
              <a:gd name="T7" fmla="*/ 231 h 498"/>
              <a:gd name="T8" fmla="*/ 248 w 497"/>
              <a:gd name="T9" fmla="*/ 116 h 498"/>
              <a:gd name="T10" fmla="*/ 248 w 497"/>
              <a:gd name="T11" fmla="*/ 391 h 498"/>
              <a:gd name="T12" fmla="*/ 248 w 497"/>
              <a:gd name="T13" fmla="*/ 116 h 498"/>
              <a:gd name="T14" fmla="*/ 248 w 497"/>
              <a:gd name="T15" fmla="*/ 346 h 498"/>
              <a:gd name="T16" fmla="*/ 248 w 497"/>
              <a:gd name="T17" fmla="*/ 151 h 498"/>
              <a:gd name="T18" fmla="*/ 71 w 497"/>
              <a:gd name="T19" fmla="*/ 249 h 498"/>
              <a:gd name="T20" fmla="*/ 53 w 497"/>
              <a:gd name="T21" fmla="*/ 231 h 498"/>
              <a:gd name="T22" fmla="*/ 0 w 497"/>
              <a:gd name="T23" fmla="*/ 249 h 498"/>
              <a:gd name="T24" fmla="*/ 53 w 497"/>
              <a:gd name="T25" fmla="*/ 275 h 498"/>
              <a:gd name="T26" fmla="*/ 248 w 497"/>
              <a:gd name="T27" fmla="*/ 80 h 498"/>
              <a:gd name="T28" fmla="*/ 265 w 497"/>
              <a:gd name="T29" fmla="*/ 53 h 498"/>
              <a:gd name="T30" fmla="*/ 248 w 497"/>
              <a:gd name="T31" fmla="*/ 0 h 498"/>
              <a:gd name="T32" fmla="*/ 230 w 497"/>
              <a:gd name="T33" fmla="*/ 53 h 498"/>
              <a:gd name="T34" fmla="*/ 248 w 497"/>
              <a:gd name="T35" fmla="*/ 426 h 498"/>
              <a:gd name="T36" fmla="*/ 230 w 497"/>
              <a:gd name="T37" fmla="*/ 453 h 498"/>
              <a:gd name="T38" fmla="*/ 248 w 497"/>
              <a:gd name="T39" fmla="*/ 497 h 498"/>
              <a:gd name="T40" fmla="*/ 265 w 497"/>
              <a:gd name="T41" fmla="*/ 453 h 498"/>
              <a:gd name="T42" fmla="*/ 434 w 497"/>
              <a:gd name="T43" fmla="*/ 98 h 498"/>
              <a:gd name="T44" fmla="*/ 434 w 497"/>
              <a:gd name="T45" fmla="*/ 62 h 498"/>
              <a:gd name="T46" fmla="*/ 381 w 497"/>
              <a:gd name="T47" fmla="*/ 89 h 498"/>
              <a:gd name="T48" fmla="*/ 416 w 497"/>
              <a:gd name="T49" fmla="*/ 116 h 498"/>
              <a:gd name="T50" fmla="*/ 80 w 497"/>
              <a:gd name="T51" fmla="*/ 391 h 498"/>
              <a:gd name="T52" fmla="*/ 62 w 497"/>
              <a:gd name="T53" fmla="*/ 408 h 498"/>
              <a:gd name="T54" fmla="*/ 97 w 497"/>
              <a:gd name="T55" fmla="*/ 435 h 498"/>
              <a:gd name="T56" fmla="*/ 115 w 497"/>
              <a:gd name="T57" fmla="*/ 381 h 498"/>
              <a:gd name="T58" fmla="*/ 97 w 497"/>
              <a:gd name="T59" fmla="*/ 72 h 498"/>
              <a:gd name="T60" fmla="*/ 62 w 497"/>
              <a:gd name="T61" fmla="*/ 62 h 498"/>
              <a:gd name="T62" fmla="*/ 80 w 497"/>
              <a:gd name="T63" fmla="*/ 116 h 498"/>
              <a:gd name="T64" fmla="*/ 106 w 497"/>
              <a:gd name="T65" fmla="*/ 89 h 498"/>
              <a:gd name="T66" fmla="*/ 381 w 497"/>
              <a:gd name="T67" fmla="*/ 417 h 498"/>
              <a:gd name="T68" fmla="*/ 399 w 497"/>
              <a:gd name="T69" fmla="*/ 435 h 498"/>
              <a:gd name="T70" fmla="*/ 434 w 497"/>
              <a:gd name="T71" fmla="*/ 408 h 498"/>
              <a:gd name="T72" fmla="*/ 381 w 497"/>
              <a:gd name="T73" fmla="*/ 381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7" h="498">
                <a:moveTo>
                  <a:pt x="469" y="231"/>
                </a:moveTo>
                <a:lnTo>
                  <a:pt x="469" y="231"/>
                </a:lnTo>
                <a:cubicBezTo>
                  <a:pt x="469" y="231"/>
                  <a:pt x="452" y="231"/>
                  <a:pt x="443" y="231"/>
                </a:cubicBezTo>
                <a:cubicBezTo>
                  <a:pt x="434" y="231"/>
                  <a:pt x="425" y="240"/>
                  <a:pt x="425" y="249"/>
                </a:cubicBezTo>
                <a:cubicBezTo>
                  <a:pt x="425" y="266"/>
                  <a:pt x="434" y="275"/>
                  <a:pt x="443" y="275"/>
                </a:cubicBezTo>
                <a:cubicBezTo>
                  <a:pt x="452" y="275"/>
                  <a:pt x="469" y="275"/>
                  <a:pt x="469" y="275"/>
                </a:cubicBezTo>
                <a:cubicBezTo>
                  <a:pt x="487" y="275"/>
                  <a:pt x="496" y="266"/>
                  <a:pt x="496" y="249"/>
                </a:cubicBezTo>
                <a:cubicBezTo>
                  <a:pt x="496" y="240"/>
                  <a:pt x="487" y="231"/>
                  <a:pt x="469" y="231"/>
                </a:cubicBezTo>
                <a:close/>
                <a:moveTo>
                  <a:pt x="248" y="116"/>
                </a:moveTo>
                <a:lnTo>
                  <a:pt x="248" y="116"/>
                </a:lnTo>
                <a:cubicBezTo>
                  <a:pt x="168" y="116"/>
                  <a:pt x="115" y="178"/>
                  <a:pt x="115" y="249"/>
                </a:cubicBezTo>
                <a:cubicBezTo>
                  <a:pt x="115" y="328"/>
                  <a:pt x="168" y="391"/>
                  <a:pt x="248" y="391"/>
                </a:cubicBezTo>
                <a:cubicBezTo>
                  <a:pt x="328" y="391"/>
                  <a:pt x="381" y="328"/>
                  <a:pt x="381" y="249"/>
                </a:cubicBezTo>
                <a:cubicBezTo>
                  <a:pt x="381" y="178"/>
                  <a:pt x="328" y="116"/>
                  <a:pt x="248" y="116"/>
                </a:cubicBezTo>
                <a:close/>
                <a:moveTo>
                  <a:pt x="248" y="346"/>
                </a:moveTo>
                <a:lnTo>
                  <a:pt x="248" y="346"/>
                </a:lnTo>
                <a:cubicBezTo>
                  <a:pt x="195" y="346"/>
                  <a:pt x="150" y="302"/>
                  <a:pt x="150" y="249"/>
                </a:cubicBezTo>
                <a:cubicBezTo>
                  <a:pt x="150" y="196"/>
                  <a:pt x="195" y="151"/>
                  <a:pt x="248" y="151"/>
                </a:cubicBezTo>
                <a:lnTo>
                  <a:pt x="248" y="346"/>
                </a:lnTo>
                <a:close/>
                <a:moveTo>
                  <a:pt x="71" y="249"/>
                </a:moveTo>
                <a:lnTo>
                  <a:pt x="71" y="249"/>
                </a:lnTo>
                <a:cubicBezTo>
                  <a:pt x="71" y="240"/>
                  <a:pt x="62" y="231"/>
                  <a:pt x="53" y="231"/>
                </a:cubicBezTo>
                <a:cubicBezTo>
                  <a:pt x="44" y="231"/>
                  <a:pt x="27" y="231"/>
                  <a:pt x="27" y="231"/>
                </a:cubicBezTo>
                <a:cubicBezTo>
                  <a:pt x="9" y="231"/>
                  <a:pt x="0" y="240"/>
                  <a:pt x="0" y="249"/>
                </a:cubicBezTo>
                <a:cubicBezTo>
                  <a:pt x="0" y="266"/>
                  <a:pt x="9" y="275"/>
                  <a:pt x="27" y="275"/>
                </a:cubicBezTo>
                <a:cubicBezTo>
                  <a:pt x="27" y="275"/>
                  <a:pt x="44" y="275"/>
                  <a:pt x="53" y="275"/>
                </a:cubicBezTo>
                <a:cubicBezTo>
                  <a:pt x="62" y="275"/>
                  <a:pt x="71" y="266"/>
                  <a:pt x="71" y="249"/>
                </a:cubicBezTo>
                <a:close/>
                <a:moveTo>
                  <a:pt x="248" y="80"/>
                </a:moveTo>
                <a:lnTo>
                  <a:pt x="248" y="80"/>
                </a:lnTo>
                <a:cubicBezTo>
                  <a:pt x="256" y="80"/>
                  <a:pt x="265" y="62"/>
                  <a:pt x="265" y="53"/>
                </a:cubicBezTo>
                <a:cubicBezTo>
                  <a:pt x="265" y="45"/>
                  <a:pt x="265" y="36"/>
                  <a:pt x="265" y="27"/>
                </a:cubicBezTo>
                <a:cubicBezTo>
                  <a:pt x="265" y="18"/>
                  <a:pt x="256" y="0"/>
                  <a:pt x="248" y="0"/>
                </a:cubicBezTo>
                <a:cubicBezTo>
                  <a:pt x="239" y="0"/>
                  <a:pt x="230" y="18"/>
                  <a:pt x="230" y="27"/>
                </a:cubicBezTo>
                <a:cubicBezTo>
                  <a:pt x="230" y="36"/>
                  <a:pt x="230" y="45"/>
                  <a:pt x="230" y="53"/>
                </a:cubicBezTo>
                <a:cubicBezTo>
                  <a:pt x="230" y="62"/>
                  <a:pt x="239" y="80"/>
                  <a:pt x="248" y="80"/>
                </a:cubicBezTo>
                <a:close/>
                <a:moveTo>
                  <a:pt x="248" y="426"/>
                </a:moveTo>
                <a:lnTo>
                  <a:pt x="248" y="426"/>
                </a:lnTo>
                <a:cubicBezTo>
                  <a:pt x="239" y="426"/>
                  <a:pt x="230" y="435"/>
                  <a:pt x="230" y="453"/>
                </a:cubicBezTo>
                <a:lnTo>
                  <a:pt x="230" y="470"/>
                </a:lnTo>
                <a:cubicBezTo>
                  <a:pt x="230" y="488"/>
                  <a:pt x="239" y="497"/>
                  <a:pt x="248" y="497"/>
                </a:cubicBezTo>
                <a:cubicBezTo>
                  <a:pt x="256" y="497"/>
                  <a:pt x="265" y="488"/>
                  <a:pt x="265" y="470"/>
                </a:cubicBezTo>
                <a:lnTo>
                  <a:pt x="265" y="453"/>
                </a:lnTo>
                <a:cubicBezTo>
                  <a:pt x="265" y="435"/>
                  <a:pt x="256" y="426"/>
                  <a:pt x="248" y="426"/>
                </a:cubicBezTo>
                <a:close/>
                <a:moveTo>
                  <a:pt x="434" y="98"/>
                </a:moveTo>
                <a:lnTo>
                  <a:pt x="434" y="98"/>
                </a:lnTo>
                <a:cubicBezTo>
                  <a:pt x="443" y="89"/>
                  <a:pt x="443" y="72"/>
                  <a:pt x="434" y="62"/>
                </a:cubicBezTo>
                <a:cubicBezTo>
                  <a:pt x="425" y="53"/>
                  <a:pt x="416" y="62"/>
                  <a:pt x="399" y="72"/>
                </a:cubicBezTo>
                <a:cubicBezTo>
                  <a:pt x="399" y="72"/>
                  <a:pt x="390" y="80"/>
                  <a:pt x="381" y="89"/>
                </a:cubicBezTo>
                <a:cubicBezTo>
                  <a:pt x="372" y="98"/>
                  <a:pt x="372" y="107"/>
                  <a:pt x="381" y="116"/>
                </a:cubicBezTo>
                <a:cubicBezTo>
                  <a:pt x="390" y="125"/>
                  <a:pt x="408" y="125"/>
                  <a:pt x="416" y="116"/>
                </a:cubicBezTo>
                <a:cubicBezTo>
                  <a:pt x="416" y="107"/>
                  <a:pt x="425" y="98"/>
                  <a:pt x="434" y="98"/>
                </a:cubicBezTo>
                <a:close/>
                <a:moveTo>
                  <a:pt x="80" y="391"/>
                </a:moveTo>
                <a:lnTo>
                  <a:pt x="80" y="391"/>
                </a:lnTo>
                <a:cubicBezTo>
                  <a:pt x="80" y="391"/>
                  <a:pt x="71" y="400"/>
                  <a:pt x="62" y="408"/>
                </a:cubicBezTo>
                <a:cubicBezTo>
                  <a:pt x="53" y="417"/>
                  <a:pt x="53" y="426"/>
                  <a:pt x="62" y="435"/>
                </a:cubicBezTo>
                <a:cubicBezTo>
                  <a:pt x="71" y="444"/>
                  <a:pt x="80" y="444"/>
                  <a:pt x="97" y="435"/>
                </a:cubicBezTo>
                <a:lnTo>
                  <a:pt x="106" y="417"/>
                </a:lnTo>
                <a:cubicBezTo>
                  <a:pt x="124" y="408"/>
                  <a:pt x="124" y="391"/>
                  <a:pt x="115" y="381"/>
                </a:cubicBezTo>
                <a:cubicBezTo>
                  <a:pt x="106" y="381"/>
                  <a:pt x="89" y="381"/>
                  <a:pt x="80" y="391"/>
                </a:cubicBezTo>
                <a:close/>
                <a:moveTo>
                  <a:pt x="97" y="72"/>
                </a:moveTo>
                <a:lnTo>
                  <a:pt x="97" y="72"/>
                </a:lnTo>
                <a:cubicBezTo>
                  <a:pt x="80" y="62"/>
                  <a:pt x="71" y="53"/>
                  <a:pt x="62" y="62"/>
                </a:cubicBezTo>
                <a:cubicBezTo>
                  <a:pt x="53" y="72"/>
                  <a:pt x="53" y="89"/>
                  <a:pt x="62" y="98"/>
                </a:cubicBezTo>
                <a:cubicBezTo>
                  <a:pt x="71" y="98"/>
                  <a:pt x="80" y="107"/>
                  <a:pt x="80" y="116"/>
                </a:cubicBezTo>
                <a:cubicBezTo>
                  <a:pt x="89" y="125"/>
                  <a:pt x="106" y="125"/>
                  <a:pt x="115" y="116"/>
                </a:cubicBezTo>
                <a:cubicBezTo>
                  <a:pt x="124" y="107"/>
                  <a:pt x="124" y="98"/>
                  <a:pt x="106" y="89"/>
                </a:cubicBezTo>
                <a:cubicBezTo>
                  <a:pt x="106" y="80"/>
                  <a:pt x="97" y="72"/>
                  <a:pt x="97" y="72"/>
                </a:cubicBezTo>
                <a:close/>
                <a:moveTo>
                  <a:pt x="381" y="417"/>
                </a:moveTo>
                <a:lnTo>
                  <a:pt x="381" y="417"/>
                </a:lnTo>
                <a:cubicBezTo>
                  <a:pt x="390" y="417"/>
                  <a:pt x="399" y="435"/>
                  <a:pt x="399" y="435"/>
                </a:cubicBezTo>
                <a:cubicBezTo>
                  <a:pt x="416" y="444"/>
                  <a:pt x="425" y="444"/>
                  <a:pt x="434" y="435"/>
                </a:cubicBezTo>
                <a:cubicBezTo>
                  <a:pt x="443" y="426"/>
                  <a:pt x="443" y="417"/>
                  <a:pt x="434" y="408"/>
                </a:cubicBezTo>
                <a:cubicBezTo>
                  <a:pt x="425" y="400"/>
                  <a:pt x="416" y="391"/>
                  <a:pt x="416" y="391"/>
                </a:cubicBezTo>
                <a:cubicBezTo>
                  <a:pt x="408" y="381"/>
                  <a:pt x="390" y="381"/>
                  <a:pt x="381" y="381"/>
                </a:cubicBezTo>
                <a:cubicBezTo>
                  <a:pt x="372" y="391"/>
                  <a:pt x="372" y="408"/>
                  <a:pt x="381" y="41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5" name="Freeform 109"/>
          <p:cNvSpPr>
            <a:spLocks noChangeArrowheads="1"/>
          </p:cNvSpPr>
          <p:nvPr userDrawn="1"/>
        </p:nvSpPr>
        <p:spPr bwMode="auto">
          <a:xfrm>
            <a:off x="6353619" y="2260013"/>
            <a:ext cx="232241" cy="162364"/>
          </a:xfrm>
          <a:custGeom>
            <a:avLst/>
            <a:gdLst>
              <a:gd name="T0" fmla="*/ 443 w 497"/>
              <a:gd name="T1" fmla="*/ 0 h 347"/>
              <a:gd name="T2" fmla="*/ 0 w 497"/>
              <a:gd name="T3" fmla="*/ 45 h 347"/>
              <a:gd name="T4" fmla="*/ 53 w 497"/>
              <a:gd name="T5" fmla="*/ 346 h 347"/>
              <a:gd name="T6" fmla="*/ 496 w 497"/>
              <a:gd name="T7" fmla="*/ 292 h 347"/>
              <a:gd name="T8" fmla="*/ 443 w 497"/>
              <a:gd name="T9" fmla="*/ 0 h 347"/>
              <a:gd name="T10" fmla="*/ 443 w 497"/>
              <a:gd name="T11" fmla="*/ 292 h 347"/>
              <a:gd name="T12" fmla="*/ 53 w 497"/>
              <a:gd name="T13" fmla="*/ 142 h 347"/>
              <a:gd name="T14" fmla="*/ 443 w 497"/>
              <a:gd name="T15" fmla="*/ 292 h 347"/>
              <a:gd name="T16" fmla="*/ 443 w 497"/>
              <a:gd name="T17" fmla="*/ 71 h 347"/>
              <a:gd name="T18" fmla="*/ 53 w 497"/>
              <a:gd name="T19" fmla="*/ 45 h 347"/>
              <a:gd name="T20" fmla="*/ 443 w 497"/>
              <a:gd name="T21" fmla="*/ 71 h 347"/>
              <a:gd name="T22" fmla="*/ 97 w 497"/>
              <a:gd name="T23" fmla="*/ 195 h 347"/>
              <a:gd name="T24" fmla="*/ 115 w 497"/>
              <a:gd name="T25" fmla="*/ 213 h 347"/>
              <a:gd name="T26" fmla="*/ 97 w 497"/>
              <a:gd name="T27" fmla="*/ 195 h 347"/>
              <a:gd name="T28" fmla="*/ 186 w 497"/>
              <a:gd name="T29" fmla="*/ 231 h 347"/>
              <a:gd name="T30" fmla="*/ 221 w 497"/>
              <a:gd name="T31" fmla="*/ 239 h 347"/>
              <a:gd name="T32" fmla="*/ 230 w 497"/>
              <a:gd name="T33" fmla="*/ 231 h 347"/>
              <a:gd name="T34" fmla="*/ 248 w 497"/>
              <a:gd name="T35" fmla="*/ 213 h 347"/>
              <a:gd name="T36" fmla="*/ 221 w 497"/>
              <a:gd name="T37" fmla="*/ 195 h 347"/>
              <a:gd name="T38" fmla="*/ 203 w 497"/>
              <a:gd name="T39" fmla="*/ 213 h 347"/>
              <a:gd name="T40" fmla="*/ 186 w 497"/>
              <a:gd name="T41" fmla="*/ 231 h 347"/>
              <a:gd name="T42" fmla="*/ 248 w 497"/>
              <a:gd name="T43" fmla="*/ 239 h 347"/>
              <a:gd name="T44" fmla="*/ 230 w 497"/>
              <a:gd name="T45" fmla="*/ 231 h 347"/>
              <a:gd name="T46" fmla="*/ 248 w 497"/>
              <a:gd name="T47" fmla="*/ 239 h 347"/>
              <a:gd name="T48" fmla="*/ 177 w 497"/>
              <a:gd name="T49" fmla="*/ 239 h 347"/>
              <a:gd name="T50" fmla="*/ 142 w 497"/>
              <a:gd name="T51" fmla="*/ 231 h 347"/>
              <a:gd name="T52" fmla="*/ 177 w 497"/>
              <a:gd name="T53" fmla="*/ 239 h 347"/>
              <a:gd name="T54" fmla="*/ 186 w 497"/>
              <a:gd name="T55" fmla="*/ 213 h 347"/>
              <a:gd name="T56" fmla="*/ 203 w 497"/>
              <a:gd name="T57" fmla="*/ 195 h 347"/>
              <a:gd name="T58" fmla="*/ 177 w 497"/>
              <a:gd name="T59" fmla="*/ 231 h 347"/>
              <a:gd name="T60" fmla="*/ 186 w 497"/>
              <a:gd name="T61" fmla="*/ 213 h 347"/>
              <a:gd name="T62" fmla="*/ 133 w 497"/>
              <a:gd name="T63" fmla="*/ 231 h 347"/>
              <a:gd name="T64" fmla="*/ 142 w 497"/>
              <a:gd name="T65" fmla="*/ 213 h 347"/>
              <a:gd name="T66" fmla="*/ 159 w 497"/>
              <a:gd name="T67" fmla="*/ 195 h 347"/>
              <a:gd name="T68" fmla="*/ 133 w 497"/>
              <a:gd name="T69" fmla="*/ 213 h 347"/>
              <a:gd name="T70" fmla="*/ 115 w 497"/>
              <a:gd name="T71" fmla="*/ 231 h 347"/>
              <a:gd name="T72" fmla="*/ 97 w 497"/>
              <a:gd name="T73" fmla="*/ 239 h 347"/>
              <a:gd name="T74" fmla="*/ 133 w 497"/>
              <a:gd name="T75" fmla="*/ 23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347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18"/>
                  <a:pt x="0" y="45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20"/>
                  <a:pt x="27" y="346"/>
                  <a:pt x="53" y="346"/>
                </a:cubicBezTo>
                <a:cubicBezTo>
                  <a:pt x="443" y="346"/>
                  <a:pt x="443" y="346"/>
                  <a:pt x="443" y="346"/>
                </a:cubicBezTo>
                <a:cubicBezTo>
                  <a:pt x="478" y="346"/>
                  <a:pt x="496" y="320"/>
                  <a:pt x="496" y="292"/>
                </a:cubicBezTo>
                <a:cubicBezTo>
                  <a:pt x="496" y="45"/>
                  <a:pt x="496" y="45"/>
                  <a:pt x="496" y="45"/>
                </a:cubicBezTo>
                <a:cubicBezTo>
                  <a:pt x="496" y="18"/>
                  <a:pt x="478" y="0"/>
                  <a:pt x="443" y="0"/>
                </a:cubicBezTo>
                <a:close/>
                <a:moveTo>
                  <a:pt x="443" y="292"/>
                </a:moveTo>
                <a:lnTo>
                  <a:pt x="443" y="292"/>
                </a:lnTo>
                <a:cubicBezTo>
                  <a:pt x="53" y="292"/>
                  <a:pt x="53" y="292"/>
                  <a:pt x="53" y="292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443" y="142"/>
                  <a:pt x="443" y="142"/>
                  <a:pt x="443" y="142"/>
                </a:cubicBezTo>
                <a:lnTo>
                  <a:pt x="443" y="292"/>
                </a:lnTo>
                <a:close/>
                <a:moveTo>
                  <a:pt x="443" y="71"/>
                </a:moveTo>
                <a:lnTo>
                  <a:pt x="443" y="71"/>
                </a:lnTo>
                <a:cubicBezTo>
                  <a:pt x="53" y="71"/>
                  <a:pt x="53" y="71"/>
                  <a:pt x="53" y="71"/>
                </a:cubicBezTo>
                <a:cubicBezTo>
                  <a:pt x="53" y="45"/>
                  <a:pt x="53" y="45"/>
                  <a:pt x="53" y="45"/>
                </a:cubicBezTo>
                <a:cubicBezTo>
                  <a:pt x="443" y="45"/>
                  <a:pt x="443" y="45"/>
                  <a:pt x="443" y="45"/>
                </a:cubicBezTo>
                <a:lnTo>
                  <a:pt x="443" y="71"/>
                </a:lnTo>
                <a:close/>
                <a:moveTo>
                  <a:pt x="97" y="195"/>
                </a:moveTo>
                <a:lnTo>
                  <a:pt x="97" y="195"/>
                </a:lnTo>
                <a:cubicBezTo>
                  <a:pt x="97" y="213"/>
                  <a:pt x="97" y="213"/>
                  <a:pt x="97" y="213"/>
                </a:cubicBezTo>
                <a:cubicBezTo>
                  <a:pt x="115" y="213"/>
                  <a:pt x="115" y="213"/>
                  <a:pt x="115" y="213"/>
                </a:cubicBezTo>
                <a:cubicBezTo>
                  <a:pt x="115" y="195"/>
                  <a:pt x="115" y="195"/>
                  <a:pt x="115" y="195"/>
                </a:cubicBezTo>
                <a:lnTo>
                  <a:pt x="97" y="195"/>
                </a:lnTo>
                <a:close/>
                <a:moveTo>
                  <a:pt x="186" y="231"/>
                </a:moveTo>
                <a:lnTo>
                  <a:pt x="186" y="231"/>
                </a:lnTo>
                <a:cubicBezTo>
                  <a:pt x="186" y="239"/>
                  <a:pt x="186" y="239"/>
                  <a:pt x="186" y="239"/>
                </a:cubicBezTo>
                <a:cubicBezTo>
                  <a:pt x="221" y="239"/>
                  <a:pt x="221" y="239"/>
                  <a:pt x="221" y="239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230" y="231"/>
                  <a:pt x="230" y="231"/>
                  <a:pt x="230" y="231"/>
                </a:cubicBezTo>
                <a:cubicBezTo>
                  <a:pt x="230" y="213"/>
                  <a:pt x="230" y="213"/>
                  <a:pt x="230" y="213"/>
                </a:cubicBezTo>
                <a:cubicBezTo>
                  <a:pt x="248" y="213"/>
                  <a:pt x="248" y="213"/>
                  <a:pt x="248" y="213"/>
                </a:cubicBezTo>
                <a:cubicBezTo>
                  <a:pt x="248" y="195"/>
                  <a:pt x="248" y="195"/>
                  <a:pt x="248" y="195"/>
                </a:cubicBezTo>
                <a:cubicBezTo>
                  <a:pt x="221" y="195"/>
                  <a:pt x="221" y="195"/>
                  <a:pt x="221" y="195"/>
                </a:cubicBezTo>
                <a:cubicBezTo>
                  <a:pt x="221" y="213"/>
                  <a:pt x="221" y="213"/>
                  <a:pt x="221" y="213"/>
                </a:cubicBezTo>
                <a:cubicBezTo>
                  <a:pt x="203" y="213"/>
                  <a:pt x="203" y="213"/>
                  <a:pt x="203" y="213"/>
                </a:cubicBezTo>
                <a:cubicBezTo>
                  <a:pt x="203" y="231"/>
                  <a:pt x="203" y="231"/>
                  <a:pt x="203" y="231"/>
                </a:cubicBezTo>
                <a:lnTo>
                  <a:pt x="186" y="231"/>
                </a:lnTo>
                <a:close/>
                <a:moveTo>
                  <a:pt x="248" y="239"/>
                </a:moveTo>
                <a:lnTo>
                  <a:pt x="248" y="239"/>
                </a:lnTo>
                <a:cubicBezTo>
                  <a:pt x="248" y="231"/>
                  <a:pt x="248" y="231"/>
                  <a:pt x="248" y="231"/>
                </a:cubicBezTo>
                <a:cubicBezTo>
                  <a:pt x="230" y="231"/>
                  <a:pt x="230" y="231"/>
                  <a:pt x="230" y="231"/>
                </a:cubicBezTo>
                <a:cubicBezTo>
                  <a:pt x="230" y="239"/>
                  <a:pt x="230" y="239"/>
                  <a:pt x="230" y="239"/>
                </a:cubicBezTo>
                <a:lnTo>
                  <a:pt x="248" y="239"/>
                </a:lnTo>
                <a:close/>
                <a:moveTo>
                  <a:pt x="177" y="239"/>
                </a:moveTo>
                <a:lnTo>
                  <a:pt x="177" y="239"/>
                </a:lnTo>
                <a:cubicBezTo>
                  <a:pt x="177" y="231"/>
                  <a:pt x="177" y="231"/>
                  <a:pt x="177" y="231"/>
                </a:cubicBezTo>
                <a:cubicBezTo>
                  <a:pt x="142" y="231"/>
                  <a:pt x="142" y="231"/>
                  <a:pt x="142" y="231"/>
                </a:cubicBezTo>
                <a:cubicBezTo>
                  <a:pt x="142" y="239"/>
                  <a:pt x="142" y="239"/>
                  <a:pt x="142" y="239"/>
                </a:cubicBezTo>
                <a:lnTo>
                  <a:pt x="177" y="239"/>
                </a:lnTo>
                <a:close/>
                <a:moveTo>
                  <a:pt x="186" y="213"/>
                </a:moveTo>
                <a:lnTo>
                  <a:pt x="186" y="213"/>
                </a:lnTo>
                <a:cubicBezTo>
                  <a:pt x="203" y="213"/>
                  <a:pt x="203" y="213"/>
                  <a:pt x="203" y="213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77" y="231"/>
                  <a:pt x="177" y="231"/>
                  <a:pt x="177" y="231"/>
                </a:cubicBezTo>
                <a:cubicBezTo>
                  <a:pt x="186" y="231"/>
                  <a:pt x="186" y="231"/>
                  <a:pt x="186" y="231"/>
                </a:cubicBezTo>
                <a:lnTo>
                  <a:pt x="186" y="213"/>
                </a:lnTo>
                <a:close/>
                <a:moveTo>
                  <a:pt x="133" y="231"/>
                </a:moveTo>
                <a:lnTo>
                  <a:pt x="133" y="231"/>
                </a:lnTo>
                <a:cubicBezTo>
                  <a:pt x="142" y="231"/>
                  <a:pt x="142" y="231"/>
                  <a:pt x="142" y="231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59" y="213"/>
                  <a:pt x="159" y="213"/>
                  <a:pt x="159" y="213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33" y="195"/>
                  <a:pt x="133" y="195"/>
                  <a:pt x="133" y="195"/>
                </a:cubicBezTo>
                <a:cubicBezTo>
                  <a:pt x="133" y="213"/>
                  <a:pt x="133" y="213"/>
                  <a:pt x="133" y="213"/>
                </a:cubicBezTo>
                <a:cubicBezTo>
                  <a:pt x="115" y="213"/>
                  <a:pt x="115" y="213"/>
                  <a:pt x="115" y="213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97" y="231"/>
                  <a:pt x="97" y="231"/>
                  <a:pt x="97" y="231"/>
                </a:cubicBezTo>
                <a:cubicBezTo>
                  <a:pt x="97" y="239"/>
                  <a:pt x="97" y="239"/>
                  <a:pt x="97" y="239"/>
                </a:cubicBezTo>
                <a:cubicBezTo>
                  <a:pt x="133" y="239"/>
                  <a:pt x="133" y="239"/>
                  <a:pt x="133" y="239"/>
                </a:cubicBezTo>
                <a:lnTo>
                  <a:pt x="133" y="2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298" name="Freeform 112"/>
          <p:cNvSpPr>
            <a:spLocks noChangeArrowheads="1"/>
          </p:cNvSpPr>
          <p:nvPr userDrawn="1"/>
        </p:nvSpPr>
        <p:spPr bwMode="auto">
          <a:xfrm>
            <a:off x="366704" y="1310492"/>
            <a:ext cx="180861" cy="207580"/>
          </a:xfrm>
          <a:custGeom>
            <a:avLst/>
            <a:gdLst>
              <a:gd name="T0" fmla="*/ 345 w 390"/>
              <a:gd name="T1" fmla="*/ 0 h 444"/>
              <a:gd name="T2" fmla="*/ 0 w 390"/>
              <a:gd name="T3" fmla="*/ 53 h 444"/>
              <a:gd name="T4" fmla="*/ 44 w 390"/>
              <a:gd name="T5" fmla="*/ 443 h 444"/>
              <a:gd name="T6" fmla="*/ 389 w 390"/>
              <a:gd name="T7" fmla="*/ 399 h 444"/>
              <a:gd name="T8" fmla="*/ 345 w 390"/>
              <a:gd name="T9" fmla="*/ 0 h 444"/>
              <a:gd name="T10" fmla="*/ 345 w 390"/>
              <a:gd name="T11" fmla="*/ 399 h 444"/>
              <a:gd name="T12" fmla="*/ 44 w 390"/>
              <a:gd name="T13" fmla="*/ 53 h 444"/>
              <a:gd name="T14" fmla="*/ 345 w 390"/>
              <a:gd name="T15" fmla="*/ 399 h 444"/>
              <a:gd name="T16" fmla="*/ 221 w 390"/>
              <a:gd name="T17" fmla="*/ 275 h 444"/>
              <a:gd name="T18" fmla="*/ 97 w 390"/>
              <a:gd name="T19" fmla="*/ 302 h 444"/>
              <a:gd name="T20" fmla="*/ 221 w 390"/>
              <a:gd name="T21" fmla="*/ 275 h 444"/>
              <a:gd name="T22" fmla="*/ 292 w 390"/>
              <a:gd name="T23" fmla="*/ 177 h 444"/>
              <a:gd name="T24" fmla="*/ 195 w 390"/>
              <a:gd name="T25" fmla="*/ 196 h 444"/>
              <a:gd name="T26" fmla="*/ 292 w 390"/>
              <a:gd name="T27" fmla="*/ 177 h 444"/>
              <a:gd name="T28" fmla="*/ 195 w 390"/>
              <a:gd name="T29" fmla="*/ 151 h 444"/>
              <a:gd name="T30" fmla="*/ 292 w 390"/>
              <a:gd name="T31" fmla="*/ 98 h 444"/>
              <a:gd name="T32" fmla="*/ 195 w 390"/>
              <a:gd name="T33" fmla="*/ 151 h 444"/>
              <a:gd name="T34" fmla="*/ 168 w 390"/>
              <a:gd name="T35" fmla="*/ 98 h 444"/>
              <a:gd name="T36" fmla="*/ 97 w 390"/>
              <a:gd name="T37" fmla="*/ 196 h 444"/>
              <a:gd name="T38" fmla="*/ 168 w 390"/>
              <a:gd name="T39" fmla="*/ 98 h 444"/>
              <a:gd name="T40" fmla="*/ 141 w 390"/>
              <a:gd name="T41" fmla="*/ 222 h 444"/>
              <a:gd name="T42" fmla="*/ 97 w 390"/>
              <a:gd name="T43" fmla="*/ 249 h 444"/>
              <a:gd name="T44" fmla="*/ 141 w 390"/>
              <a:gd name="T45" fmla="*/ 222 h 444"/>
              <a:gd name="T46" fmla="*/ 168 w 390"/>
              <a:gd name="T47" fmla="*/ 249 h 444"/>
              <a:gd name="T48" fmla="*/ 292 w 390"/>
              <a:gd name="T49" fmla="*/ 222 h 444"/>
              <a:gd name="T50" fmla="*/ 168 w 390"/>
              <a:gd name="T51" fmla="*/ 249 h 444"/>
              <a:gd name="T52" fmla="*/ 292 w 390"/>
              <a:gd name="T53" fmla="*/ 319 h 444"/>
              <a:gd name="T54" fmla="*/ 97 w 390"/>
              <a:gd name="T55" fmla="*/ 346 h 444"/>
              <a:gd name="T56" fmla="*/ 292 w 390"/>
              <a:gd name="T57" fmla="*/ 319 h 444"/>
              <a:gd name="T58" fmla="*/ 248 w 390"/>
              <a:gd name="T59" fmla="*/ 302 h 444"/>
              <a:gd name="T60" fmla="*/ 292 w 390"/>
              <a:gd name="T61" fmla="*/ 275 h 444"/>
              <a:gd name="T62" fmla="*/ 248 w 390"/>
              <a:gd name="T63" fmla="*/ 302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0" h="444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7" y="443"/>
                  <a:pt x="44" y="443"/>
                </a:cubicBezTo>
                <a:cubicBezTo>
                  <a:pt x="345" y="443"/>
                  <a:pt x="345" y="443"/>
                  <a:pt x="345" y="443"/>
                </a:cubicBezTo>
                <a:cubicBezTo>
                  <a:pt x="372" y="443"/>
                  <a:pt x="389" y="425"/>
                  <a:pt x="389" y="399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27"/>
                  <a:pt x="372" y="0"/>
                  <a:pt x="345" y="0"/>
                </a:cubicBezTo>
                <a:close/>
                <a:moveTo>
                  <a:pt x="345" y="399"/>
                </a:moveTo>
                <a:lnTo>
                  <a:pt x="345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345" y="53"/>
                  <a:pt x="345" y="53"/>
                  <a:pt x="345" y="53"/>
                </a:cubicBezTo>
                <a:lnTo>
                  <a:pt x="345" y="399"/>
                </a:lnTo>
                <a:close/>
                <a:moveTo>
                  <a:pt x="221" y="275"/>
                </a:moveTo>
                <a:lnTo>
                  <a:pt x="221" y="275"/>
                </a:lnTo>
                <a:cubicBezTo>
                  <a:pt x="97" y="275"/>
                  <a:pt x="97" y="275"/>
                  <a:pt x="97" y="275"/>
                </a:cubicBezTo>
                <a:cubicBezTo>
                  <a:pt x="97" y="302"/>
                  <a:pt x="97" y="302"/>
                  <a:pt x="97" y="302"/>
                </a:cubicBezTo>
                <a:cubicBezTo>
                  <a:pt x="221" y="302"/>
                  <a:pt x="221" y="302"/>
                  <a:pt x="221" y="302"/>
                </a:cubicBezTo>
                <a:lnTo>
                  <a:pt x="221" y="275"/>
                </a:lnTo>
                <a:close/>
                <a:moveTo>
                  <a:pt x="292" y="177"/>
                </a:moveTo>
                <a:lnTo>
                  <a:pt x="292" y="177"/>
                </a:lnTo>
                <a:cubicBezTo>
                  <a:pt x="195" y="177"/>
                  <a:pt x="195" y="177"/>
                  <a:pt x="195" y="177"/>
                </a:cubicBezTo>
                <a:cubicBezTo>
                  <a:pt x="195" y="196"/>
                  <a:pt x="195" y="196"/>
                  <a:pt x="195" y="196"/>
                </a:cubicBezTo>
                <a:cubicBezTo>
                  <a:pt x="292" y="196"/>
                  <a:pt x="292" y="196"/>
                  <a:pt x="292" y="196"/>
                </a:cubicBezTo>
                <a:lnTo>
                  <a:pt x="292" y="177"/>
                </a:lnTo>
                <a:close/>
                <a:moveTo>
                  <a:pt x="195" y="151"/>
                </a:moveTo>
                <a:lnTo>
                  <a:pt x="195" y="151"/>
                </a:lnTo>
                <a:cubicBezTo>
                  <a:pt x="292" y="151"/>
                  <a:pt x="292" y="151"/>
                  <a:pt x="292" y="151"/>
                </a:cubicBezTo>
                <a:cubicBezTo>
                  <a:pt x="292" y="98"/>
                  <a:pt x="292" y="98"/>
                  <a:pt x="292" y="98"/>
                </a:cubicBezTo>
                <a:cubicBezTo>
                  <a:pt x="195" y="98"/>
                  <a:pt x="195" y="98"/>
                  <a:pt x="195" y="98"/>
                </a:cubicBezTo>
                <a:lnTo>
                  <a:pt x="195" y="151"/>
                </a:lnTo>
                <a:close/>
                <a:moveTo>
                  <a:pt x="168" y="98"/>
                </a:moveTo>
                <a:lnTo>
                  <a:pt x="168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68" y="196"/>
                  <a:pt x="168" y="196"/>
                  <a:pt x="168" y="196"/>
                </a:cubicBezTo>
                <a:lnTo>
                  <a:pt x="168" y="98"/>
                </a:lnTo>
                <a:close/>
                <a:moveTo>
                  <a:pt x="141" y="222"/>
                </a:moveTo>
                <a:lnTo>
                  <a:pt x="141" y="222"/>
                </a:lnTo>
                <a:cubicBezTo>
                  <a:pt x="97" y="222"/>
                  <a:pt x="97" y="222"/>
                  <a:pt x="97" y="222"/>
                </a:cubicBezTo>
                <a:cubicBezTo>
                  <a:pt x="97" y="249"/>
                  <a:pt x="97" y="249"/>
                  <a:pt x="97" y="249"/>
                </a:cubicBezTo>
                <a:cubicBezTo>
                  <a:pt x="141" y="249"/>
                  <a:pt x="141" y="249"/>
                  <a:pt x="141" y="249"/>
                </a:cubicBezTo>
                <a:lnTo>
                  <a:pt x="141" y="222"/>
                </a:lnTo>
                <a:close/>
                <a:moveTo>
                  <a:pt x="168" y="249"/>
                </a:moveTo>
                <a:lnTo>
                  <a:pt x="168" y="249"/>
                </a:lnTo>
                <a:cubicBezTo>
                  <a:pt x="292" y="249"/>
                  <a:pt x="292" y="249"/>
                  <a:pt x="292" y="249"/>
                </a:cubicBezTo>
                <a:cubicBezTo>
                  <a:pt x="292" y="222"/>
                  <a:pt x="292" y="222"/>
                  <a:pt x="292" y="222"/>
                </a:cubicBezTo>
                <a:cubicBezTo>
                  <a:pt x="168" y="222"/>
                  <a:pt x="168" y="222"/>
                  <a:pt x="168" y="222"/>
                </a:cubicBezTo>
                <a:lnTo>
                  <a:pt x="168" y="249"/>
                </a:lnTo>
                <a:close/>
                <a:moveTo>
                  <a:pt x="292" y="319"/>
                </a:moveTo>
                <a:lnTo>
                  <a:pt x="292" y="319"/>
                </a:lnTo>
                <a:cubicBezTo>
                  <a:pt x="97" y="319"/>
                  <a:pt x="97" y="319"/>
                  <a:pt x="97" y="319"/>
                </a:cubicBezTo>
                <a:cubicBezTo>
                  <a:pt x="97" y="346"/>
                  <a:pt x="97" y="346"/>
                  <a:pt x="97" y="346"/>
                </a:cubicBezTo>
                <a:cubicBezTo>
                  <a:pt x="292" y="346"/>
                  <a:pt x="292" y="346"/>
                  <a:pt x="292" y="346"/>
                </a:cubicBezTo>
                <a:lnTo>
                  <a:pt x="292" y="319"/>
                </a:lnTo>
                <a:close/>
                <a:moveTo>
                  <a:pt x="248" y="302"/>
                </a:moveTo>
                <a:lnTo>
                  <a:pt x="248" y="302"/>
                </a:lnTo>
                <a:cubicBezTo>
                  <a:pt x="292" y="302"/>
                  <a:pt x="292" y="302"/>
                  <a:pt x="292" y="302"/>
                </a:cubicBezTo>
                <a:cubicBezTo>
                  <a:pt x="292" y="275"/>
                  <a:pt x="292" y="275"/>
                  <a:pt x="292" y="275"/>
                </a:cubicBezTo>
                <a:cubicBezTo>
                  <a:pt x="248" y="275"/>
                  <a:pt x="248" y="275"/>
                  <a:pt x="248" y="275"/>
                </a:cubicBezTo>
                <a:lnTo>
                  <a:pt x="248" y="30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0" name="Freeform 115"/>
          <p:cNvSpPr>
            <a:spLocks noChangeArrowheads="1"/>
          </p:cNvSpPr>
          <p:nvPr userDrawn="1"/>
        </p:nvSpPr>
        <p:spPr bwMode="auto">
          <a:xfrm>
            <a:off x="1753993" y="1760590"/>
            <a:ext cx="187026" cy="232241"/>
          </a:xfrm>
          <a:custGeom>
            <a:avLst/>
            <a:gdLst>
              <a:gd name="T0" fmla="*/ 381 w 400"/>
              <a:gd name="T1" fmla="*/ 124 h 498"/>
              <a:gd name="T2" fmla="*/ 381 w 400"/>
              <a:gd name="T3" fmla="*/ 124 h 498"/>
              <a:gd name="T4" fmla="*/ 231 w 400"/>
              <a:gd name="T5" fmla="*/ 9 h 498"/>
              <a:gd name="T6" fmla="*/ 115 w 400"/>
              <a:gd name="T7" fmla="*/ 151 h 498"/>
              <a:gd name="T8" fmla="*/ 133 w 400"/>
              <a:gd name="T9" fmla="*/ 213 h 498"/>
              <a:gd name="T10" fmla="*/ 9 w 400"/>
              <a:gd name="T11" fmla="*/ 407 h 498"/>
              <a:gd name="T12" fmla="*/ 0 w 400"/>
              <a:gd name="T13" fmla="*/ 434 h 498"/>
              <a:gd name="T14" fmla="*/ 9 w 400"/>
              <a:gd name="T15" fmla="*/ 478 h 498"/>
              <a:gd name="T16" fmla="*/ 27 w 400"/>
              <a:gd name="T17" fmla="*/ 497 h 498"/>
              <a:gd name="T18" fmla="*/ 62 w 400"/>
              <a:gd name="T19" fmla="*/ 487 h 498"/>
              <a:gd name="T20" fmla="*/ 89 w 400"/>
              <a:gd name="T21" fmla="*/ 470 h 498"/>
              <a:gd name="T22" fmla="*/ 142 w 400"/>
              <a:gd name="T23" fmla="*/ 390 h 498"/>
              <a:gd name="T24" fmla="*/ 142 w 400"/>
              <a:gd name="T25" fmla="*/ 390 h 498"/>
              <a:gd name="T26" fmla="*/ 177 w 400"/>
              <a:gd name="T27" fmla="*/ 381 h 498"/>
              <a:gd name="T28" fmla="*/ 231 w 400"/>
              <a:gd name="T29" fmla="*/ 284 h 498"/>
              <a:gd name="T30" fmla="*/ 293 w 400"/>
              <a:gd name="T31" fmla="*/ 284 h 498"/>
              <a:gd name="T32" fmla="*/ 381 w 400"/>
              <a:gd name="T33" fmla="*/ 124 h 498"/>
              <a:gd name="T34" fmla="*/ 319 w 400"/>
              <a:gd name="T35" fmla="*/ 159 h 498"/>
              <a:gd name="T36" fmla="*/ 319 w 400"/>
              <a:gd name="T37" fmla="*/ 159 h 498"/>
              <a:gd name="T38" fmla="*/ 256 w 400"/>
              <a:gd name="T39" fmla="*/ 142 h 498"/>
              <a:gd name="T40" fmla="*/ 221 w 400"/>
              <a:gd name="T41" fmla="*/ 80 h 498"/>
              <a:gd name="T42" fmla="*/ 310 w 400"/>
              <a:gd name="T43" fmla="*/ 71 h 498"/>
              <a:gd name="T44" fmla="*/ 319 w 400"/>
              <a:gd name="T45" fmla="*/ 15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lnTo>
                  <a:pt x="142" y="390"/>
                </a:ln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2" name="Freeform 117"/>
          <p:cNvSpPr>
            <a:spLocks noChangeArrowheads="1"/>
          </p:cNvSpPr>
          <p:nvPr userDrawn="1"/>
        </p:nvSpPr>
        <p:spPr bwMode="auto">
          <a:xfrm>
            <a:off x="2662408" y="1777032"/>
            <a:ext cx="215799" cy="199357"/>
          </a:xfrm>
          <a:custGeom>
            <a:avLst/>
            <a:gdLst>
              <a:gd name="T0" fmla="*/ 266 w 462"/>
              <a:gd name="T1" fmla="*/ 0 h 427"/>
              <a:gd name="T2" fmla="*/ 266 w 462"/>
              <a:gd name="T3" fmla="*/ 0 h 427"/>
              <a:gd name="T4" fmla="*/ 266 w 462"/>
              <a:gd name="T5" fmla="*/ 0 h 427"/>
              <a:gd name="T6" fmla="*/ 71 w 462"/>
              <a:gd name="T7" fmla="*/ 80 h 427"/>
              <a:gd name="T8" fmla="*/ 80 w 462"/>
              <a:gd name="T9" fmla="*/ 143 h 427"/>
              <a:gd name="T10" fmla="*/ 0 w 462"/>
              <a:gd name="T11" fmla="*/ 240 h 427"/>
              <a:gd name="T12" fmla="*/ 115 w 462"/>
              <a:gd name="T13" fmla="*/ 319 h 427"/>
              <a:gd name="T14" fmla="*/ 231 w 462"/>
              <a:gd name="T15" fmla="*/ 266 h 427"/>
              <a:gd name="T16" fmla="*/ 231 w 462"/>
              <a:gd name="T17" fmla="*/ 249 h 427"/>
              <a:gd name="T18" fmla="*/ 266 w 462"/>
              <a:gd name="T19" fmla="*/ 213 h 427"/>
              <a:gd name="T20" fmla="*/ 302 w 462"/>
              <a:gd name="T21" fmla="*/ 249 h 427"/>
              <a:gd name="T22" fmla="*/ 266 w 462"/>
              <a:gd name="T23" fmla="*/ 284 h 427"/>
              <a:gd name="T24" fmla="*/ 115 w 462"/>
              <a:gd name="T25" fmla="*/ 355 h 427"/>
              <a:gd name="T26" fmla="*/ 115 w 462"/>
              <a:gd name="T27" fmla="*/ 372 h 427"/>
              <a:gd name="T28" fmla="*/ 266 w 462"/>
              <a:gd name="T29" fmla="*/ 426 h 427"/>
              <a:gd name="T30" fmla="*/ 266 w 462"/>
              <a:gd name="T31" fmla="*/ 426 h 427"/>
              <a:gd name="T32" fmla="*/ 408 w 462"/>
              <a:gd name="T33" fmla="*/ 372 h 427"/>
              <a:gd name="T34" fmla="*/ 453 w 462"/>
              <a:gd name="T35" fmla="*/ 80 h 427"/>
              <a:gd name="T36" fmla="*/ 266 w 462"/>
              <a:gd name="T37" fmla="*/ 0 h 427"/>
              <a:gd name="T38" fmla="*/ 36 w 462"/>
              <a:gd name="T39" fmla="*/ 231 h 427"/>
              <a:gd name="T40" fmla="*/ 36 w 462"/>
              <a:gd name="T41" fmla="*/ 231 h 427"/>
              <a:gd name="T42" fmla="*/ 89 w 462"/>
              <a:gd name="T43" fmla="*/ 178 h 427"/>
              <a:gd name="T44" fmla="*/ 106 w 462"/>
              <a:gd name="T45" fmla="*/ 284 h 427"/>
              <a:gd name="T46" fmla="*/ 36 w 462"/>
              <a:gd name="T47" fmla="*/ 231 h 427"/>
              <a:gd name="T48" fmla="*/ 266 w 462"/>
              <a:gd name="T49" fmla="*/ 133 h 427"/>
              <a:gd name="T50" fmla="*/ 266 w 462"/>
              <a:gd name="T51" fmla="*/ 133 h 427"/>
              <a:gd name="T52" fmla="*/ 106 w 462"/>
              <a:gd name="T53" fmla="*/ 80 h 427"/>
              <a:gd name="T54" fmla="*/ 266 w 462"/>
              <a:gd name="T55" fmla="*/ 36 h 427"/>
              <a:gd name="T56" fmla="*/ 416 w 462"/>
              <a:gd name="T57" fmla="*/ 80 h 427"/>
              <a:gd name="T58" fmla="*/ 266 w 462"/>
              <a:gd name="T59" fmla="*/ 133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lnTo>
                  <a:pt x="266" y="426"/>
                </a:ln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3" name="Freeform 118"/>
          <p:cNvSpPr>
            <a:spLocks noChangeArrowheads="1"/>
          </p:cNvSpPr>
          <p:nvPr userDrawn="1"/>
        </p:nvSpPr>
        <p:spPr bwMode="auto">
          <a:xfrm>
            <a:off x="3137168" y="1777032"/>
            <a:ext cx="191138" cy="203468"/>
          </a:xfrm>
          <a:custGeom>
            <a:avLst/>
            <a:gdLst>
              <a:gd name="T0" fmla="*/ 257 w 409"/>
              <a:gd name="T1" fmla="*/ 408 h 436"/>
              <a:gd name="T2" fmla="*/ 257 w 409"/>
              <a:gd name="T3" fmla="*/ 408 h 436"/>
              <a:gd name="T4" fmla="*/ 275 w 409"/>
              <a:gd name="T5" fmla="*/ 426 h 436"/>
              <a:gd name="T6" fmla="*/ 372 w 409"/>
              <a:gd name="T7" fmla="*/ 435 h 436"/>
              <a:gd name="T8" fmla="*/ 391 w 409"/>
              <a:gd name="T9" fmla="*/ 417 h 436"/>
              <a:gd name="T10" fmla="*/ 391 w 409"/>
              <a:gd name="T11" fmla="*/ 337 h 436"/>
              <a:gd name="T12" fmla="*/ 266 w 409"/>
              <a:gd name="T13" fmla="*/ 328 h 436"/>
              <a:gd name="T14" fmla="*/ 257 w 409"/>
              <a:gd name="T15" fmla="*/ 408 h 436"/>
              <a:gd name="T16" fmla="*/ 18 w 409"/>
              <a:gd name="T17" fmla="*/ 337 h 436"/>
              <a:gd name="T18" fmla="*/ 18 w 409"/>
              <a:gd name="T19" fmla="*/ 337 h 436"/>
              <a:gd name="T20" fmla="*/ 18 w 409"/>
              <a:gd name="T21" fmla="*/ 417 h 436"/>
              <a:gd name="T22" fmla="*/ 35 w 409"/>
              <a:gd name="T23" fmla="*/ 435 h 436"/>
              <a:gd name="T24" fmla="*/ 133 w 409"/>
              <a:gd name="T25" fmla="*/ 426 h 436"/>
              <a:gd name="T26" fmla="*/ 151 w 409"/>
              <a:gd name="T27" fmla="*/ 408 h 436"/>
              <a:gd name="T28" fmla="*/ 142 w 409"/>
              <a:gd name="T29" fmla="*/ 328 h 436"/>
              <a:gd name="T30" fmla="*/ 18 w 409"/>
              <a:gd name="T31" fmla="*/ 337 h 436"/>
              <a:gd name="T32" fmla="*/ 0 w 409"/>
              <a:gd name="T33" fmla="*/ 205 h 436"/>
              <a:gd name="T34" fmla="*/ 0 w 409"/>
              <a:gd name="T35" fmla="*/ 205 h 436"/>
              <a:gd name="T36" fmla="*/ 9 w 409"/>
              <a:gd name="T37" fmla="*/ 293 h 436"/>
              <a:gd name="T38" fmla="*/ 133 w 409"/>
              <a:gd name="T39" fmla="*/ 275 h 436"/>
              <a:gd name="T40" fmla="*/ 133 w 409"/>
              <a:gd name="T41" fmla="*/ 196 h 436"/>
              <a:gd name="T42" fmla="*/ 133 w 409"/>
              <a:gd name="T43" fmla="*/ 187 h 436"/>
              <a:gd name="T44" fmla="*/ 204 w 409"/>
              <a:gd name="T45" fmla="*/ 116 h 436"/>
              <a:gd name="T46" fmla="*/ 275 w 409"/>
              <a:gd name="T47" fmla="*/ 187 h 436"/>
              <a:gd name="T48" fmla="*/ 275 w 409"/>
              <a:gd name="T49" fmla="*/ 196 h 436"/>
              <a:gd name="T50" fmla="*/ 266 w 409"/>
              <a:gd name="T51" fmla="*/ 275 h 436"/>
              <a:gd name="T52" fmla="*/ 399 w 409"/>
              <a:gd name="T53" fmla="*/ 293 h 436"/>
              <a:gd name="T54" fmla="*/ 408 w 409"/>
              <a:gd name="T55" fmla="*/ 205 h 436"/>
              <a:gd name="T56" fmla="*/ 408 w 409"/>
              <a:gd name="T57" fmla="*/ 187 h 436"/>
              <a:gd name="T58" fmla="*/ 204 w 409"/>
              <a:gd name="T59" fmla="*/ 0 h 436"/>
              <a:gd name="T60" fmla="*/ 0 w 409"/>
              <a:gd name="T61" fmla="*/ 187 h 436"/>
              <a:gd name="T62" fmla="*/ 0 w 409"/>
              <a:gd name="T63" fmla="*/ 20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4" name="Freeform 119"/>
          <p:cNvSpPr>
            <a:spLocks noChangeArrowheads="1"/>
          </p:cNvSpPr>
          <p:nvPr userDrawn="1"/>
        </p:nvSpPr>
        <p:spPr bwMode="auto">
          <a:xfrm>
            <a:off x="5428761" y="1772922"/>
            <a:ext cx="232241" cy="207579"/>
          </a:xfrm>
          <a:custGeom>
            <a:avLst/>
            <a:gdLst>
              <a:gd name="T0" fmla="*/ 443 w 497"/>
              <a:gd name="T1" fmla="*/ 70 h 444"/>
              <a:gd name="T2" fmla="*/ 443 w 497"/>
              <a:gd name="T3" fmla="*/ 70 h 444"/>
              <a:gd name="T4" fmla="*/ 426 w 497"/>
              <a:gd name="T5" fmla="*/ 70 h 444"/>
              <a:gd name="T6" fmla="*/ 426 w 497"/>
              <a:gd name="T7" fmla="*/ 443 h 444"/>
              <a:gd name="T8" fmla="*/ 443 w 497"/>
              <a:gd name="T9" fmla="*/ 443 h 444"/>
              <a:gd name="T10" fmla="*/ 496 w 497"/>
              <a:gd name="T11" fmla="*/ 398 h 444"/>
              <a:gd name="T12" fmla="*/ 496 w 497"/>
              <a:gd name="T13" fmla="*/ 124 h 444"/>
              <a:gd name="T14" fmla="*/ 443 w 497"/>
              <a:gd name="T15" fmla="*/ 70 h 444"/>
              <a:gd name="T16" fmla="*/ 0 w 497"/>
              <a:gd name="T17" fmla="*/ 124 h 444"/>
              <a:gd name="T18" fmla="*/ 0 w 497"/>
              <a:gd name="T19" fmla="*/ 124 h 444"/>
              <a:gd name="T20" fmla="*/ 0 w 497"/>
              <a:gd name="T21" fmla="*/ 398 h 444"/>
              <a:gd name="T22" fmla="*/ 53 w 497"/>
              <a:gd name="T23" fmla="*/ 443 h 444"/>
              <a:gd name="T24" fmla="*/ 71 w 497"/>
              <a:gd name="T25" fmla="*/ 443 h 444"/>
              <a:gd name="T26" fmla="*/ 71 w 497"/>
              <a:gd name="T27" fmla="*/ 70 h 444"/>
              <a:gd name="T28" fmla="*/ 53 w 497"/>
              <a:gd name="T29" fmla="*/ 70 h 444"/>
              <a:gd name="T30" fmla="*/ 0 w 497"/>
              <a:gd name="T31" fmla="*/ 124 h 444"/>
              <a:gd name="T32" fmla="*/ 337 w 497"/>
              <a:gd name="T33" fmla="*/ 26 h 444"/>
              <a:gd name="T34" fmla="*/ 337 w 497"/>
              <a:gd name="T35" fmla="*/ 26 h 444"/>
              <a:gd name="T36" fmla="*/ 248 w 497"/>
              <a:gd name="T37" fmla="*/ 0 h 444"/>
              <a:gd name="T38" fmla="*/ 160 w 497"/>
              <a:gd name="T39" fmla="*/ 26 h 444"/>
              <a:gd name="T40" fmla="*/ 160 w 497"/>
              <a:gd name="T41" fmla="*/ 70 h 444"/>
              <a:gd name="T42" fmla="*/ 107 w 497"/>
              <a:gd name="T43" fmla="*/ 70 h 444"/>
              <a:gd name="T44" fmla="*/ 107 w 497"/>
              <a:gd name="T45" fmla="*/ 443 h 444"/>
              <a:gd name="T46" fmla="*/ 390 w 497"/>
              <a:gd name="T47" fmla="*/ 443 h 444"/>
              <a:gd name="T48" fmla="*/ 390 w 497"/>
              <a:gd name="T49" fmla="*/ 70 h 444"/>
              <a:gd name="T50" fmla="*/ 337 w 497"/>
              <a:gd name="T51" fmla="*/ 70 h 444"/>
              <a:gd name="T52" fmla="*/ 337 w 497"/>
              <a:gd name="T53" fmla="*/ 26 h 444"/>
              <a:gd name="T54" fmla="*/ 301 w 497"/>
              <a:gd name="T55" fmla="*/ 70 h 444"/>
              <a:gd name="T56" fmla="*/ 301 w 497"/>
              <a:gd name="T57" fmla="*/ 70 h 444"/>
              <a:gd name="T58" fmla="*/ 195 w 497"/>
              <a:gd name="T59" fmla="*/ 70 h 444"/>
              <a:gd name="T60" fmla="*/ 195 w 497"/>
              <a:gd name="T61" fmla="*/ 44 h 444"/>
              <a:gd name="T62" fmla="*/ 248 w 497"/>
              <a:gd name="T63" fmla="*/ 26 h 444"/>
              <a:gd name="T64" fmla="*/ 301 w 497"/>
              <a:gd name="T65" fmla="*/ 44 h 444"/>
              <a:gd name="T66" fmla="*/ 301 w 497"/>
              <a:gd name="T67" fmla="*/ 7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5" name="Freeform 120"/>
          <p:cNvSpPr>
            <a:spLocks noChangeArrowheads="1"/>
          </p:cNvSpPr>
          <p:nvPr userDrawn="1"/>
        </p:nvSpPr>
        <p:spPr bwMode="auto">
          <a:xfrm>
            <a:off x="5015657" y="1302271"/>
            <a:ext cx="131535" cy="224022"/>
          </a:xfrm>
          <a:custGeom>
            <a:avLst/>
            <a:gdLst>
              <a:gd name="T0" fmla="*/ 150 w 283"/>
              <a:gd name="T1" fmla="*/ 9 h 479"/>
              <a:gd name="T2" fmla="*/ 150 w 283"/>
              <a:gd name="T3" fmla="*/ 9 h 479"/>
              <a:gd name="T4" fmla="*/ 132 w 283"/>
              <a:gd name="T5" fmla="*/ 9 h 479"/>
              <a:gd name="T6" fmla="*/ 0 w 283"/>
              <a:gd name="T7" fmla="*/ 345 h 479"/>
              <a:gd name="T8" fmla="*/ 141 w 283"/>
              <a:gd name="T9" fmla="*/ 478 h 479"/>
              <a:gd name="T10" fmla="*/ 282 w 283"/>
              <a:gd name="T11" fmla="*/ 345 h 479"/>
              <a:gd name="T12" fmla="*/ 150 w 283"/>
              <a:gd name="T13" fmla="*/ 9 h 479"/>
              <a:gd name="T14" fmla="*/ 123 w 283"/>
              <a:gd name="T15" fmla="*/ 204 h 479"/>
              <a:gd name="T16" fmla="*/ 123 w 283"/>
              <a:gd name="T17" fmla="*/ 204 h 479"/>
              <a:gd name="T18" fmla="*/ 123 w 283"/>
              <a:gd name="T19" fmla="*/ 221 h 479"/>
              <a:gd name="T20" fmla="*/ 97 w 283"/>
              <a:gd name="T21" fmla="*/ 336 h 479"/>
              <a:gd name="T22" fmla="*/ 70 w 283"/>
              <a:gd name="T23" fmla="*/ 372 h 479"/>
              <a:gd name="T24" fmla="*/ 44 w 283"/>
              <a:gd name="T25" fmla="*/ 345 h 479"/>
              <a:gd name="T26" fmla="*/ 88 w 283"/>
              <a:gd name="T27" fmla="*/ 221 h 479"/>
              <a:gd name="T28" fmla="*/ 114 w 283"/>
              <a:gd name="T29" fmla="*/ 194 h 479"/>
              <a:gd name="T30" fmla="*/ 123 w 283"/>
              <a:gd name="T31" fmla="*/ 194 h 479"/>
              <a:gd name="T32" fmla="*/ 123 w 283"/>
              <a:gd name="T33" fmla="*/ 20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3" h="479">
                <a:moveTo>
                  <a:pt x="150" y="9"/>
                </a:moveTo>
                <a:lnTo>
                  <a:pt x="150" y="9"/>
                </a:lnTo>
                <a:cubicBezTo>
                  <a:pt x="150" y="0"/>
                  <a:pt x="141" y="0"/>
                  <a:pt x="132" y="9"/>
                </a:cubicBezTo>
                <a:cubicBezTo>
                  <a:pt x="114" y="185"/>
                  <a:pt x="0" y="221"/>
                  <a:pt x="0" y="345"/>
                </a:cubicBezTo>
                <a:cubicBezTo>
                  <a:pt x="0" y="416"/>
                  <a:pt x="70" y="478"/>
                  <a:pt x="141" y="478"/>
                </a:cubicBezTo>
                <a:cubicBezTo>
                  <a:pt x="220" y="478"/>
                  <a:pt x="282" y="416"/>
                  <a:pt x="282" y="345"/>
                </a:cubicBezTo>
                <a:cubicBezTo>
                  <a:pt x="282" y="221"/>
                  <a:pt x="167" y="185"/>
                  <a:pt x="150" y="9"/>
                </a:cubicBezTo>
                <a:close/>
                <a:moveTo>
                  <a:pt x="123" y="204"/>
                </a:moveTo>
                <a:lnTo>
                  <a:pt x="123" y="204"/>
                </a:lnTo>
                <a:cubicBezTo>
                  <a:pt x="123" y="204"/>
                  <a:pt x="123" y="213"/>
                  <a:pt x="123" y="221"/>
                </a:cubicBezTo>
                <a:cubicBezTo>
                  <a:pt x="114" y="257"/>
                  <a:pt x="97" y="292"/>
                  <a:pt x="97" y="336"/>
                </a:cubicBezTo>
                <a:cubicBezTo>
                  <a:pt x="97" y="363"/>
                  <a:pt x="88" y="372"/>
                  <a:pt x="70" y="372"/>
                </a:cubicBezTo>
                <a:cubicBezTo>
                  <a:pt x="53" y="372"/>
                  <a:pt x="44" y="363"/>
                  <a:pt x="44" y="345"/>
                </a:cubicBezTo>
                <a:cubicBezTo>
                  <a:pt x="44" y="292"/>
                  <a:pt x="70" y="257"/>
                  <a:pt x="88" y="221"/>
                </a:cubicBezTo>
                <a:cubicBezTo>
                  <a:pt x="97" y="213"/>
                  <a:pt x="106" y="204"/>
                  <a:pt x="114" y="194"/>
                </a:cubicBezTo>
                <a:lnTo>
                  <a:pt x="123" y="194"/>
                </a:lnTo>
                <a:lnTo>
                  <a:pt x="123" y="2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6" name="Freeform 122"/>
          <p:cNvSpPr>
            <a:spLocks noChangeArrowheads="1"/>
          </p:cNvSpPr>
          <p:nvPr userDrawn="1"/>
        </p:nvSpPr>
        <p:spPr bwMode="auto">
          <a:xfrm>
            <a:off x="3591376" y="1789364"/>
            <a:ext cx="207579" cy="174695"/>
          </a:xfrm>
          <a:custGeom>
            <a:avLst/>
            <a:gdLst>
              <a:gd name="T0" fmla="*/ 434 w 444"/>
              <a:gd name="T1" fmla="*/ 213 h 373"/>
              <a:gd name="T2" fmla="*/ 434 w 444"/>
              <a:gd name="T3" fmla="*/ 213 h 373"/>
              <a:gd name="T4" fmla="*/ 354 w 444"/>
              <a:gd name="T5" fmla="*/ 27 h 373"/>
              <a:gd name="T6" fmla="*/ 319 w 444"/>
              <a:gd name="T7" fmla="*/ 0 h 373"/>
              <a:gd name="T8" fmla="*/ 124 w 444"/>
              <a:gd name="T9" fmla="*/ 0 h 373"/>
              <a:gd name="T10" fmla="*/ 80 w 444"/>
              <a:gd name="T11" fmla="*/ 27 h 373"/>
              <a:gd name="T12" fmla="*/ 9 w 444"/>
              <a:gd name="T13" fmla="*/ 213 h 373"/>
              <a:gd name="T14" fmla="*/ 0 w 444"/>
              <a:gd name="T15" fmla="*/ 257 h 373"/>
              <a:gd name="T16" fmla="*/ 18 w 444"/>
              <a:gd name="T17" fmla="*/ 345 h 373"/>
              <a:gd name="T18" fmla="*/ 45 w 444"/>
              <a:gd name="T19" fmla="*/ 372 h 373"/>
              <a:gd name="T20" fmla="*/ 399 w 444"/>
              <a:gd name="T21" fmla="*/ 372 h 373"/>
              <a:gd name="T22" fmla="*/ 425 w 444"/>
              <a:gd name="T23" fmla="*/ 345 h 373"/>
              <a:gd name="T24" fmla="*/ 443 w 444"/>
              <a:gd name="T25" fmla="*/ 257 h 373"/>
              <a:gd name="T26" fmla="*/ 434 w 444"/>
              <a:gd name="T27" fmla="*/ 213 h 373"/>
              <a:gd name="T28" fmla="*/ 399 w 444"/>
              <a:gd name="T29" fmla="*/ 275 h 373"/>
              <a:gd name="T30" fmla="*/ 399 w 444"/>
              <a:gd name="T31" fmla="*/ 275 h 373"/>
              <a:gd name="T32" fmla="*/ 399 w 444"/>
              <a:gd name="T33" fmla="*/ 310 h 373"/>
              <a:gd name="T34" fmla="*/ 372 w 444"/>
              <a:gd name="T35" fmla="*/ 337 h 373"/>
              <a:gd name="T36" fmla="*/ 71 w 444"/>
              <a:gd name="T37" fmla="*/ 337 h 373"/>
              <a:gd name="T38" fmla="*/ 45 w 444"/>
              <a:gd name="T39" fmla="*/ 310 h 373"/>
              <a:gd name="T40" fmla="*/ 35 w 444"/>
              <a:gd name="T41" fmla="*/ 275 h 373"/>
              <a:gd name="T42" fmla="*/ 62 w 444"/>
              <a:gd name="T43" fmla="*/ 248 h 373"/>
              <a:gd name="T44" fmla="*/ 381 w 444"/>
              <a:gd name="T45" fmla="*/ 248 h 373"/>
              <a:gd name="T46" fmla="*/ 399 w 444"/>
              <a:gd name="T47" fmla="*/ 2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7" name="Freeform 123"/>
          <p:cNvSpPr>
            <a:spLocks noChangeArrowheads="1"/>
          </p:cNvSpPr>
          <p:nvPr userDrawn="1"/>
        </p:nvSpPr>
        <p:spPr bwMode="auto">
          <a:xfrm>
            <a:off x="4516234" y="1764701"/>
            <a:ext cx="211689" cy="215799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8" name="Freeform 124"/>
          <p:cNvSpPr>
            <a:spLocks noChangeArrowheads="1"/>
          </p:cNvSpPr>
          <p:nvPr userDrawn="1"/>
        </p:nvSpPr>
        <p:spPr bwMode="auto">
          <a:xfrm>
            <a:off x="4962221" y="1760590"/>
            <a:ext cx="240463" cy="232241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09" name="Freeform 126"/>
          <p:cNvSpPr>
            <a:spLocks noChangeArrowheads="1"/>
          </p:cNvSpPr>
          <p:nvPr userDrawn="1"/>
        </p:nvSpPr>
        <p:spPr bwMode="auto">
          <a:xfrm>
            <a:off x="5891190" y="1772922"/>
            <a:ext cx="232243" cy="211689"/>
          </a:xfrm>
          <a:custGeom>
            <a:avLst/>
            <a:gdLst>
              <a:gd name="T0" fmla="*/ 247 w 497"/>
              <a:gd name="T1" fmla="*/ 274 h 452"/>
              <a:gd name="T2" fmla="*/ 247 w 497"/>
              <a:gd name="T3" fmla="*/ 274 h 452"/>
              <a:gd name="T4" fmla="*/ 363 w 497"/>
              <a:gd name="T5" fmla="*/ 230 h 452"/>
              <a:gd name="T6" fmla="*/ 337 w 497"/>
              <a:gd name="T7" fmla="*/ 151 h 452"/>
              <a:gd name="T8" fmla="*/ 247 w 497"/>
              <a:gd name="T9" fmla="*/ 186 h 452"/>
              <a:gd name="T10" fmla="*/ 168 w 497"/>
              <a:gd name="T11" fmla="*/ 151 h 452"/>
              <a:gd name="T12" fmla="*/ 133 w 497"/>
              <a:gd name="T13" fmla="*/ 230 h 452"/>
              <a:gd name="T14" fmla="*/ 247 w 497"/>
              <a:gd name="T15" fmla="*/ 274 h 452"/>
              <a:gd name="T16" fmla="*/ 247 w 497"/>
              <a:gd name="T17" fmla="*/ 106 h 452"/>
              <a:gd name="T18" fmla="*/ 247 w 497"/>
              <a:gd name="T19" fmla="*/ 106 h 452"/>
              <a:gd name="T20" fmla="*/ 309 w 497"/>
              <a:gd name="T21" fmla="*/ 88 h 452"/>
              <a:gd name="T22" fmla="*/ 284 w 497"/>
              <a:gd name="T23" fmla="*/ 17 h 452"/>
              <a:gd name="T24" fmla="*/ 247 w 497"/>
              <a:gd name="T25" fmla="*/ 0 h 452"/>
              <a:gd name="T26" fmla="*/ 212 w 497"/>
              <a:gd name="T27" fmla="*/ 17 h 452"/>
              <a:gd name="T28" fmla="*/ 186 w 497"/>
              <a:gd name="T29" fmla="*/ 88 h 452"/>
              <a:gd name="T30" fmla="*/ 247 w 497"/>
              <a:gd name="T31" fmla="*/ 106 h 452"/>
              <a:gd name="T32" fmla="*/ 469 w 497"/>
              <a:gd name="T33" fmla="*/ 301 h 452"/>
              <a:gd name="T34" fmla="*/ 469 w 497"/>
              <a:gd name="T35" fmla="*/ 301 h 452"/>
              <a:gd name="T36" fmla="*/ 372 w 497"/>
              <a:gd name="T37" fmla="*/ 266 h 452"/>
              <a:gd name="T38" fmla="*/ 381 w 497"/>
              <a:gd name="T39" fmla="*/ 292 h 452"/>
              <a:gd name="T40" fmla="*/ 247 w 497"/>
              <a:gd name="T41" fmla="*/ 345 h 452"/>
              <a:gd name="T42" fmla="*/ 115 w 497"/>
              <a:gd name="T43" fmla="*/ 292 h 452"/>
              <a:gd name="T44" fmla="*/ 124 w 497"/>
              <a:gd name="T45" fmla="*/ 266 h 452"/>
              <a:gd name="T46" fmla="*/ 26 w 497"/>
              <a:gd name="T47" fmla="*/ 301 h 452"/>
              <a:gd name="T48" fmla="*/ 26 w 497"/>
              <a:gd name="T49" fmla="*/ 345 h 452"/>
              <a:gd name="T50" fmla="*/ 203 w 497"/>
              <a:gd name="T51" fmla="*/ 434 h 452"/>
              <a:gd name="T52" fmla="*/ 292 w 497"/>
              <a:gd name="T53" fmla="*/ 434 h 452"/>
              <a:gd name="T54" fmla="*/ 469 w 497"/>
              <a:gd name="T55" fmla="*/ 345 h 452"/>
              <a:gd name="T56" fmla="*/ 469 w 497"/>
              <a:gd name="T57" fmla="*/ 30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1" name="Freeform 129"/>
          <p:cNvSpPr>
            <a:spLocks noChangeArrowheads="1"/>
          </p:cNvSpPr>
          <p:nvPr userDrawn="1"/>
        </p:nvSpPr>
        <p:spPr bwMode="auto">
          <a:xfrm>
            <a:off x="4078468" y="1781143"/>
            <a:ext cx="156198" cy="191137"/>
          </a:xfrm>
          <a:custGeom>
            <a:avLst/>
            <a:gdLst>
              <a:gd name="T0" fmla="*/ 168 w 337"/>
              <a:gd name="T1" fmla="*/ 0 h 409"/>
              <a:gd name="T2" fmla="*/ 168 w 337"/>
              <a:gd name="T3" fmla="*/ 0 h 409"/>
              <a:gd name="T4" fmla="*/ 0 w 337"/>
              <a:gd name="T5" fmla="*/ 62 h 409"/>
              <a:gd name="T6" fmla="*/ 35 w 337"/>
              <a:gd name="T7" fmla="*/ 363 h 409"/>
              <a:gd name="T8" fmla="*/ 168 w 337"/>
              <a:gd name="T9" fmla="*/ 408 h 409"/>
              <a:gd name="T10" fmla="*/ 301 w 337"/>
              <a:gd name="T11" fmla="*/ 363 h 409"/>
              <a:gd name="T12" fmla="*/ 336 w 337"/>
              <a:gd name="T13" fmla="*/ 62 h 409"/>
              <a:gd name="T14" fmla="*/ 168 w 337"/>
              <a:gd name="T15" fmla="*/ 0 h 409"/>
              <a:gd name="T16" fmla="*/ 168 w 337"/>
              <a:gd name="T17" fmla="*/ 107 h 409"/>
              <a:gd name="T18" fmla="*/ 168 w 337"/>
              <a:gd name="T19" fmla="*/ 107 h 409"/>
              <a:gd name="T20" fmla="*/ 35 w 337"/>
              <a:gd name="T21" fmla="*/ 71 h 409"/>
              <a:gd name="T22" fmla="*/ 168 w 337"/>
              <a:gd name="T23" fmla="*/ 36 h 409"/>
              <a:gd name="T24" fmla="*/ 301 w 337"/>
              <a:gd name="T25" fmla="*/ 71 h 409"/>
              <a:gd name="T26" fmla="*/ 168 w 337"/>
              <a:gd name="T27" fmla="*/ 107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2" name="Freeform 133"/>
          <p:cNvSpPr>
            <a:spLocks noChangeArrowheads="1"/>
          </p:cNvSpPr>
          <p:nvPr userDrawn="1"/>
        </p:nvSpPr>
        <p:spPr bwMode="auto">
          <a:xfrm>
            <a:off x="8648450" y="1317330"/>
            <a:ext cx="232241" cy="224021"/>
          </a:xfrm>
          <a:custGeom>
            <a:avLst/>
            <a:gdLst>
              <a:gd name="T0" fmla="*/ 425 w 497"/>
              <a:gd name="T1" fmla="*/ 160 h 480"/>
              <a:gd name="T2" fmla="*/ 425 w 497"/>
              <a:gd name="T3" fmla="*/ 160 h 480"/>
              <a:gd name="T4" fmla="*/ 372 w 497"/>
              <a:gd name="T5" fmla="*/ 18 h 480"/>
              <a:gd name="T6" fmla="*/ 346 w 497"/>
              <a:gd name="T7" fmla="*/ 9 h 480"/>
              <a:gd name="T8" fmla="*/ 9 w 497"/>
              <a:gd name="T9" fmla="*/ 134 h 480"/>
              <a:gd name="T10" fmla="*/ 0 w 497"/>
              <a:gd name="T11" fmla="*/ 160 h 480"/>
              <a:gd name="T12" fmla="*/ 53 w 497"/>
              <a:gd name="T13" fmla="*/ 302 h 480"/>
              <a:gd name="T14" fmla="*/ 53 w 497"/>
              <a:gd name="T15" fmla="*/ 222 h 480"/>
              <a:gd name="T16" fmla="*/ 115 w 497"/>
              <a:gd name="T17" fmla="*/ 160 h 480"/>
              <a:gd name="T18" fmla="*/ 203 w 497"/>
              <a:gd name="T19" fmla="*/ 160 h 480"/>
              <a:gd name="T20" fmla="*/ 309 w 497"/>
              <a:gd name="T21" fmla="*/ 89 h 480"/>
              <a:gd name="T22" fmla="*/ 372 w 497"/>
              <a:gd name="T23" fmla="*/ 160 h 480"/>
              <a:gd name="T24" fmla="*/ 425 w 497"/>
              <a:gd name="T25" fmla="*/ 160 h 480"/>
              <a:gd name="T26" fmla="*/ 478 w 497"/>
              <a:gd name="T27" fmla="*/ 204 h 480"/>
              <a:gd name="T28" fmla="*/ 478 w 497"/>
              <a:gd name="T29" fmla="*/ 204 h 480"/>
              <a:gd name="T30" fmla="*/ 115 w 497"/>
              <a:gd name="T31" fmla="*/ 204 h 480"/>
              <a:gd name="T32" fmla="*/ 97 w 497"/>
              <a:gd name="T33" fmla="*/ 222 h 480"/>
              <a:gd name="T34" fmla="*/ 97 w 497"/>
              <a:gd name="T35" fmla="*/ 462 h 480"/>
              <a:gd name="T36" fmla="*/ 115 w 497"/>
              <a:gd name="T37" fmla="*/ 479 h 480"/>
              <a:gd name="T38" fmla="*/ 478 w 497"/>
              <a:gd name="T39" fmla="*/ 479 h 480"/>
              <a:gd name="T40" fmla="*/ 496 w 497"/>
              <a:gd name="T41" fmla="*/ 462 h 480"/>
              <a:gd name="T42" fmla="*/ 496 w 497"/>
              <a:gd name="T43" fmla="*/ 222 h 480"/>
              <a:gd name="T44" fmla="*/ 478 w 497"/>
              <a:gd name="T45" fmla="*/ 204 h 480"/>
              <a:gd name="T46" fmla="*/ 452 w 497"/>
              <a:gd name="T47" fmla="*/ 426 h 480"/>
              <a:gd name="T48" fmla="*/ 452 w 497"/>
              <a:gd name="T49" fmla="*/ 426 h 480"/>
              <a:gd name="T50" fmla="*/ 150 w 497"/>
              <a:gd name="T51" fmla="*/ 426 h 480"/>
              <a:gd name="T52" fmla="*/ 150 w 497"/>
              <a:gd name="T53" fmla="*/ 391 h 480"/>
              <a:gd name="T54" fmla="*/ 195 w 497"/>
              <a:gd name="T55" fmla="*/ 275 h 480"/>
              <a:gd name="T56" fmla="*/ 265 w 497"/>
              <a:gd name="T57" fmla="*/ 364 h 480"/>
              <a:gd name="T58" fmla="*/ 328 w 497"/>
              <a:gd name="T59" fmla="*/ 302 h 480"/>
              <a:gd name="T60" fmla="*/ 416 w 497"/>
              <a:gd name="T61" fmla="*/ 266 h 480"/>
              <a:gd name="T62" fmla="*/ 452 w 497"/>
              <a:gd name="T63" fmla="*/ 347 h 480"/>
              <a:gd name="T64" fmla="*/ 452 w 497"/>
              <a:gd name="T65" fmla="*/ 426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97" h="480">
                <a:moveTo>
                  <a:pt x="425" y="160"/>
                </a:moveTo>
                <a:lnTo>
                  <a:pt x="425" y="160"/>
                </a:lnTo>
                <a:cubicBezTo>
                  <a:pt x="372" y="18"/>
                  <a:pt x="372" y="18"/>
                  <a:pt x="372" y="18"/>
                </a:cubicBezTo>
                <a:cubicBezTo>
                  <a:pt x="372" y="9"/>
                  <a:pt x="354" y="0"/>
                  <a:pt x="346" y="9"/>
                </a:cubicBezTo>
                <a:cubicBezTo>
                  <a:pt x="9" y="134"/>
                  <a:pt x="9" y="134"/>
                  <a:pt x="9" y="134"/>
                </a:cubicBezTo>
                <a:cubicBezTo>
                  <a:pt x="0" y="134"/>
                  <a:pt x="0" y="143"/>
                  <a:pt x="0" y="160"/>
                </a:cubicBezTo>
                <a:cubicBezTo>
                  <a:pt x="53" y="302"/>
                  <a:pt x="53" y="302"/>
                  <a:pt x="53" y="302"/>
                </a:cubicBezTo>
                <a:cubicBezTo>
                  <a:pt x="53" y="222"/>
                  <a:pt x="53" y="222"/>
                  <a:pt x="53" y="222"/>
                </a:cubicBezTo>
                <a:cubicBezTo>
                  <a:pt x="53" y="187"/>
                  <a:pt x="80" y="160"/>
                  <a:pt x="115" y="160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309" y="89"/>
                  <a:pt x="309" y="89"/>
                  <a:pt x="309" y="89"/>
                </a:cubicBezTo>
                <a:cubicBezTo>
                  <a:pt x="372" y="160"/>
                  <a:pt x="372" y="160"/>
                  <a:pt x="372" y="160"/>
                </a:cubicBezTo>
                <a:lnTo>
                  <a:pt x="425" y="160"/>
                </a:lnTo>
                <a:close/>
                <a:moveTo>
                  <a:pt x="478" y="204"/>
                </a:moveTo>
                <a:lnTo>
                  <a:pt x="478" y="204"/>
                </a:lnTo>
                <a:cubicBezTo>
                  <a:pt x="115" y="204"/>
                  <a:pt x="115" y="204"/>
                  <a:pt x="115" y="204"/>
                </a:cubicBezTo>
                <a:cubicBezTo>
                  <a:pt x="106" y="204"/>
                  <a:pt x="97" y="213"/>
                  <a:pt x="97" y="222"/>
                </a:cubicBezTo>
                <a:cubicBezTo>
                  <a:pt x="97" y="462"/>
                  <a:pt x="97" y="462"/>
                  <a:pt x="97" y="462"/>
                </a:cubicBezTo>
                <a:cubicBezTo>
                  <a:pt x="97" y="470"/>
                  <a:pt x="106" y="479"/>
                  <a:pt x="115" y="479"/>
                </a:cubicBezTo>
                <a:cubicBezTo>
                  <a:pt x="478" y="479"/>
                  <a:pt x="478" y="479"/>
                  <a:pt x="478" y="479"/>
                </a:cubicBezTo>
                <a:cubicBezTo>
                  <a:pt x="487" y="479"/>
                  <a:pt x="496" y="470"/>
                  <a:pt x="496" y="46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13"/>
                  <a:pt x="487" y="204"/>
                  <a:pt x="478" y="204"/>
                </a:cubicBezTo>
                <a:close/>
                <a:moveTo>
                  <a:pt x="452" y="426"/>
                </a:moveTo>
                <a:lnTo>
                  <a:pt x="452" y="426"/>
                </a:lnTo>
                <a:cubicBezTo>
                  <a:pt x="150" y="426"/>
                  <a:pt x="150" y="426"/>
                  <a:pt x="150" y="426"/>
                </a:cubicBezTo>
                <a:cubicBezTo>
                  <a:pt x="150" y="391"/>
                  <a:pt x="150" y="391"/>
                  <a:pt x="150" y="391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265" y="364"/>
                  <a:pt x="265" y="364"/>
                  <a:pt x="265" y="364"/>
                </a:cubicBezTo>
                <a:cubicBezTo>
                  <a:pt x="328" y="302"/>
                  <a:pt x="328" y="302"/>
                  <a:pt x="328" y="302"/>
                </a:cubicBezTo>
                <a:cubicBezTo>
                  <a:pt x="416" y="266"/>
                  <a:pt x="416" y="266"/>
                  <a:pt x="416" y="266"/>
                </a:cubicBezTo>
                <a:cubicBezTo>
                  <a:pt x="452" y="347"/>
                  <a:pt x="452" y="347"/>
                  <a:pt x="452" y="347"/>
                </a:cubicBez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3" name="Freeform 135"/>
          <p:cNvSpPr>
            <a:spLocks noChangeArrowheads="1"/>
          </p:cNvSpPr>
          <p:nvPr userDrawn="1"/>
        </p:nvSpPr>
        <p:spPr bwMode="auto">
          <a:xfrm>
            <a:off x="7294046" y="1325550"/>
            <a:ext cx="166475" cy="211689"/>
          </a:xfrm>
          <a:custGeom>
            <a:avLst/>
            <a:gdLst>
              <a:gd name="T0" fmla="*/ 302 w 356"/>
              <a:gd name="T1" fmla="*/ 0 h 453"/>
              <a:gd name="T2" fmla="*/ 302 w 356"/>
              <a:gd name="T3" fmla="*/ 0 h 453"/>
              <a:gd name="T4" fmla="*/ 53 w 356"/>
              <a:gd name="T5" fmla="*/ 0 h 453"/>
              <a:gd name="T6" fmla="*/ 0 w 356"/>
              <a:gd name="T7" fmla="*/ 54 h 453"/>
              <a:gd name="T8" fmla="*/ 0 w 356"/>
              <a:gd name="T9" fmla="*/ 399 h 453"/>
              <a:gd name="T10" fmla="*/ 53 w 356"/>
              <a:gd name="T11" fmla="*/ 452 h 453"/>
              <a:gd name="T12" fmla="*/ 302 w 356"/>
              <a:gd name="T13" fmla="*/ 452 h 453"/>
              <a:gd name="T14" fmla="*/ 355 w 356"/>
              <a:gd name="T15" fmla="*/ 399 h 453"/>
              <a:gd name="T16" fmla="*/ 355 w 356"/>
              <a:gd name="T17" fmla="*/ 54 h 453"/>
              <a:gd name="T18" fmla="*/ 302 w 356"/>
              <a:gd name="T19" fmla="*/ 0 h 453"/>
              <a:gd name="T20" fmla="*/ 302 w 356"/>
              <a:gd name="T21" fmla="*/ 399 h 453"/>
              <a:gd name="T22" fmla="*/ 302 w 356"/>
              <a:gd name="T23" fmla="*/ 399 h 453"/>
              <a:gd name="T24" fmla="*/ 53 w 356"/>
              <a:gd name="T25" fmla="*/ 399 h 453"/>
              <a:gd name="T26" fmla="*/ 53 w 356"/>
              <a:gd name="T27" fmla="*/ 54 h 453"/>
              <a:gd name="T28" fmla="*/ 302 w 356"/>
              <a:gd name="T29" fmla="*/ 54 h 453"/>
              <a:gd name="T30" fmla="*/ 302 w 356"/>
              <a:gd name="T31" fmla="*/ 39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6" h="453">
                <a:moveTo>
                  <a:pt x="302" y="0"/>
                </a:moveTo>
                <a:lnTo>
                  <a:pt x="302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7"/>
                  <a:pt x="0" y="54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6"/>
                  <a:pt x="27" y="452"/>
                  <a:pt x="53" y="452"/>
                </a:cubicBezTo>
                <a:cubicBezTo>
                  <a:pt x="302" y="452"/>
                  <a:pt x="302" y="452"/>
                  <a:pt x="302" y="452"/>
                </a:cubicBezTo>
                <a:cubicBezTo>
                  <a:pt x="328" y="452"/>
                  <a:pt x="355" y="426"/>
                  <a:pt x="355" y="399"/>
                </a:cubicBezTo>
                <a:cubicBezTo>
                  <a:pt x="355" y="54"/>
                  <a:pt x="355" y="54"/>
                  <a:pt x="355" y="54"/>
                </a:cubicBezTo>
                <a:cubicBezTo>
                  <a:pt x="355" y="27"/>
                  <a:pt x="328" y="0"/>
                  <a:pt x="302" y="0"/>
                </a:cubicBezTo>
                <a:close/>
                <a:moveTo>
                  <a:pt x="302" y="399"/>
                </a:moveTo>
                <a:lnTo>
                  <a:pt x="302" y="399"/>
                </a:lnTo>
                <a:cubicBezTo>
                  <a:pt x="53" y="399"/>
                  <a:pt x="53" y="399"/>
                  <a:pt x="53" y="399"/>
                </a:cubicBezTo>
                <a:cubicBezTo>
                  <a:pt x="53" y="54"/>
                  <a:pt x="53" y="54"/>
                  <a:pt x="53" y="54"/>
                </a:cubicBezTo>
                <a:cubicBezTo>
                  <a:pt x="302" y="54"/>
                  <a:pt x="302" y="54"/>
                  <a:pt x="302" y="54"/>
                </a:cubicBezTo>
                <a:lnTo>
                  <a:pt x="302" y="3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4" name="Freeform 136"/>
          <p:cNvSpPr>
            <a:spLocks noChangeArrowheads="1"/>
          </p:cNvSpPr>
          <p:nvPr userDrawn="1"/>
        </p:nvSpPr>
        <p:spPr bwMode="auto">
          <a:xfrm>
            <a:off x="8186019" y="1350214"/>
            <a:ext cx="232243" cy="160308"/>
          </a:xfrm>
          <a:custGeom>
            <a:avLst/>
            <a:gdLst>
              <a:gd name="T0" fmla="*/ 0 w 498"/>
              <a:gd name="T1" fmla="*/ 44 h 346"/>
              <a:gd name="T2" fmla="*/ 0 w 498"/>
              <a:gd name="T3" fmla="*/ 44 h 346"/>
              <a:gd name="T4" fmla="*/ 0 w 498"/>
              <a:gd name="T5" fmla="*/ 292 h 346"/>
              <a:gd name="T6" fmla="*/ 53 w 498"/>
              <a:gd name="T7" fmla="*/ 345 h 346"/>
              <a:gd name="T8" fmla="*/ 444 w 498"/>
              <a:gd name="T9" fmla="*/ 345 h 346"/>
              <a:gd name="T10" fmla="*/ 497 w 498"/>
              <a:gd name="T11" fmla="*/ 292 h 346"/>
              <a:gd name="T12" fmla="*/ 497 w 498"/>
              <a:gd name="T13" fmla="*/ 44 h 346"/>
              <a:gd name="T14" fmla="*/ 444 w 498"/>
              <a:gd name="T15" fmla="*/ 0 h 346"/>
              <a:gd name="T16" fmla="*/ 53 w 498"/>
              <a:gd name="T17" fmla="*/ 0 h 346"/>
              <a:gd name="T18" fmla="*/ 0 w 498"/>
              <a:gd name="T19" fmla="*/ 44 h 346"/>
              <a:gd name="T20" fmla="*/ 444 w 498"/>
              <a:gd name="T21" fmla="*/ 44 h 346"/>
              <a:gd name="T22" fmla="*/ 444 w 498"/>
              <a:gd name="T23" fmla="*/ 44 h 346"/>
              <a:gd name="T24" fmla="*/ 444 w 498"/>
              <a:gd name="T25" fmla="*/ 292 h 346"/>
              <a:gd name="T26" fmla="*/ 53 w 498"/>
              <a:gd name="T27" fmla="*/ 292 h 346"/>
              <a:gd name="T28" fmla="*/ 53 w 498"/>
              <a:gd name="T29" fmla="*/ 44 h 346"/>
              <a:gd name="T30" fmla="*/ 444 w 498"/>
              <a:gd name="T31" fmla="*/ 4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8" h="346">
                <a:moveTo>
                  <a:pt x="0" y="44"/>
                </a:moveTo>
                <a:lnTo>
                  <a:pt x="0" y="44"/>
                </a:lnTo>
                <a:cubicBezTo>
                  <a:pt x="0" y="292"/>
                  <a:pt x="0" y="292"/>
                  <a:pt x="0" y="292"/>
                </a:cubicBezTo>
                <a:cubicBezTo>
                  <a:pt x="0" y="319"/>
                  <a:pt x="18" y="345"/>
                  <a:pt x="53" y="345"/>
                </a:cubicBezTo>
                <a:cubicBezTo>
                  <a:pt x="444" y="345"/>
                  <a:pt x="444" y="345"/>
                  <a:pt x="444" y="345"/>
                </a:cubicBezTo>
                <a:cubicBezTo>
                  <a:pt x="470" y="345"/>
                  <a:pt x="497" y="319"/>
                  <a:pt x="497" y="292"/>
                </a:cubicBezTo>
                <a:cubicBezTo>
                  <a:pt x="497" y="44"/>
                  <a:pt x="497" y="44"/>
                  <a:pt x="497" y="44"/>
                </a:cubicBezTo>
                <a:cubicBezTo>
                  <a:pt x="497" y="17"/>
                  <a:pt x="470" y="0"/>
                  <a:pt x="444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17"/>
                  <a:pt x="0" y="44"/>
                </a:cubicBezTo>
                <a:close/>
                <a:moveTo>
                  <a:pt x="444" y="44"/>
                </a:moveTo>
                <a:lnTo>
                  <a:pt x="444" y="44"/>
                </a:lnTo>
                <a:cubicBezTo>
                  <a:pt x="444" y="292"/>
                  <a:pt x="444" y="292"/>
                  <a:pt x="444" y="292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53" y="44"/>
                  <a:pt x="53" y="44"/>
                  <a:pt x="53" y="44"/>
                </a:cubicBezTo>
                <a:lnTo>
                  <a:pt x="444" y="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15" name="Freeform 141"/>
          <p:cNvSpPr>
            <a:spLocks noChangeArrowheads="1"/>
          </p:cNvSpPr>
          <p:nvPr userDrawn="1"/>
        </p:nvSpPr>
        <p:spPr bwMode="auto">
          <a:xfrm>
            <a:off x="7723591" y="1313220"/>
            <a:ext cx="232241" cy="236352"/>
          </a:xfrm>
          <a:custGeom>
            <a:avLst/>
            <a:gdLst>
              <a:gd name="T0" fmla="*/ 479 w 497"/>
              <a:gd name="T1" fmla="*/ 186 h 506"/>
              <a:gd name="T2" fmla="*/ 479 w 497"/>
              <a:gd name="T3" fmla="*/ 186 h 506"/>
              <a:gd name="T4" fmla="*/ 292 w 497"/>
              <a:gd name="T5" fmla="*/ 142 h 506"/>
              <a:gd name="T6" fmla="*/ 266 w 497"/>
              <a:gd name="T7" fmla="*/ 17 h 506"/>
              <a:gd name="T8" fmla="*/ 239 w 497"/>
              <a:gd name="T9" fmla="*/ 0 h 506"/>
              <a:gd name="T10" fmla="*/ 17 w 497"/>
              <a:gd name="T11" fmla="*/ 61 h 506"/>
              <a:gd name="T12" fmla="*/ 0 w 497"/>
              <a:gd name="T13" fmla="*/ 89 h 506"/>
              <a:gd name="T14" fmla="*/ 79 w 497"/>
              <a:gd name="T15" fmla="*/ 390 h 506"/>
              <a:gd name="T16" fmla="*/ 107 w 497"/>
              <a:gd name="T17" fmla="*/ 399 h 506"/>
              <a:gd name="T18" fmla="*/ 195 w 497"/>
              <a:gd name="T19" fmla="*/ 372 h 506"/>
              <a:gd name="T20" fmla="*/ 177 w 497"/>
              <a:gd name="T21" fmla="*/ 425 h 506"/>
              <a:gd name="T22" fmla="*/ 195 w 497"/>
              <a:gd name="T23" fmla="*/ 443 h 506"/>
              <a:gd name="T24" fmla="*/ 398 w 497"/>
              <a:gd name="T25" fmla="*/ 496 h 506"/>
              <a:gd name="T26" fmla="*/ 426 w 497"/>
              <a:gd name="T27" fmla="*/ 487 h 506"/>
              <a:gd name="T28" fmla="*/ 496 w 497"/>
              <a:gd name="T29" fmla="*/ 212 h 506"/>
              <a:gd name="T30" fmla="*/ 479 w 497"/>
              <a:gd name="T31" fmla="*/ 186 h 506"/>
              <a:gd name="T32" fmla="*/ 35 w 497"/>
              <a:gd name="T33" fmla="*/ 97 h 506"/>
              <a:gd name="T34" fmla="*/ 35 w 497"/>
              <a:gd name="T35" fmla="*/ 97 h 506"/>
              <a:gd name="T36" fmla="*/ 230 w 497"/>
              <a:gd name="T37" fmla="*/ 44 h 506"/>
              <a:gd name="T38" fmla="*/ 310 w 497"/>
              <a:gd name="T39" fmla="*/ 310 h 506"/>
              <a:gd name="T40" fmla="*/ 116 w 497"/>
              <a:gd name="T41" fmla="*/ 364 h 506"/>
              <a:gd name="T42" fmla="*/ 35 w 497"/>
              <a:gd name="T43" fmla="*/ 97 h 506"/>
              <a:gd name="T44" fmla="*/ 389 w 497"/>
              <a:gd name="T45" fmla="*/ 461 h 506"/>
              <a:gd name="T46" fmla="*/ 389 w 497"/>
              <a:gd name="T47" fmla="*/ 461 h 506"/>
              <a:gd name="T48" fmla="*/ 222 w 497"/>
              <a:gd name="T49" fmla="*/ 417 h 506"/>
              <a:gd name="T50" fmla="*/ 230 w 497"/>
              <a:gd name="T51" fmla="*/ 364 h 506"/>
              <a:gd name="T52" fmla="*/ 328 w 497"/>
              <a:gd name="T53" fmla="*/ 336 h 506"/>
              <a:gd name="T54" fmla="*/ 345 w 497"/>
              <a:gd name="T55" fmla="*/ 319 h 506"/>
              <a:gd name="T56" fmla="*/ 310 w 497"/>
              <a:gd name="T57" fmla="*/ 177 h 506"/>
              <a:gd name="T58" fmla="*/ 451 w 497"/>
              <a:gd name="T59" fmla="*/ 212 h 506"/>
              <a:gd name="T60" fmla="*/ 389 w 497"/>
              <a:gd name="T61" fmla="*/ 461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506">
                <a:moveTo>
                  <a:pt x="479" y="186"/>
                </a:moveTo>
                <a:lnTo>
                  <a:pt x="479" y="186"/>
                </a:lnTo>
                <a:cubicBezTo>
                  <a:pt x="292" y="142"/>
                  <a:pt x="292" y="142"/>
                  <a:pt x="292" y="142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57" y="8"/>
                  <a:pt x="248" y="0"/>
                  <a:pt x="239" y="0"/>
                </a:cubicBezTo>
                <a:cubicBezTo>
                  <a:pt x="17" y="61"/>
                  <a:pt x="17" y="61"/>
                  <a:pt x="17" y="61"/>
                </a:cubicBezTo>
                <a:cubicBezTo>
                  <a:pt x="0" y="71"/>
                  <a:pt x="0" y="80"/>
                  <a:pt x="0" y="89"/>
                </a:cubicBezTo>
                <a:cubicBezTo>
                  <a:pt x="79" y="390"/>
                  <a:pt x="79" y="390"/>
                  <a:pt x="79" y="390"/>
                </a:cubicBezTo>
                <a:cubicBezTo>
                  <a:pt x="79" y="399"/>
                  <a:pt x="97" y="399"/>
                  <a:pt x="107" y="399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77" y="425"/>
                  <a:pt x="177" y="425"/>
                  <a:pt x="177" y="425"/>
                </a:cubicBezTo>
                <a:cubicBezTo>
                  <a:pt x="177" y="434"/>
                  <a:pt x="186" y="443"/>
                  <a:pt x="195" y="443"/>
                </a:cubicBezTo>
                <a:cubicBezTo>
                  <a:pt x="398" y="496"/>
                  <a:pt x="398" y="496"/>
                  <a:pt x="398" y="496"/>
                </a:cubicBezTo>
                <a:cubicBezTo>
                  <a:pt x="407" y="505"/>
                  <a:pt x="416" y="496"/>
                  <a:pt x="426" y="487"/>
                </a:cubicBezTo>
                <a:cubicBezTo>
                  <a:pt x="496" y="212"/>
                  <a:pt x="496" y="212"/>
                  <a:pt x="496" y="212"/>
                </a:cubicBezTo>
                <a:cubicBezTo>
                  <a:pt x="496" y="204"/>
                  <a:pt x="488" y="186"/>
                  <a:pt x="479" y="186"/>
                </a:cubicBezTo>
                <a:close/>
                <a:moveTo>
                  <a:pt x="35" y="97"/>
                </a:moveTo>
                <a:lnTo>
                  <a:pt x="35" y="97"/>
                </a:lnTo>
                <a:cubicBezTo>
                  <a:pt x="230" y="44"/>
                  <a:pt x="230" y="44"/>
                  <a:pt x="230" y="44"/>
                </a:cubicBezTo>
                <a:cubicBezTo>
                  <a:pt x="310" y="310"/>
                  <a:pt x="310" y="310"/>
                  <a:pt x="310" y="310"/>
                </a:cubicBezTo>
                <a:cubicBezTo>
                  <a:pt x="116" y="364"/>
                  <a:pt x="116" y="364"/>
                  <a:pt x="116" y="364"/>
                </a:cubicBezTo>
                <a:lnTo>
                  <a:pt x="35" y="97"/>
                </a:lnTo>
                <a:close/>
                <a:moveTo>
                  <a:pt x="389" y="461"/>
                </a:moveTo>
                <a:lnTo>
                  <a:pt x="389" y="461"/>
                </a:lnTo>
                <a:cubicBezTo>
                  <a:pt x="222" y="417"/>
                  <a:pt x="222" y="417"/>
                  <a:pt x="222" y="417"/>
                </a:cubicBezTo>
                <a:cubicBezTo>
                  <a:pt x="230" y="364"/>
                  <a:pt x="230" y="364"/>
                  <a:pt x="230" y="364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36" y="336"/>
                  <a:pt x="345" y="327"/>
                  <a:pt x="345" y="319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451" y="212"/>
                  <a:pt x="451" y="212"/>
                  <a:pt x="451" y="212"/>
                </a:cubicBezTo>
                <a:lnTo>
                  <a:pt x="389" y="46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2" name="Freeform 155"/>
          <p:cNvSpPr>
            <a:spLocks noChangeArrowheads="1"/>
          </p:cNvSpPr>
          <p:nvPr userDrawn="1"/>
        </p:nvSpPr>
        <p:spPr bwMode="auto">
          <a:xfrm>
            <a:off x="8204717" y="1764701"/>
            <a:ext cx="215801" cy="232241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3" name="Freeform 156"/>
          <p:cNvSpPr>
            <a:spLocks noChangeArrowheads="1"/>
          </p:cNvSpPr>
          <p:nvPr userDrawn="1"/>
        </p:nvSpPr>
        <p:spPr bwMode="auto">
          <a:xfrm>
            <a:off x="7787504" y="1764701"/>
            <a:ext cx="123314" cy="232241"/>
          </a:xfrm>
          <a:custGeom>
            <a:avLst/>
            <a:gdLst>
              <a:gd name="T0" fmla="*/ 194 w 266"/>
              <a:gd name="T1" fmla="*/ 248 h 497"/>
              <a:gd name="T2" fmla="*/ 194 w 266"/>
              <a:gd name="T3" fmla="*/ 248 h 497"/>
              <a:gd name="T4" fmla="*/ 194 w 266"/>
              <a:gd name="T5" fmla="*/ 26 h 497"/>
              <a:gd name="T6" fmla="*/ 168 w 266"/>
              <a:gd name="T7" fmla="*/ 0 h 497"/>
              <a:gd name="T8" fmla="*/ 88 w 266"/>
              <a:gd name="T9" fmla="*/ 0 h 497"/>
              <a:gd name="T10" fmla="*/ 71 w 266"/>
              <a:gd name="T11" fmla="*/ 26 h 497"/>
              <a:gd name="T12" fmla="*/ 71 w 266"/>
              <a:gd name="T13" fmla="*/ 248 h 497"/>
              <a:gd name="T14" fmla="*/ 0 w 266"/>
              <a:gd name="T15" fmla="*/ 364 h 497"/>
              <a:gd name="T16" fmla="*/ 132 w 266"/>
              <a:gd name="T17" fmla="*/ 496 h 497"/>
              <a:gd name="T18" fmla="*/ 265 w 266"/>
              <a:gd name="T19" fmla="*/ 364 h 497"/>
              <a:gd name="T20" fmla="*/ 194 w 266"/>
              <a:gd name="T21" fmla="*/ 248 h 497"/>
              <a:gd name="T22" fmla="*/ 132 w 266"/>
              <a:gd name="T23" fmla="*/ 452 h 497"/>
              <a:gd name="T24" fmla="*/ 132 w 266"/>
              <a:gd name="T25" fmla="*/ 452 h 497"/>
              <a:gd name="T26" fmla="*/ 44 w 266"/>
              <a:gd name="T27" fmla="*/ 364 h 497"/>
              <a:gd name="T28" fmla="*/ 106 w 266"/>
              <a:gd name="T29" fmla="*/ 283 h 497"/>
              <a:gd name="T30" fmla="*/ 106 w 266"/>
              <a:gd name="T31" fmla="*/ 98 h 497"/>
              <a:gd name="T32" fmla="*/ 159 w 266"/>
              <a:gd name="T33" fmla="*/ 98 h 497"/>
              <a:gd name="T34" fmla="*/ 159 w 266"/>
              <a:gd name="T35" fmla="*/ 283 h 497"/>
              <a:gd name="T36" fmla="*/ 212 w 266"/>
              <a:gd name="T37" fmla="*/ 364 h 497"/>
              <a:gd name="T38" fmla="*/ 132 w 266"/>
              <a:gd name="T39" fmla="*/ 452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6" h="497">
                <a:moveTo>
                  <a:pt x="194" y="248"/>
                </a:moveTo>
                <a:lnTo>
                  <a:pt x="194" y="248"/>
                </a:lnTo>
                <a:cubicBezTo>
                  <a:pt x="194" y="26"/>
                  <a:pt x="194" y="26"/>
                  <a:pt x="194" y="26"/>
                </a:cubicBezTo>
                <a:cubicBezTo>
                  <a:pt x="194" y="17"/>
                  <a:pt x="185" y="0"/>
                  <a:pt x="16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71" y="0"/>
                  <a:pt x="71" y="17"/>
                  <a:pt x="71" y="26"/>
                </a:cubicBezTo>
                <a:cubicBezTo>
                  <a:pt x="71" y="248"/>
                  <a:pt x="71" y="248"/>
                  <a:pt x="71" y="248"/>
                </a:cubicBezTo>
                <a:cubicBezTo>
                  <a:pt x="26" y="266"/>
                  <a:pt x="0" y="310"/>
                  <a:pt x="0" y="364"/>
                </a:cubicBezTo>
                <a:cubicBezTo>
                  <a:pt x="0" y="443"/>
                  <a:pt x="62" y="496"/>
                  <a:pt x="132" y="496"/>
                </a:cubicBezTo>
                <a:cubicBezTo>
                  <a:pt x="204" y="496"/>
                  <a:pt x="265" y="443"/>
                  <a:pt x="265" y="364"/>
                </a:cubicBezTo>
                <a:cubicBezTo>
                  <a:pt x="265" y="310"/>
                  <a:pt x="239" y="266"/>
                  <a:pt x="194" y="248"/>
                </a:cubicBezTo>
                <a:close/>
                <a:moveTo>
                  <a:pt x="132" y="452"/>
                </a:moveTo>
                <a:lnTo>
                  <a:pt x="132" y="452"/>
                </a:lnTo>
                <a:cubicBezTo>
                  <a:pt x="88" y="452"/>
                  <a:pt x="44" y="408"/>
                  <a:pt x="44" y="364"/>
                </a:cubicBezTo>
                <a:cubicBezTo>
                  <a:pt x="44" y="328"/>
                  <a:pt x="71" y="292"/>
                  <a:pt x="106" y="283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283"/>
                  <a:pt x="159" y="283"/>
                  <a:pt x="159" y="283"/>
                </a:cubicBezTo>
                <a:cubicBezTo>
                  <a:pt x="194" y="292"/>
                  <a:pt x="212" y="328"/>
                  <a:pt x="212" y="364"/>
                </a:cubicBezTo>
                <a:cubicBezTo>
                  <a:pt x="212" y="408"/>
                  <a:pt x="177" y="452"/>
                  <a:pt x="132" y="4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6" name="Freeform 160"/>
          <p:cNvSpPr>
            <a:spLocks noChangeArrowheads="1"/>
          </p:cNvSpPr>
          <p:nvPr userDrawn="1"/>
        </p:nvSpPr>
        <p:spPr bwMode="auto">
          <a:xfrm>
            <a:off x="6361840" y="1314602"/>
            <a:ext cx="215799" cy="187027"/>
          </a:xfrm>
          <a:custGeom>
            <a:avLst/>
            <a:gdLst>
              <a:gd name="T0" fmla="*/ 44 w 461"/>
              <a:gd name="T1" fmla="*/ 124 h 400"/>
              <a:gd name="T2" fmla="*/ 44 w 461"/>
              <a:gd name="T3" fmla="*/ 124 h 400"/>
              <a:gd name="T4" fmla="*/ 221 w 461"/>
              <a:gd name="T5" fmla="*/ 106 h 400"/>
              <a:gd name="T6" fmla="*/ 328 w 461"/>
              <a:gd name="T7" fmla="*/ 142 h 400"/>
              <a:gd name="T8" fmla="*/ 443 w 461"/>
              <a:gd name="T9" fmla="*/ 89 h 400"/>
              <a:gd name="T10" fmla="*/ 451 w 461"/>
              <a:gd name="T11" fmla="*/ 53 h 400"/>
              <a:gd name="T12" fmla="*/ 416 w 461"/>
              <a:gd name="T13" fmla="*/ 53 h 400"/>
              <a:gd name="T14" fmla="*/ 239 w 461"/>
              <a:gd name="T15" fmla="*/ 62 h 400"/>
              <a:gd name="T16" fmla="*/ 18 w 461"/>
              <a:gd name="T17" fmla="*/ 89 h 400"/>
              <a:gd name="T18" fmla="*/ 9 w 461"/>
              <a:gd name="T19" fmla="*/ 124 h 400"/>
              <a:gd name="T20" fmla="*/ 44 w 461"/>
              <a:gd name="T21" fmla="*/ 124 h 400"/>
              <a:gd name="T22" fmla="*/ 416 w 461"/>
              <a:gd name="T23" fmla="*/ 178 h 400"/>
              <a:gd name="T24" fmla="*/ 416 w 461"/>
              <a:gd name="T25" fmla="*/ 178 h 400"/>
              <a:gd name="T26" fmla="*/ 239 w 461"/>
              <a:gd name="T27" fmla="*/ 195 h 400"/>
              <a:gd name="T28" fmla="*/ 18 w 461"/>
              <a:gd name="T29" fmla="*/ 213 h 400"/>
              <a:gd name="T30" fmla="*/ 9 w 461"/>
              <a:gd name="T31" fmla="*/ 248 h 400"/>
              <a:gd name="T32" fmla="*/ 44 w 461"/>
              <a:gd name="T33" fmla="*/ 248 h 400"/>
              <a:gd name="T34" fmla="*/ 221 w 461"/>
              <a:gd name="T35" fmla="*/ 240 h 400"/>
              <a:gd name="T36" fmla="*/ 328 w 461"/>
              <a:gd name="T37" fmla="*/ 275 h 400"/>
              <a:gd name="T38" fmla="*/ 443 w 461"/>
              <a:gd name="T39" fmla="*/ 222 h 400"/>
              <a:gd name="T40" fmla="*/ 451 w 461"/>
              <a:gd name="T41" fmla="*/ 187 h 400"/>
              <a:gd name="T42" fmla="*/ 416 w 461"/>
              <a:gd name="T43" fmla="*/ 178 h 400"/>
              <a:gd name="T44" fmla="*/ 416 w 461"/>
              <a:gd name="T45" fmla="*/ 302 h 400"/>
              <a:gd name="T46" fmla="*/ 416 w 461"/>
              <a:gd name="T47" fmla="*/ 302 h 400"/>
              <a:gd name="T48" fmla="*/ 239 w 461"/>
              <a:gd name="T49" fmla="*/ 319 h 400"/>
              <a:gd name="T50" fmla="*/ 18 w 461"/>
              <a:gd name="T51" fmla="*/ 337 h 400"/>
              <a:gd name="T52" fmla="*/ 9 w 461"/>
              <a:gd name="T53" fmla="*/ 372 h 400"/>
              <a:gd name="T54" fmla="*/ 44 w 461"/>
              <a:gd name="T55" fmla="*/ 381 h 400"/>
              <a:gd name="T56" fmla="*/ 221 w 461"/>
              <a:gd name="T57" fmla="*/ 363 h 400"/>
              <a:gd name="T58" fmla="*/ 328 w 461"/>
              <a:gd name="T59" fmla="*/ 399 h 400"/>
              <a:gd name="T60" fmla="*/ 443 w 461"/>
              <a:gd name="T61" fmla="*/ 346 h 400"/>
              <a:gd name="T62" fmla="*/ 451 w 461"/>
              <a:gd name="T63" fmla="*/ 310 h 400"/>
              <a:gd name="T64" fmla="*/ 416 w 461"/>
              <a:gd name="T65" fmla="*/ 302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61" h="400">
                <a:moveTo>
                  <a:pt x="44" y="124"/>
                </a:moveTo>
                <a:lnTo>
                  <a:pt x="44" y="124"/>
                </a:lnTo>
                <a:cubicBezTo>
                  <a:pt x="88" y="89"/>
                  <a:pt x="124" y="62"/>
                  <a:pt x="221" y="106"/>
                </a:cubicBezTo>
                <a:cubicBezTo>
                  <a:pt x="266" y="133"/>
                  <a:pt x="301" y="142"/>
                  <a:pt x="328" y="142"/>
                </a:cubicBezTo>
                <a:cubicBezTo>
                  <a:pt x="381" y="142"/>
                  <a:pt x="416" y="115"/>
                  <a:pt x="443" y="89"/>
                </a:cubicBezTo>
                <a:cubicBezTo>
                  <a:pt x="451" y="80"/>
                  <a:pt x="460" y="62"/>
                  <a:pt x="451" y="53"/>
                </a:cubicBezTo>
                <a:cubicBezTo>
                  <a:pt x="443" y="44"/>
                  <a:pt x="425" y="44"/>
                  <a:pt x="416" y="53"/>
                </a:cubicBezTo>
                <a:cubicBezTo>
                  <a:pt x="372" y="89"/>
                  <a:pt x="337" y="115"/>
                  <a:pt x="239" y="62"/>
                </a:cubicBezTo>
                <a:cubicBezTo>
                  <a:pt x="124" y="0"/>
                  <a:pt x="62" y="44"/>
                  <a:pt x="18" y="89"/>
                </a:cubicBezTo>
                <a:cubicBezTo>
                  <a:pt x="9" y="97"/>
                  <a:pt x="0" y="115"/>
                  <a:pt x="9" y="124"/>
                </a:cubicBezTo>
                <a:cubicBezTo>
                  <a:pt x="18" y="133"/>
                  <a:pt x="35" y="133"/>
                  <a:pt x="44" y="124"/>
                </a:cubicBezTo>
                <a:close/>
                <a:moveTo>
                  <a:pt x="416" y="178"/>
                </a:moveTo>
                <a:lnTo>
                  <a:pt x="416" y="178"/>
                </a:lnTo>
                <a:cubicBezTo>
                  <a:pt x="372" y="213"/>
                  <a:pt x="337" y="248"/>
                  <a:pt x="239" y="195"/>
                </a:cubicBezTo>
                <a:cubicBezTo>
                  <a:pt x="124" y="124"/>
                  <a:pt x="62" y="178"/>
                  <a:pt x="18" y="213"/>
                </a:cubicBezTo>
                <a:cubicBezTo>
                  <a:pt x="9" y="222"/>
                  <a:pt x="0" y="240"/>
                  <a:pt x="9" y="248"/>
                </a:cubicBezTo>
                <a:cubicBezTo>
                  <a:pt x="18" y="257"/>
                  <a:pt x="35" y="257"/>
                  <a:pt x="44" y="248"/>
                </a:cubicBezTo>
                <a:cubicBezTo>
                  <a:pt x="88" y="213"/>
                  <a:pt x="124" y="187"/>
                  <a:pt x="221" y="240"/>
                </a:cubicBezTo>
                <a:cubicBezTo>
                  <a:pt x="266" y="266"/>
                  <a:pt x="301" y="275"/>
                  <a:pt x="328" y="275"/>
                </a:cubicBezTo>
                <a:cubicBezTo>
                  <a:pt x="381" y="275"/>
                  <a:pt x="416" y="240"/>
                  <a:pt x="443" y="222"/>
                </a:cubicBezTo>
                <a:cubicBezTo>
                  <a:pt x="451" y="213"/>
                  <a:pt x="460" y="195"/>
                  <a:pt x="451" y="187"/>
                </a:cubicBezTo>
                <a:cubicBezTo>
                  <a:pt x="443" y="168"/>
                  <a:pt x="425" y="168"/>
                  <a:pt x="416" y="178"/>
                </a:cubicBezTo>
                <a:close/>
                <a:moveTo>
                  <a:pt x="416" y="302"/>
                </a:moveTo>
                <a:lnTo>
                  <a:pt x="416" y="302"/>
                </a:lnTo>
                <a:cubicBezTo>
                  <a:pt x="372" y="346"/>
                  <a:pt x="337" y="372"/>
                  <a:pt x="239" y="319"/>
                </a:cubicBezTo>
                <a:cubicBezTo>
                  <a:pt x="124" y="248"/>
                  <a:pt x="62" y="302"/>
                  <a:pt x="18" y="337"/>
                </a:cubicBezTo>
                <a:cubicBezTo>
                  <a:pt x="9" y="346"/>
                  <a:pt x="0" y="363"/>
                  <a:pt x="9" y="372"/>
                </a:cubicBezTo>
                <a:cubicBezTo>
                  <a:pt x="18" y="390"/>
                  <a:pt x="35" y="390"/>
                  <a:pt x="44" y="381"/>
                </a:cubicBezTo>
                <a:cubicBezTo>
                  <a:pt x="88" y="337"/>
                  <a:pt x="124" y="310"/>
                  <a:pt x="221" y="363"/>
                </a:cubicBezTo>
                <a:cubicBezTo>
                  <a:pt x="266" y="390"/>
                  <a:pt x="301" y="399"/>
                  <a:pt x="328" y="399"/>
                </a:cubicBezTo>
                <a:cubicBezTo>
                  <a:pt x="381" y="399"/>
                  <a:pt x="416" y="372"/>
                  <a:pt x="443" y="346"/>
                </a:cubicBezTo>
                <a:cubicBezTo>
                  <a:pt x="451" y="337"/>
                  <a:pt x="460" y="319"/>
                  <a:pt x="451" y="310"/>
                </a:cubicBezTo>
                <a:cubicBezTo>
                  <a:pt x="443" y="302"/>
                  <a:pt x="425" y="293"/>
                  <a:pt x="416" y="30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29" name="Freeform 167"/>
          <p:cNvSpPr>
            <a:spLocks noChangeArrowheads="1"/>
          </p:cNvSpPr>
          <p:nvPr userDrawn="1"/>
        </p:nvSpPr>
        <p:spPr bwMode="auto">
          <a:xfrm>
            <a:off x="7304523" y="2270212"/>
            <a:ext cx="195247" cy="195247"/>
          </a:xfrm>
          <a:custGeom>
            <a:avLst/>
            <a:gdLst>
              <a:gd name="T0" fmla="*/ 177 w 418"/>
              <a:gd name="T1" fmla="*/ 0 h 417"/>
              <a:gd name="T2" fmla="*/ 177 w 418"/>
              <a:gd name="T3" fmla="*/ 0 h 417"/>
              <a:gd name="T4" fmla="*/ 0 w 418"/>
              <a:gd name="T5" fmla="*/ 176 h 417"/>
              <a:gd name="T6" fmla="*/ 177 w 418"/>
              <a:gd name="T7" fmla="*/ 176 h 417"/>
              <a:gd name="T8" fmla="*/ 177 w 418"/>
              <a:gd name="T9" fmla="*/ 0 h 417"/>
              <a:gd name="T10" fmla="*/ 230 w 418"/>
              <a:gd name="T11" fmla="*/ 0 h 417"/>
              <a:gd name="T12" fmla="*/ 230 w 418"/>
              <a:gd name="T13" fmla="*/ 0 h 417"/>
              <a:gd name="T14" fmla="*/ 230 w 418"/>
              <a:gd name="T15" fmla="*/ 203 h 417"/>
              <a:gd name="T16" fmla="*/ 204 w 418"/>
              <a:gd name="T17" fmla="*/ 229 h 417"/>
              <a:gd name="T18" fmla="*/ 0 w 418"/>
              <a:gd name="T19" fmla="*/ 229 h 417"/>
              <a:gd name="T20" fmla="*/ 204 w 418"/>
              <a:gd name="T21" fmla="*/ 416 h 417"/>
              <a:gd name="T22" fmla="*/ 417 w 418"/>
              <a:gd name="T23" fmla="*/ 203 h 417"/>
              <a:gd name="T24" fmla="*/ 230 w 418"/>
              <a:gd name="T25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8" h="417">
                <a:moveTo>
                  <a:pt x="177" y="0"/>
                </a:moveTo>
                <a:lnTo>
                  <a:pt x="177" y="0"/>
                </a:lnTo>
                <a:cubicBezTo>
                  <a:pt x="80" y="9"/>
                  <a:pt x="9" y="88"/>
                  <a:pt x="0" y="176"/>
                </a:cubicBezTo>
                <a:cubicBezTo>
                  <a:pt x="177" y="176"/>
                  <a:pt x="177" y="176"/>
                  <a:pt x="177" y="176"/>
                </a:cubicBezTo>
                <a:lnTo>
                  <a:pt x="177" y="0"/>
                </a:lnTo>
                <a:close/>
                <a:moveTo>
                  <a:pt x="230" y="0"/>
                </a:moveTo>
                <a:lnTo>
                  <a:pt x="230" y="0"/>
                </a:lnTo>
                <a:cubicBezTo>
                  <a:pt x="230" y="203"/>
                  <a:pt x="230" y="203"/>
                  <a:pt x="230" y="203"/>
                </a:cubicBezTo>
                <a:cubicBezTo>
                  <a:pt x="230" y="221"/>
                  <a:pt x="222" y="229"/>
                  <a:pt x="204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9" y="336"/>
                  <a:pt x="98" y="416"/>
                  <a:pt x="204" y="416"/>
                </a:cubicBezTo>
                <a:cubicBezTo>
                  <a:pt x="319" y="416"/>
                  <a:pt x="417" y="319"/>
                  <a:pt x="417" y="203"/>
                </a:cubicBezTo>
                <a:cubicBezTo>
                  <a:pt x="417" y="97"/>
                  <a:pt x="337" y="9"/>
                  <a:pt x="2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0" name="Freeform 168"/>
          <p:cNvSpPr>
            <a:spLocks noChangeArrowheads="1"/>
          </p:cNvSpPr>
          <p:nvPr userDrawn="1"/>
        </p:nvSpPr>
        <p:spPr bwMode="auto">
          <a:xfrm>
            <a:off x="8615564" y="1797585"/>
            <a:ext cx="232243" cy="199357"/>
          </a:xfrm>
          <a:custGeom>
            <a:avLst/>
            <a:gdLst>
              <a:gd name="T0" fmla="*/ 17 w 497"/>
              <a:gd name="T1" fmla="*/ 247 h 426"/>
              <a:gd name="T2" fmla="*/ 17 w 497"/>
              <a:gd name="T3" fmla="*/ 247 h 426"/>
              <a:gd name="T4" fmla="*/ 53 w 497"/>
              <a:gd name="T5" fmla="*/ 256 h 426"/>
              <a:gd name="T6" fmla="*/ 80 w 497"/>
              <a:gd name="T7" fmla="*/ 212 h 426"/>
              <a:gd name="T8" fmla="*/ 26 w 497"/>
              <a:gd name="T9" fmla="*/ 203 h 426"/>
              <a:gd name="T10" fmla="*/ 0 w 497"/>
              <a:gd name="T11" fmla="*/ 221 h 426"/>
              <a:gd name="T12" fmla="*/ 17 w 497"/>
              <a:gd name="T13" fmla="*/ 247 h 426"/>
              <a:gd name="T14" fmla="*/ 460 w 497"/>
              <a:gd name="T15" fmla="*/ 256 h 426"/>
              <a:gd name="T16" fmla="*/ 460 w 497"/>
              <a:gd name="T17" fmla="*/ 256 h 426"/>
              <a:gd name="T18" fmla="*/ 345 w 497"/>
              <a:gd name="T19" fmla="*/ 354 h 426"/>
              <a:gd name="T20" fmla="*/ 221 w 497"/>
              <a:gd name="T21" fmla="*/ 256 h 426"/>
              <a:gd name="T22" fmla="*/ 212 w 497"/>
              <a:gd name="T23" fmla="*/ 247 h 426"/>
              <a:gd name="T24" fmla="*/ 194 w 497"/>
              <a:gd name="T25" fmla="*/ 247 h 426"/>
              <a:gd name="T26" fmla="*/ 168 w 497"/>
              <a:gd name="T27" fmla="*/ 283 h 426"/>
              <a:gd name="T28" fmla="*/ 194 w 497"/>
              <a:gd name="T29" fmla="*/ 292 h 426"/>
              <a:gd name="T30" fmla="*/ 337 w 497"/>
              <a:gd name="T31" fmla="*/ 398 h 426"/>
              <a:gd name="T32" fmla="*/ 345 w 497"/>
              <a:gd name="T33" fmla="*/ 407 h 426"/>
              <a:gd name="T34" fmla="*/ 363 w 497"/>
              <a:gd name="T35" fmla="*/ 398 h 426"/>
              <a:gd name="T36" fmla="*/ 487 w 497"/>
              <a:gd name="T37" fmla="*/ 292 h 426"/>
              <a:gd name="T38" fmla="*/ 487 w 497"/>
              <a:gd name="T39" fmla="*/ 256 h 426"/>
              <a:gd name="T40" fmla="*/ 460 w 497"/>
              <a:gd name="T41" fmla="*/ 256 h 426"/>
              <a:gd name="T42" fmla="*/ 212 w 497"/>
              <a:gd name="T43" fmla="*/ 141 h 426"/>
              <a:gd name="T44" fmla="*/ 212 w 497"/>
              <a:gd name="T45" fmla="*/ 141 h 426"/>
              <a:gd name="T46" fmla="*/ 337 w 497"/>
              <a:gd name="T47" fmla="*/ 221 h 426"/>
              <a:gd name="T48" fmla="*/ 372 w 497"/>
              <a:gd name="T49" fmla="*/ 212 h 426"/>
              <a:gd name="T50" fmla="*/ 496 w 497"/>
              <a:gd name="T51" fmla="*/ 35 h 426"/>
              <a:gd name="T52" fmla="*/ 487 w 497"/>
              <a:gd name="T53" fmla="*/ 9 h 426"/>
              <a:gd name="T54" fmla="*/ 452 w 497"/>
              <a:gd name="T55" fmla="*/ 9 h 426"/>
              <a:gd name="T56" fmla="*/ 345 w 497"/>
              <a:gd name="T57" fmla="*/ 177 h 426"/>
              <a:gd name="T58" fmla="*/ 221 w 497"/>
              <a:gd name="T59" fmla="*/ 97 h 426"/>
              <a:gd name="T60" fmla="*/ 203 w 497"/>
              <a:gd name="T61" fmla="*/ 88 h 426"/>
              <a:gd name="T62" fmla="*/ 186 w 497"/>
              <a:gd name="T63" fmla="*/ 106 h 426"/>
              <a:gd name="T64" fmla="*/ 0 w 497"/>
              <a:gd name="T65" fmla="*/ 390 h 426"/>
              <a:gd name="T66" fmla="*/ 9 w 497"/>
              <a:gd name="T67" fmla="*/ 425 h 426"/>
              <a:gd name="T68" fmla="*/ 26 w 497"/>
              <a:gd name="T69" fmla="*/ 425 h 426"/>
              <a:gd name="T70" fmla="*/ 44 w 497"/>
              <a:gd name="T71" fmla="*/ 416 h 426"/>
              <a:gd name="T72" fmla="*/ 212 w 497"/>
              <a:gd name="T73" fmla="*/ 141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7" h="426">
                <a:moveTo>
                  <a:pt x="17" y="247"/>
                </a:moveTo>
                <a:lnTo>
                  <a:pt x="17" y="247"/>
                </a:lnTo>
                <a:cubicBezTo>
                  <a:pt x="53" y="256"/>
                  <a:pt x="53" y="256"/>
                  <a:pt x="53" y="256"/>
                </a:cubicBezTo>
                <a:cubicBezTo>
                  <a:pt x="80" y="212"/>
                  <a:pt x="80" y="212"/>
                  <a:pt x="80" y="212"/>
                </a:cubicBezTo>
                <a:cubicBezTo>
                  <a:pt x="26" y="203"/>
                  <a:pt x="26" y="203"/>
                  <a:pt x="26" y="203"/>
                </a:cubicBezTo>
                <a:cubicBezTo>
                  <a:pt x="17" y="203"/>
                  <a:pt x="0" y="212"/>
                  <a:pt x="0" y="221"/>
                </a:cubicBezTo>
                <a:cubicBezTo>
                  <a:pt x="0" y="230"/>
                  <a:pt x="9" y="247"/>
                  <a:pt x="17" y="247"/>
                </a:cubicBezTo>
                <a:close/>
                <a:moveTo>
                  <a:pt x="460" y="256"/>
                </a:moveTo>
                <a:lnTo>
                  <a:pt x="460" y="256"/>
                </a:lnTo>
                <a:cubicBezTo>
                  <a:pt x="345" y="354"/>
                  <a:pt x="345" y="354"/>
                  <a:pt x="345" y="354"/>
                </a:cubicBezTo>
                <a:cubicBezTo>
                  <a:pt x="221" y="256"/>
                  <a:pt x="221" y="256"/>
                  <a:pt x="221" y="256"/>
                </a:cubicBezTo>
                <a:cubicBezTo>
                  <a:pt x="212" y="247"/>
                  <a:pt x="212" y="247"/>
                  <a:pt x="212" y="247"/>
                </a:cubicBezTo>
                <a:cubicBezTo>
                  <a:pt x="194" y="247"/>
                  <a:pt x="194" y="247"/>
                  <a:pt x="194" y="247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337" y="398"/>
                  <a:pt x="337" y="398"/>
                  <a:pt x="337" y="398"/>
                </a:cubicBezTo>
                <a:cubicBezTo>
                  <a:pt x="337" y="407"/>
                  <a:pt x="345" y="407"/>
                  <a:pt x="345" y="407"/>
                </a:cubicBezTo>
                <a:cubicBezTo>
                  <a:pt x="354" y="407"/>
                  <a:pt x="363" y="407"/>
                  <a:pt x="363" y="398"/>
                </a:cubicBezTo>
                <a:cubicBezTo>
                  <a:pt x="487" y="292"/>
                  <a:pt x="487" y="292"/>
                  <a:pt x="487" y="292"/>
                </a:cubicBezTo>
                <a:cubicBezTo>
                  <a:pt x="496" y="283"/>
                  <a:pt x="496" y="265"/>
                  <a:pt x="487" y="256"/>
                </a:cubicBezTo>
                <a:cubicBezTo>
                  <a:pt x="478" y="247"/>
                  <a:pt x="469" y="247"/>
                  <a:pt x="460" y="256"/>
                </a:cubicBezTo>
                <a:close/>
                <a:moveTo>
                  <a:pt x="212" y="141"/>
                </a:moveTo>
                <a:lnTo>
                  <a:pt x="212" y="141"/>
                </a:lnTo>
                <a:cubicBezTo>
                  <a:pt x="337" y="221"/>
                  <a:pt x="337" y="221"/>
                  <a:pt x="337" y="221"/>
                </a:cubicBezTo>
                <a:cubicBezTo>
                  <a:pt x="345" y="230"/>
                  <a:pt x="363" y="230"/>
                  <a:pt x="372" y="212"/>
                </a:cubicBezTo>
                <a:cubicBezTo>
                  <a:pt x="496" y="35"/>
                  <a:pt x="496" y="35"/>
                  <a:pt x="496" y="35"/>
                </a:cubicBezTo>
                <a:cubicBezTo>
                  <a:pt x="496" y="26"/>
                  <a:pt x="496" y="9"/>
                  <a:pt x="487" y="9"/>
                </a:cubicBezTo>
                <a:cubicBezTo>
                  <a:pt x="478" y="0"/>
                  <a:pt x="460" y="0"/>
                  <a:pt x="452" y="9"/>
                </a:cubicBezTo>
                <a:cubicBezTo>
                  <a:pt x="345" y="177"/>
                  <a:pt x="345" y="177"/>
                  <a:pt x="345" y="177"/>
                </a:cubicBezTo>
                <a:cubicBezTo>
                  <a:pt x="221" y="97"/>
                  <a:pt x="221" y="97"/>
                  <a:pt x="221" y="97"/>
                </a:cubicBezTo>
                <a:cubicBezTo>
                  <a:pt x="212" y="88"/>
                  <a:pt x="212" y="88"/>
                  <a:pt x="203" y="88"/>
                </a:cubicBezTo>
                <a:cubicBezTo>
                  <a:pt x="194" y="97"/>
                  <a:pt x="194" y="97"/>
                  <a:pt x="186" y="106"/>
                </a:cubicBezTo>
                <a:cubicBezTo>
                  <a:pt x="0" y="390"/>
                  <a:pt x="0" y="390"/>
                  <a:pt x="0" y="390"/>
                </a:cubicBezTo>
                <a:cubicBezTo>
                  <a:pt x="0" y="407"/>
                  <a:pt x="0" y="416"/>
                  <a:pt x="9" y="425"/>
                </a:cubicBezTo>
                <a:cubicBezTo>
                  <a:pt x="17" y="425"/>
                  <a:pt x="17" y="425"/>
                  <a:pt x="26" y="425"/>
                </a:cubicBezTo>
                <a:cubicBezTo>
                  <a:pt x="26" y="425"/>
                  <a:pt x="35" y="425"/>
                  <a:pt x="44" y="416"/>
                </a:cubicBezTo>
                <a:lnTo>
                  <a:pt x="212" y="14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4" name="Freeform 1"/>
          <p:cNvSpPr>
            <a:spLocks noChangeArrowheads="1"/>
          </p:cNvSpPr>
          <p:nvPr userDrawn="1"/>
        </p:nvSpPr>
        <p:spPr bwMode="auto">
          <a:xfrm>
            <a:off x="5106753" y="3188049"/>
            <a:ext cx="178021" cy="173833"/>
          </a:xfrm>
          <a:custGeom>
            <a:avLst/>
            <a:gdLst>
              <a:gd name="T0" fmla="*/ 372 w 373"/>
              <a:gd name="T1" fmla="*/ 177 h 364"/>
              <a:gd name="T2" fmla="*/ 283 w 373"/>
              <a:gd name="T3" fmla="*/ 177 h 364"/>
              <a:gd name="T4" fmla="*/ 283 w 373"/>
              <a:gd name="T5" fmla="*/ 0 h 364"/>
              <a:gd name="T6" fmla="*/ 89 w 373"/>
              <a:gd name="T7" fmla="*/ 0 h 364"/>
              <a:gd name="T8" fmla="*/ 89 w 373"/>
              <a:gd name="T9" fmla="*/ 177 h 364"/>
              <a:gd name="T10" fmla="*/ 0 w 373"/>
              <a:gd name="T11" fmla="*/ 177 h 364"/>
              <a:gd name="T12" fmla="*/ 186 w 373"/>
              <a:gd name="T13" fmla="*/ 363 h 364"/>
              <a:gd name="T14" fmla="*/ 372 w 373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3" h="364">
                <a:moveTo>
                  <a:pt x="372" y="177"/>
                </a:moveTo>
                <a:lnTo>
                  <a:pt x="283" y="177"/>
                </a:lnTo>
                <a:lnTo>
                  <a:pt x="283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86" y="363"/>
                </a:lnTo>
                <a:lnTo>
                  <a:pt x="372" y="17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5" name="Freeform 2"/>
          <p:cNvSpPr>
            <a:spLocks noChangeArrowheads="1"/>
          </p:cNvSpPr>
          <p:nvPr userDrawn="1"/>
        </p:nvSpPr>
        <p:spPr bwMode="auto">
          <a:xfrm>
            <a:off x="6053413" y="3183860"/>
            <a:ext cx="169644" cy="182210"/>
          </a:xfrm>
          <a:custGeom>
            <a:avLst/>
            <a:gdLst>
              <a:gd name="T0" fmla="*/ 168 w 355"/>
              <a:gd name="T1" fmla="*/ 0 h 382"/>
              <a:gd name="T2" fmla="*/ 168 w 355"/>
              <a:gd name="T3" fmla="*/ 97 h 382"/>
              <a:gd name="T4" fmla="*/ 0 w 355"/>
              <a:gd name="T5" fmla="*/ 97 h 382"/>
              <a:gd name="T6" fmla="*/ 0 w 355"/>
              <a:gd name="T7" fmla="*/ 283 h 382"/>
              <a:gd name="T8" fmla="*/ 168 w 355"/>
              <a:gd name="T9" fmla="*/ 283 h 382"/>
              <a:gd name="T10" fmla="*/ 168 w 355"/>
              <a:gd name="T11" fmla="*/ 381 h 382"/>
              <a:gd name="T12" fmla="*/ 354 w 355"/>
              <a:gd name="T13" fmla="*/ 186 h 382"/>
              <a:gd name="T14" fmla="*/ 168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68" y="0"/>
                </a:moveTo>
                <a:lnTo>
                  <a:pt x="168" y="97"/>
                </a:lnTo>
                <a:lnTo>
                  <a:pt x="0" y="97"/>
                </a:lnTo>
                <a:lnTo>
                  <a:pt x="0" y="283"/>
                </a:lnTo>
                <a:lnTo>
                  <a:pt x="168" y="283"/>
                </a:lnTo>
                <a:lnTo>
                  <a:pt x="168" y="381"/>
                </a:lnTo>
                <a:lnTo>
                  <a:pt x="354" y="186"/>
                </a:lnTo>
                <a:lnTo>
                  <a:pt x="168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6" name="Freeform 3"/>
          <p:cNvSpPr>
            <a:spLocks noChangeArrowheads="1"/>
          </p:cNvSpPr>
          <p:nvPr userDrawn="1"/>
        </p:nvSpPr>
        <p:spPr bwMode="auto">
          <a:xfrm>
            <a:off x="4639707" y="3183860"/>
            <a:ext cx="169646" cy="182210"/>
          </a:xfrm>
          <a:custGeom>
            <a:avLst/>
            <a:gdLst>
              <a:gd name="T0" fmla="*/ 187 w 355"/>
              <a:gd name="T1" fmla="*/ 0 h 382"/>
              <a:gd name="T2" fmla="*/ 187 w 355"/>
              <a:gd name="T3" fmla="*/ 97 h 382"/>
              <a:gd name="T4" fmla="*/ 354 w 355"/>
              <a:gd name="T5" fmla="*/ 97 h 382"/>
              <a:gd name="T6" fmla="*/ 354 w 355"/>
              <a:gd name="T7" fmla="*/ 283 h 382"/>
              <a:gd name="T8" fmla="*/ 187 w 355"/>
              <a:gd name="T9" fmla="*/ 283 h 382"/>
              <a:gd name="T10" fmla="*/ 187 w 355"/>
              <a:gd name="T11" fmla="*/ 381 h 382"/>
              <a:gd name="T12" fmla="*/ 0 w 355"/>
              <a:gd name="T13" fmla="*/ 186 h 382"/>
              <a:gd name="T14" fmla="*/ 187 w 355"/>
              <a:gd name="T15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82">
                <a:moveTo>
                  <a:pt x="187" y="0"/>
                </a:moveTo>
                <a:lnTo>
                  <a:pt x="187" y="97"/>
                </a:lnTo>
                <a:lnTo>
                  <a:pt x="354" y="97"/>
                </a:lnTo>
                <a:lnTo>
                  <a:pt x="354" y="283"/>
                </a:lnTo>
                <a:lnTo>
                  <a:pt x="187" y="283"/>
                </a:lnTo>
                <a:lnTo>
                  <a:pt x="187" y="381"/>
                </a:lnTo>
                <a:lnTo>
                  <a:pt x="0" y="186"/>
                </a:lnTo>
                <a:lnTo>
                  <a:pt x="187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7" name="Freeform 4"/>
          <p:cNvSpPr>
            <a:spLocks noChangeArrowheads="1"/>
          </p:cNvSpPr>
          <p:nvPr userDrawn="1"/>
        </p:nvSpPr>
        <p:spPr bwMode="auto">
          <a:xfrm>
            <a:off x="5577988" y="3188049"/>
            <a:ext cx="178023" cy="173833"/>
          </a:xfrm>
          <a:custGeom>
            <a:avLst/>
            <a:gdLst>
              <a:gd name="T0" fmla="*/ 373 w 374"/>
              <a:gd name="T1" fmla="*/ 186 h 364"/>
              <a:gd name="T2" fmla="*/ 283 w 374"/>
              <a:gd name="T3" fmla="*/ 186 h 364"/>
              <a:gd name="T4" fmla="*/ 283 w 374"/>
              <a:gd name="T5" fmla="*/ 363 h 364"/>
              <a:gd name="T6" fmla="*/ 89 w 374"/>
              <a:gd name="T7" fmla="*/ 363 h 364"/>
              <a:gd name="T8" fmla="*/ 89 w 374"/>
              <a:gd name="T9" fmla="*/ 186 h 364"/>
              <a:gd name="T10" fmla="*/ 0 w 374"/>
              <a:gd name="T11" fmla="*/ 186 h 364"/>
              <a:gd name="T12" fmla="*/ 186 w 374"/>
              <a:gd name="T13" fmla="*/ 0 h 364"/>
              <a:gd name="T14" fmla="*/ 373 w 374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364">
                <a:moveTo>
                  <a:pt x="373" y="186"/>
                </a:moveTo>
                <a:lnTo>
                  <a:pt x="283" y="186"/>
                </a:lnTo>
                <a:lnTo>
                  <a:pt x="283" y="363"/>
                </a:lnTo>
                <a:lnTo>
                  <a:pt x="89" y="363"/>
                </a:lnTo>
                <a:lnTo>
                  <a:pt x="89" y="186"/>
                </a:lnTo>
                <a:lnTo>
                  <a:pt x="0" y="186"/>
                </a:lnTo>
                <a:lnTo>
                  <a:pt x="186" y="0"/>
                </a:lnTo>
                <a:lnTo>
                  <a:pt x="373" y="18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8" name="Freeform 5"/>
          <p:cNvSpPr>
            <a:spLocks noChangeArrowheads="1"/>
          </p:cNvSpPr>
          <p:nvPr userDrawn="1"/>
        </p:nvSpPr>
        <p:spPr bwMode="auto">
          <a:xfrm>
            <a:off x="7004260" y="3188049"/>
            <a:ext cx="157078" cy="173833"/>
          </a:xfrm>
          <a:custGeom>
            <a:avLst/>
            <a:gdLst>
              <a:gd name="T0" fmla="*/ 328 w 329"/>
              <a:gd name="T1" fmla="*/ 177 h 364"/>
              <a:gd name="T2" fmla="*/ 230 w 329"/>
              <a:gd name="T3" fmla="*/ 177 h 364"/>
              <a:gd name="T4" fmla="*/ 230 w 329"/>
              <a:gd name="T5" fmla="*/ 0 h 364"/>
              <a:gd name="T6" fmla="*/ 89 w 329"/>
              <a:gd name="T7" fmla="*/ 0 h 364"/>
              <a:gd name="T8" fmla="*/ 89 w 329"/>
              <a:gd name="T9" fmla="*/ 177 h 364"/>
              <a:gd name="T10" fmla="*/ 0 w 329"/>
              <a:gd name="T11" fmla="*/ 177 h 364"/>
              <a:gd name="T12" fmla="*/ 160 w 329"/>
              <a:gd name="T13" fmla="*/ 363 h 364"/>
              <a:gd name="T14" fmla="*/ 328 w 329"/>
              <a:gd name="T15" fmla="*/ 177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77"/>
                </a:moveTo>
                <a:lnTo>
                  <a:pt x="230" y="177"/>
                </a:lnTo>
                <a:lnTo>
                  <a:pt x="230" y="0"/>
                </a:lnTo>
                <a:lnTo>
                  <a:pt x="89" y="0"/>
                </a:lnTo>
                <a:lnTo>
                  <a:pt x="89" y="177"/>
                </a:lnTo>
                <a:lnTo>
                  <a:pt x="0" y="177"/>
                </a:lnTo>
                <a:lnTo>
                  <a:pt x="160" y="363"/>
                </a:lnTo>
                <a:lnTo>
                  <a:pt x="328" y="17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39" name="Freeform 6"/>
          <p:cNvSpPr>
            <a:spLocks noChangeArrowheads="1"/>
          </p:cNvSpPr>
          <p:nvPr userDrawn="1"/>
        </p:nvSpPr>
        <p:spPr bwMode="auto">
          <a:xfrm>
            <a:off x="6524647" y="3196426"/>
            <a:ext cx="169646" cy="157078"/>
          </a:xfrm>
          <a:custGeom>
            <a:avLst/>
            <a:gdLst>
              <a:gd name="T0" fmla="*/ 186 w 355"/>
              <a:gd name="T1" fmla="*/ 328 h 329"/>
              <a:gd name="T2" fmla="*/ 186 w 355"/>
              <a:gd name="T3" fmla="*/ 231 h 329"/>
              <a:gd name="T4" fmla="*/ 354 w 355"/>
              <a:gd name="T5" fmla="*/ 231 h 329"/>
              <a:gd name="T6" fmla="*/ 354 w 355"/>
              <a:gd name="T7" fmla="*/ 97 h 329"/>
              <a:gd name="T8" fmla="*/ 186 w 355"/>
              <a:gd name="T9" fmla="*/ 97 h 329"/>
              <a:gd name="T10" fmla="*/ 186 w 355"/>
              <a:gd name="T11" fmla="*/ 0 h 329"/>
              <a:gd name="T12" fmla="*/ 0 w 355"/>
              <a:gd name="T13" fmla="*/ 160 h 329"/>
              <a:gd name="T14" fmla="*/ 186 w 355"/>
              <a:gd name="T15" fmla="*/ 32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5" h="329">
                <a:moveTo>
                  <a:pt x="186" y="328"/>
                </a:moveTo>
                <a:lnTo>
                  <a:pt x="186" y="231"/>
                </a:lnTo>
                <a:lnTo>
                  <a:pt x="354" y="231"/>
                </a:lnTo>
                <a:lnTo>
                  <a:pt x="354" y="97"/>
                </a:lnTo>
                <a:lnTo>
                  <a:pt x="186" y="97"/>
                </a:lnTo>
                <a:lnTo>
                  <a:pt x="186" y="0"/>
                </a:lnTo>
                <a:lnTo>
                  <a:pt x="0" y="160"/>
                </a:lnTo>
                <a:lnTo>
                  <a:pt x="186" y="328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0" name="Freeform 8"/>
          <p:cNvSpPr>
            <a:spLocks noChangeArrowheads="1"/>
          </p:cNvSpPr>
          <p:nvPr userDrawn="1"/>
        </p:nvSpPr>
        <p:spPr bwMode="auto">
          <a:xfrm>
            <a:off x="863543" y="3667660"/>
            <a:ext cx="173833" cy="154984"/>
          </a:xfrm>
          <a:custGeom>
            <a:avLst/>
            <a:gdLst>
              <a:gd name="T0" fmla="*/ 177 w 365"/>
              <a:gd name="T1" fmla="*/ 0 h 328"/>
              <a:gd name="T2" fmla="*/ 177 w 365"/>
              <a:gd name="T3" fmla="*/ 98 h 328"/>
              <a:gd name="T4" fmla="*/ 0 w 365"/>
              <a:gd name="T5" fmla="*/ 98 h 328"/>
              <a:gd name="T6" fmla="*/ 0 w 365"/>
              <a:gd name="T7" fmla="*/ 230 h 328"/>
              <a:gd name="T8" fmla="*/ 177 w 365"/>
              <a:gd name="T9" fmla="*/ 230 h 328"/>
              <a:gd name="T10" fmla="*/ 177 w 365"/>
              <a:gd name="T11" fmla="*/ 327 h 328"/>
              <a:gd name="T12" fmla="*/ 364 w 365"/>
              <a:gd name="T13" fmla="*/ 159 h 328"/>
              <a:gd name="T14" fmla="*/ 177 w 365"/>
              <a:gd name="T1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328">
                <a:moveTo>
                  <a:pt x="177" y="0"/>
                </a:moveTo>
                <a:lnTo>
                  <a:pt x="177" y="98"/>
                </a:lnTo>
                <a:lnTo>
                  <a:pt x="0" y="98"/>
                </a:lnTo>
                <a:lnTo>
                  <a:pt x="0" y="230"/>
                </a:lnTo>
                <a:lnTo>
                  <a:pt x="177" y="230"/>
                </a:lnTo>
                <a:lnTo>
                  <a:pt x="177" y="327"/>
                </a:lnTo>
                <a:lnTo>
                  <a:pt x="364" y="159"/>
                </a:lnTo>
                <a:lnTo>
                  <a:pt x="177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1" name="Freeform 9"/>
          <p:cNvSpPr>
            <a:spLocks noChangeArrowheads="1"/>
          </p:cNvSpPr>
          <p:nvPr userDrawn="1"/>
        </p:nvSpPr>
        <p:spPr bwMode="auto">
          <a:xfrm>
            <a:off x="400684" y="3659283"/>
            <a:ext cx="157079" cy="173834"/>
          </a:xfrm>
          <a:custGeom>
            <a:avLst/>
            <a:gdLst>
              <a:gd name="T0" fmla="*/ 328 w 329"/>
              <a:gd name="T1" fmla="*/ 186 h 364"/>
              <a:gd name="T2" fmla="*/ 240 w 329"/>
              <a:gd name="T3" fmla="*/ 186 h 364"/>
              <a:gd name="T4" fmla="*/ 240 w 329"/>
              <a:gd name="T5" fmla="*/ 363 h 364"/>
              <a:gd name="T6" fmla="*/ 98 w 329"/>
              <a:gd name="T7" fmla="*/ 363 h 364"/>
              <a:gd name="T8" fmla="*/ 98 w 329"/>
              <a:gd name="T9" fmla="*/ 186 h 364"/>
              <a:gd name="T10" fmla="*/ 0 w 329"/>
              <a:gd name="T11" fmla="*/ 186 h 364"/>
              <a:gd name="T12" fmla="*/ 169 w 329"/>
              <a:gd name="T13" fmla="*/ 0 h 364"/>
              <a:gd name="T14" fmla="*/ 328 w 329"/>
              <a:gd name="T15" fmla="*/ 18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9" h="364">
                <a:moveTo>
                  <a:pt x="328" y="186"/>
                </a:moveTo>
                <a:lnTo>
                  <a:pt x="240" y="186"/>
                </a:lnTo>
                <a:lnTo>
                  <a:pt x="240" y="363"/>
                </a:lnTo>
                <a:lnTo>
                  <a:pt x="98" y="363"/>
                </a:lnTo>
                <a:lnTo>
                  <a:pt x="98" y="186"/>
                </a:lnTo>
                <a:lnTo>
                  <a:pt x="0" y="186"/>
                </a:lnTo>
                <a:lnTo>
                  <a:pt x="169" y="0"/>
                </a:lnTo>
                <a:lnTo>
                  <a:pt x="328" y="18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2" name="Freeform 10"/>
          <p:cNvSpPr>
            <a:spLocks noChangeArrowheads="1"/>
          </p:cNvSpPr>
          <p:nvPr userDrawn="1"/>
        </p:nvSpPr>
        <p:spPr bwMode="auto">
          <a:xfrm>
            <a:off x="1313833" y="3638339"/>
            <a:ext cx="219910" cy="215722"/>
          </a:xfrm>
          <a:custGeom>
            <a:avLst/>
            <a:gdLst>
              <a:gd name="T0" fmla="*/ 461 w 462"/>
              <a:gd name="T1" fmla="*/ 221 h 452"/>
              <a:gd name="T2" fmla="*/ 461 w 462"/>
              <a:gd name="T3" fmla="*/ 221 h 452"/>
              <a:gd name="T4" fmla="*/ 230 w 462"/>
              <a:gd name="T5" fmla="*/ 0 h 452"/>
              <a:gd name="T6" fmla="*/ 0 w 462"/>
              <a:gd name="T7" fmla="*/ 221 h 452"/>
              <a:gd name="T8" fmla="*/ 230 w 462"/>
              <a:gd name="T9" fmla="*/ 451 h 452"/>
              <a:gd name="T10" fmla="*/ 461 w 462"/>
              <a:gd name="T11" fmla="*/ 221 h 452"/>
              <a:gd name="T12" fmla="*/ 54 w 462"/>
              <a:gd name="T13" fmla="*/ 221 h 452"/>
              <a:gd name="T14" fmla="*/ 54 w 462"/>
              <a:gd name="T15" fmla="*/ 221 h 452"/>
              <a:gd name="T16" fmla="*/ 230 w 462"/>
              <a:gd name="T17" fmla="*/ 44 h 452"/>
              <a:gd name="T18" fmla="*/ 408 w 462"/>
              <a:gd name="T19" fmla="*/ 221 h 452"/>
              <a:gd name="T20" fmla="*/ 230 w 462"/>
              <a:gd name="T21" fmla="*/ 407 h 452"/>
              <a:gd name="T22" fmla="*/ 54 w 462"/>
              <a:gd name="T23" fmla="*/ 221 h 452"/>
              <a:gd name="T24" fmla="*/ 328 w 462"/>
              <a:gd name="T25" fmla="*/ 266 h 452"/>
              <a:gd name="T26" fmla="*/ 328 w 462"/>
              <a:gd name="T27" fmla="*/ 266 h 452"/>
              <a:gd name="T28" fmla="*/ 328 w 462"/>
              <a:gd name="T29" fmla="*/ 176 h 452"/>
              <a:gd name="T30" fmla="*/ 221 w 462"/>
              <a:gd name="T31" fmla="*/ 176 h 452"/>
              <a:gd name="T32" fmla="*/ 221 w 462"/>
              <a:gd name="T33" fmla="*/ 123 h 452"/>
              <a:gd name="T34" fmla="*/ 133 w 462"/>
              <a:gd name="T35" fmla="*/ 221 h 452"/>
              <a:gd name="T36" fmla="*/ 221 w 462"/>
              <a:gd name="T37" fmla="*/ 327 h 452"/>
              <a:gd name="T38" fmla="*/ 221 w 462"/>
              <a:gd name="T39" fmla="*/ 266 h 452"/>
              <a:gd name="T40" fmla="*/ 328 w 462"/>
              <a:gd name="T41" fmla="*/ 26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461" y="221"/>
                </a:moveTo>
                <a:lnTo>
                  <a:pt x="461" y="221"/>
                </a:lnTo>
                <a:cubicBezTo>
                  <a:pt x="461" y="97"/>
                  <a:pt x="354" y="0"/>
                  <a:pt x="230" y="0"/>
                </a:cubicBezTo>
                <a:cubicBezTo>
                  <a:pt x="107" y="0"/>
                  <a:pt x="0" y="97"/>
                  <a:pt x="0" y="221"/>
                </a:cubicBezTo>
                <a:cubicBezTo>
                  <a:pt x="0" y="354"/>
                  <a:pt x="107" y="451"/>
                  <a:pt x="230" y="451"/>
                </a:cubicBezTo>
                <a:cubicBezTo>
                  <a:pt x="354" y="451"/>
                  <a:pt x="461" y="354"/>
                  <a:pt x="461" y="221"/>
                </a:cubicBezTo>
                <a:close/>
                <a:moveTo>
                  <a:pt x="54" y="221"/>
                </a:moveTo>
                <a:lnTo>
                  <a:pt x="54" y="221"/>
                </a:lnTo>
                <a:cubicBezTo>
                  <a:pt x="54" y="123"/>
                  <a:pt x="133" y="44"/>
                  <a:pt x="230" y="44"/>
                </a:cubicBezTo>
                <a:cubicBezTo>
                  <a:pt x="328" y="44"/>
                  <a:pt x="408" y="123"/>
                  <a:pt x="408" y="221"/>
                </a:cubicBezTo>
                <a:cubicBezTo>
                  <a:pt x="408" y="327"/>
                  <a:pt x="328" y="407"/>
                  <a:pt x="230" y="407"/>
                </a:cubicBezTo>
                <a:cubicBezTo>
                  <a:pt x="133" y="407"/>
                  <a:pt x="54" y="327"/>
                  <a:pt x="54" y="221"/>
                </a:cubicBezTo>
                <a:close/>
                <a:moveTo>
                  <a:pt x="328" y="266"/>
                </a:moveTo>
                <a:lnTo>
                  <a:pt x="328" y="266"/>
                </a:lnTo>
                <a:cubicBezTo>
                  <a:pt x="328" y="176"/>
                  <a:pt x="328" y="176"/>
                  <a:pt x="328" y="176"/>
                </a:cubicBezTo>
                <a:cubicBezTo>
                  <a:pt x="221" y="176"/>
                  <a:pt x="221" y="176"/>
                  <a:pt x="221" y="176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221" y="327"/>
                  <a:pt x="221" y="327"/>
                  <a:pt x="221" y="327"/>
                </a:cubicBezTo>
                <a:cubicBezTo>
                  <a:pt x="221" y="266"/>
                  <a:pt x="221" y="266"/>
                  <a:pt x="221" y="266"/>
                </a:cubicBezTo>
                <a:lnTo>
                  <a:pt x="328" y="26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3" name="Freeform 11"/>
          <p:cNvSpPr>
            <a:spLocks noChangeArrowheads="1"/>
          </p:cNvSpPr>
          <p:nvPr userDrawn="1"/>
        </p:nvSpPr>
        <p:spPr bwMode="auto">
          <a:xfrm>
            <a:off x="1785069" y="3638339"/>
            <a:ext cx="219909" cy="215722"/>
          </a:xfrm>
          <a:custGeom>
            <a:avLst/>
            <a:gdLst>
              <a:gd name="T0" fmla="*/ 230 w 461"/>
              <a:gd name="T1" fmla="*/ 0 h 452"/>
              <a:gd name="T2" fmla="*/ 230 w 461"/>
              <a:gd name="T3" fmla="*/ 0 h 452"/>
              <a:gd name="T4" fmla="*/ 0 w 461"/>
              <a:gd name="T5" fmla="*/ 221 h 452"/>
              <a:gd name="T6" fmla="*/ 230 w 461"/>
              <a:gd name="T7" fmla="*/ 451 h 452"/>
              <a:gd name="T8" fmla="*/ 460 w 461"/>
              <a:gd name="T9" fmla="*/ 221 h 452"/>
              <a:gd name="T10" fmla="*/ 230 w 461"/>
              <a:gd name="T11" fmla="*/ 0 h 452"/>
              <a:gd name="T12" fmla="*/ 230 w 461"/>
              <a:gd name="T13" fmla="*/ 407 h 452"/>
              <a:gd name="T14" fmla="*/ 230 w 461"/>
              <a:gd name="T15" fmla="*/ 407 h 452"/>
              <a:gd name="T16" fmla="*/ 53 w 461"/>
              <a:gd name="T17" fmla="*/ 221 h 452"/>
              <a:gd name="T18" fmla="*/ 230 w 461"/>
              <a:gd name="T19" fmla="*/ 44 h 452"/>
              <a:gd name="T20" fmla="*/ 407 w 461"/>
              <a:gd name="T21" fmla="*/ 221 h 452"/>
              <a:gd name="T22" fmla="*/ 230 w 461"/>
              <a:gd name="T23" fmla="*/ 407 h 452"/>
              <a:gd name="T24" fmla="*/ 275 w 461"/>
              <a:gd name="T25" fmla="*/ 132 h 452"/>
              <a:gd name="T26" fmla="*/ 275 w 461"/>
              <a:gd name="T27" fmla="*/ 132 h 452"/>
              <a:gd name="T28" fmla="*/ 185 w 461"/>
              <a:gd name="T29" fmla="*/ 132 h 452"/>
              <a:gd name="T30" fmla="*/ 185 w 461"/>
              <a:gd name="T31" fmla="*/ 230 h 452"/>
              <a:gd name="T32" fmla="*/ 132 w 461"/>
              <a:gd name="T33" fmla="*/ 230 h 452"/>
              <a:gd name="T34" fmla="*/ 230 w 461"/>
              <a:gd name="T35" fmla="*/ 327 h 452"/>
              <a:gd name="T36" fmla="*/ 328 w 461"/>
              <a:gd name="T37" fmla="*/ 230 h 452"/>
              <a:gd name="T38" fmla="*/ 275 w 461"/>
              <a:gd name="T39" fmla="*/ 230 h 452"/>
              <a:gd name="T40" fmla="*/ 275 w 461"/>
              <a:gd name="T41" fmla="*/ 132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0" y="0"/>
                </a:moveTo>
                <a:lnTo>
                  <a:pt x="230" y="0"/>
                </a:ln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0" y="451"/>
                </a:cubicBez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0" y="0"/>
                </a:cubicBezTo>
                <a:close/>
                <a:moveTo>
                  <a:pt x="230" y="407"/>
                </a:moveTo>
                <a:lnTo>
                  <a:pt x="230" y="407"/>
                </a:lnTo>
                <a:cubicBezTo>
                  <a:pt x="132" y="407"/>
                  <a:pt x="53" y="327"/>
                  <a:pt x="53" y="221"/>
                </a:cubicBezTo>
                <a:cubicBezTo>
                  <a:pt x="53" y="123"/>
                  <a:pt x="132" y="44"/>
                  <a:pt x="230" y="44"/>
                </a:cubicBez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0" y="407"/>
                </a:cubicBezTo>
                <a:close/>
                <a:moveTo>
                  <a:pt x="275" y="132"/>
                </a:moveTo>
                <a:lnTo>
                  <a:pt x="275" y="132"/>
                </a:lnTo>
                <a:cubicBezTo>
                  <a:pt x="185" y="132"/>
                  <a:pt x="185" y="132"/>
                  <a:pt x="185" y="132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230" y="327"/>
                  <a:pt x="230" y="327"/>
                  <a:pt x="230" y="327"/>
                </a:cubicBezTo>
                <a:cubicBezTo>
                  <a:pt x="328" y="230"/>
                  <a:pt x="328" y="230"/>
                  <a:pt x="328" y="230"/>
                </a:cubicBezTo>
                <a:cubicBezTo>
                  <a:pt x="275" y="230"/>
                  <a:pt x="275" y="230"/>
                  <a:pt x="275" y="230"/>
                </a:cubicBezTo>
                <a:lnTo>
                  <a:pt x="275" y="1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4" name="Freeform 12"/>
          <p:cNvSpPr>
            <a:spLocks noChangeArrowheads="1"/>
          </p:cNvSpPr>
          <p:nvPr userDrawn="1"/>
        </p:nvSpPr>
        <p:spPr bwMode="auto">
          <a:xfrm>
            <a:off x="2256304" y="3638339"/>
            <a:ext cx="219910" cy="215722"/>
          </a:xfrm>
          <a:custGeom>
            <a:avLst/>
            <a:gdLst>
              <a:gd name="T0" fmla="*/ 231 w 461"/>
              <a:gd name="T1" fmla="*/ 451 h 452"/>
              <a:gd name="T2" fmla="*/ 231 w 461"/>
              <a:gd name="T3" fmla="*/ 451 h 452"/>
              <a:gd name="T4" fmla="*/ 460 w 461"/>
              <a:gd name="T5" fmla="*/ 221 h 452"/>
              <a:gd name="T6" fmla="*/ 231 w 461"/>
              <a:gd name="T7" fmla="*/ 0 h 452"/>
              <a:gd name="T8" fmla="*/ 0 w 461"/>
              <a:gd name="T9" fmla="*/ 221 h 452"/>
              <a:gd name="T10" fmla="*/ 231 w 461"/>
              <a:gd name="T11" fmla="*/ 451 h 452"/>
              <a:gd name="T12" fmla="*/ 231 w 461"/>
              <a:gd name="T13" fmla="*/ 44 h 452"/>
              <a:gd name="T14" fmla="*/ 231 w 461"/>
              <a:gd name="T15" fmla="*/ 44 h 452"/>
              <a:gd name="T16" fmla="*/ 407 w 461"/>
              <a:gd name="T17" fmla="*/ 221 h 452"/>
              <a:gd name="T18" fmla="*/ 231 w 461"/>
              <a:gd name="T19" fmla="*/ 407 h 452"/>
              <a:gd name="T20" fmla="*/ 53 w 461"/>
              <a:gd name="T21" fmla="*/ 221 h 452"/>
              <a:gd name="T22" fmla="*/ 231 w 461"/>
              <a:gd name="T23" fmla="*/ 44 h 452"/>
              <a:gd name="T24" fmla="*/ 186 w 461"/>
              <a:gd name="T25" fmla="*/ 319 h 452"/>
              <a:gd name="T26" fmla="*/ 186 w 461"/>
              <a:gd name="T27" fmla="*/ 319 h 452"/>
              <a:gd name="T28" fmla="*/ 275 w 461"/>
              <a:gd name="T29" fmla="*/ 319 h 452"/>
              <a:gd name="T30" fmla="*/ 275 w 461"/>
              <a:gd name="T31" fmla="*/ 221 h 452"/>
              <a:gd name="T32" fmla="*/ 328 w 461"/>
              <a:gd name="T33" fmla="*/ 221 h 452"/>
              <a:gd name="T34" fmla="*/ 231 w 461"/>
              <a:gd name="T35" fmla="*/ 123 h 452"/>
              <a:gd name="T36" fmla="*/ 133 w 461"/>
              <a:gd name="T37" fmla="*/ 221 h 452"/>
              <a:gd name="T38" fmla="*/ 186 w 461"/>
              <a:gd name="T39" fmla="*/ 221 h 452"/>
              <a:gd name="T40" fmla="*/ 186 w 461"/>
              <a:gd name="T41" fmla="*/ 319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1" h="452">
                <a:moveTo>
                  <a:pt x="231" y="451"/>
                </a:moveTo>
                <a:lnTo>
                  <a:pt x="231" y="451"/>
                </a:lnTo>
                <a:cubicBezTo>
                  <a:pt x="354" y="451"/>
                  <a:pt x="460" y="354"/>
                  <a:pt x="460" y="221"/>
                </a:cubicBezTo>
                <a:cubicBezTo>
                  <a:pt x="460" y="97"/>
                  <a:pt x="354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ubicBezTo>
                  <a:pt x="0" y="354"/>
                  <a:pt x="106" y="451"/>
                  <a:pt x="231" y="451"/>
                </a:cubicBezTo>
                <a:close/>
                <a:moveTo>
                  <a:pt x="231" y="44"/>
                </a:moveTo>
                <a:lnTo>
                  <a:pt x="231" y="44"/>
                </a:lnTo>
                <a:cubicBezTo>
                  <a:pt x="328" y="44"/>
                  <a:pt x="407" y="123"/>
                  <a:pt x="407" y="221"/>
                </a:cubicBezTo>
                <a:cubicBezTo>
                  <a:pt x="407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lose/>
                <a:moveTo>
                  <a:pt x="186" y="319"/>
                </a:moveTo>
                <a:lnTo>
                  <a:pt x="186" y="319"/>
                </a:lnTo>
                <a:cubicBezTo>
                  <a:pt x="275" y="319"/>
                  <a:pt x="275" y="319"/>
                  <a:pt x="275" y="319"/>
                </a:cubicBezTo>
                <a:cubicBezTo>
                  <a:pt x="275" y="221"/>
                  <a:pt x="275" y="221"/>
                  <a:pt x="275" y="221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133" y="221"/>
                  <a:pt x="133" y="221"/>
                  <a:pt x="133" y="221"/>
                </a:cubicBezTo>
                <a:cubicBezTo>
                  <a:pt x="186" y="221"/>
                  <a:pt x="186" y="221"/>
                  <a:pt x="186" y="221"/>
                </a:cubicBezTo>
                <a:lnTo>
                  <a:pt x="186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5" name="Freeform 13"/>
          <p:cNvSpPr>
            <a:spLocks noChangeArrowheads="1"/>
          </p:cNvSpPr>
          <p:nvPr userDrawn="1"/>
        </p:nvSpPr>
        <p:spPr bwMode="auto">
          <a:xfrm>
            <a:off x="2727540" y="3638339"/>
            <a:ext cx="219909" cy="215722"/>
          </a:xfrm>
          <a:custGeom>
            <a:avLst/>
            <a:gdLst>
              <a:gd name="T0" fmla="*/ 0 w 462"/>
              <a:gd name="T1" fmla="*/ 221 h 452"/>
              <a:gd name="T2" fmla="*/ 0 w 462"/>
              <a:gd name="T3" fmla="*/ 221 h 452"/>
              <a:gd name="T4" fmla="*/ 231 w 462"/>
              <a:gd name="T5" fmla="*/ 451 h 452"/>
              <a:gd name="T6" fmla="*/ 461 w 462"/>
              <a:gd name="T7" fmla="*/ 221 h 452"/>
              <a:gd name="T8" fmla="*/ 231 w 462"/>
              <a:gd name="T9" fmla="*/ 0 h 452"/>
              <a:gd name="T10" fmla="*/ 0 w 462"/>
              <a:gd name="T11" fmla="*/ 221 h 452"/>
              <a:gd name="T12" fmla="*/ 408 w 462"/>
              <a:gd name="T13" fmla="*/ 221 h 452"/>
              <a:gd name="T14" fmla="*/ 408 w 462"/>
              <a:gd name="T15" fmla="*/ 221 h 452"/>
              <a:gd name="T16" fmla="*/ 231 w 462"/>
              <a:gd name="T17" fmla="*/ 407 h 452"/>
              <a:gd name="T18" fmla="*/ 53 w 462"/>
              <a:gd name="T19" fmla="*/ 221 h 452"/>
              <a:gd name="T20" fmla="*/ 231 w 462"/>
              <a:gd name="T21" fmla="*/ 44 h 452"/>
              <a:gd name="T22" fmla="*/ 408 w 462"/>
              <a:gd name="T23" fmla="*/ 221 h 452"/>
              <a:gd name="T24" fmla="*/ 133 w 462"/>
              <a:gd name="T25" fmla="*/ 176 h 452"/>
              <a:gd name="T26" fmla="*/ 133 w 462"/>
              <a:gd name="T27" fmla="*/ 176 h 452"/>
              <a:gd name="T28" fmla="*/ 133 w 462"/>
              <a:gd name="T29" fmla="*/ 266 h 452"/>
              <a:gd name="T30" fmla="*/ 240 w 462"/>
              <a:gd name="T31" fmla="*/ 266 h 452"/>
              <a:gd name="T32" fmla="*/ 240 w 462"/>
              <a:gd name="T33" fmla="*/ 327 h 452"/>
              <a:gd name="T34" fmla="*/ 328 w 462"/>
              <a:gd name="T35" fmla="*/ 221 h 452"/>
              <a:gd name="T36" fmla="*/ 240 w 462"/>
              <a:gd name="T37" fmla="*/ 123 h 452"/>
              <a:gd name="T38" fmla="*/ 240 w 462"/>
              <a:gd name="T39" fmla="*/ 176 h 452"/>
              <a:gd name="T40" fmla="*/ 133 w 462"/>
              <a:gd name="T41" fmla="*/ 17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2" h="452">
                <a:moveTo>
                  <a:pt x="0" y="221"/>
                </a:moveTo>
                <a:lnTo>
                  <a:pt x="0" y="221"/>
                </a:lnTo>
                <a:cubicBezTo>
                  <a:pt x="0" y="354"/>
                  <a:pt x="106" y="451"/>
                  <a:pt x="231" y="451"/>
                </a:cubicBezTo>
                <a:cubicBezTo>
                  <a:pt x="355" y="451"/>
                  <a:pt x="461" y="354"/>
                  <a:pt x="461" y="221"/>
                </a:cubicBezTo>
                <a:cubicBezTo>
                  <a:pt x="461" y="97"/>
                  <a:pt x="355" y="0"/>
                  <a:pt x="231" y="0"/>
                </a:cubicBezTo>
                <a:cubicBezTo>
                  <a:pt x="106" y="0"/>
                  <a:pt x="0" y="97"/>
                  <a:pt x="0" y="221"/>
                </a:cubicBezTo>
                <a:close/>
                <a:moveTo>
                  <a:pt x="408" y="221"/>
                </a:moveTo>
                <a:lnTo>
                  <a:pt x="408" y="221"/>
                </a:lnTo>
                <a:cubicBezTo>
                  <a:pt x="408" y="327"/>
                  <a:pt x="328" y="407"/>
                  <a:pt x="231" y="407"/>
                </a:cubicBezTo>
                <a:cubicBezTo>
                  <a:pt x="133" y="407"/>
                  <a:pt x="53" y="327"/>
                  <a:pt x="53" y="221"/>
                </a:cubicBezTo>
                <a:cubicBezTo>
                  <a:pt x="53" y="123"/>
                  <a:pt x="133" y="44"/>
                  <a:pt x="231" y="44"/>
                </a:cubicBezTo>
                <a:cubicBezTo>
                  <a:pt x="328" y="44"/>
                  <a:pt x="408" y="123"/>
                  <a:pt x="408" y="221"/>
                </a:cubicBezTo>
                <a:close/>
                <a:moveTo>
                  <a:pt x="133" y="176"/>
                </a:moveTo>
                <a:lnTo>
                  <a:pt x="133" y="176"/>
                </a:lnTo>
                <a:cubicBezTo>
                  <a:pt x="133" y="266"/>
                  <a:pt x="133" y="266"/>
                  <a:pt x="133" y="266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327"/>
                  <a:pt x="240" y="327"/>
                  <a:pt x="240" y="327"/>
                </a:cubicBezTo>
                <a:cubicBezTo>
                  <a:pt x="328" y="221"/>
                  <a:pt x="328" y="221"/>
                  <a:pt x="328" y="221"/>
                </a:cubicBezTo>
                <a:cubicBezTo>
                  <a:pt x="240" y="123"/>
                  <a:pt x="240" y="123"/>
                  <a:pt x="240" y="123"/>
                </a:cubicBezTo>
                <a:cubicBezTo>
                  <a:pt x="240" y="176"/>
                  <a:pt x="240" y="176"/>
                  <a:pt x="240" y="176"/>
                </a:cubicBezTo>
                <a:lnTo>
                  <a:pt x="133" y="1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6" name="Freeform 14"/>
          <p:cNvSpPr>
            <a:spLocks noChangeArrowheads="1"/>
          </p:cNvSpPr>
          <p:nvPr userDrawn="1"/>
        </p:nvSpPr>
        <p:spPr bwMode="auto">
          <a:xfrm>
            <a:off x="6499515" y="4189162"/>
            <a:ext cx="219910" cy="54454"/>
          </a:xfrm>
          <a:custGeom>
            <a:avLst/>
            <a:gdLst>
              <a:gd name="T0" fmla="*/ 53 w 461"/>
              <a:gd name="T1" fmla="*/ 0 h 116"/>
              <a:gd name="T2" fmla="*/ 53 w 461"/>
              <a:gd name="T3" fmla="*/ 0 h 116"/>
              <a:gd name="T4" fmla="*/ 0 w 461"/>
              <a:gd name="T5" fmla="*/ 53 h 116"/>
              <a:gd name="T6" fmla="*/ 53 w 461"/>
              <a:gd name="T7" fmla="*/ 115 h 116"/>
              <a:gd name="T8" fmla="*/ 115 w 461"/>
              <a:gd name="T9" fmla="*/ 53 h 116"/>
              <a:gd name="T10" fmla="*/ 53 w 461"/>
              <a:gd name="T11" fmla="*/ 0 h 116"/>
              <a:gd name="T12" fmla="*/ 230 w 461"/>
              <a:gd name="T13" fmla="*/ 0 h 116"/>
              <a:gd name="T14" fmla="*/ 230 w 461"/>
              <a:gd name="T15" fmla="*/ 0 h 116"/>
              <a:gd name="T16" fmla="*/ 177 w 461"/>
              <a:gd name="T17" fmla="*/ 53 h 116"/>
              <a:gd name="T18" fmla="*/ 230 w 461"/>
              <a:gd name="T19" fmla="*/ 115 h 116"/>
              <a:gd name="T20" fmla="*/ 284 w 461"/>
              <a:gd name="T21" fmla="*/ 53 h 116"/>
              <a:gd name="T22" fmla="*/ 230 w 461"/>
              <a:gd name="T23" fmla="*/ 0 h 116"/>
              <a:gd name="T24" fmla="*/ 407 w 461"/>
              <a:gd name="T25" fmla="*/ 0 h 116"/>
              <a:gd name="T26" fmla="*/ 407 w 461"/>
              <a:gd name="T27" fmla="*/ 0 h 116"/>
              <a:gd name="T28" fmla="*/ 345 w 461"/>
              <a:gd name="T29" fmla="*/ 53 h 116"/>
              <a:gd name="T30" fmla="*/ 407 w 461"/>
              <a:gd name="T31" fmla="*/ 115 h 116"/>
              <a:gd name="T32" fmla="*/ 460 w 461"/>
              <a:gd name="T33" fmla="*/ 53 h 116"/>
              <a:gd name="T34" fmla="*/ 407 w 461"/>
              <a:gd name="T3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15" y="88"/>
                  <a:pt x="115" y="53"/>
                </a:cubicBezTo>
                <a:cubicBezTo>
                  <a:pt x="115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203" y="0"/>
                  <a:pt x="177" y="26"/>
                  <a:pt x="177" y="53"/>
                </a:cubicBezTo>
                <a:cubicBezTo>
                  <a:pt x="177" y="88"/>
                  <a:pt x="203" y="115"/>
                  <a:pt x="230" y="115"/>
                </a:cubicBezTo>
                <a:cubicBezTo>
                  <a:pt x="256" y="115"/>
                  <a:pt x="284" y="88"/>
                  <a:pt x="284" y="53"/>
                </a:cubicBezTo>
                <a:cubicBezTo>
                  <a:pt x="284" y="26"/>
                  <a:pt x="256" y="0"/>
                  <a:pt x="230" y="0"/>
                </a:cubicBezTo>
                <a:close/>
                <a:moveTo>
                  <a:pt x="407" y="0"/>
                </a:moveTo>
                <a:lnTo>
                  <a:pt x="407" y="0"/>
                </a:lnTo>
                <a:cubicBezTo>
                  <a:pt x="372" y="0"/>
                  <a:pt x="345" y="26"/>
                  <a:pt x="345" y="53"/>
                </a:cubicBezTo>
                <a:cubicBezTo>
                  <a:pt x="345" y="88"/>
                  <a:pt x="372" y="115"/>
                  <a:pt x="407" y="115"/>
                </a:cubicBezTo>
                <a:cubicBezTo>
                  <a:pt x="434" y="115"/>
                  <a:pt x="460" y="88"/>
                  <a:pt x="460" y="53"/>
                </a:cubicBezTo>
                <a:cubicBezTo>
                  <a:pt x="460" y="26"/>
                  <a:pt x="434" y="0"/>
                  <a:pt x="4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7" name="Freeform 15"/>
          <p:cNvSpPr>
            <a:spLocks noChangeArrowheads="1"/>
          </p:cNvSpPr>
          <p:nvPr userDrawn="1"/>
        </p:nvSpPr>
        <p:spPr bwMode="auto">
          <a:xfrm>
            <a:off x="6524647" y="4568243"/>
            <a:ext cx="178023" cy="236665"/>
          </a:xfrm>
          <a:custGeom>
            <a:avLst/>
            <a:gdLst>
              <a:gd name="T0" fmla="*/ 266 w 373"/>
              <a:gd name="T1" fmla="*/ 310 h 497"/>
              <a:gd name="T2" fmla="*/ 266 w 373"/>
              <a:gd name="T3" fmla="*/ 310 h 497"/>
              <a:gd name="T4" fmla="*/ 345 w 373"/>
              <a:gd name="T5" fmla="*/ 257 h 497"/>
              <a:gd name="T6" fmla="*/ 301 w 373"/>
              <a:gd name="T7" fmla="*/ 133 h 497"/>
              <a:gd name="T8" fmla="*/ 275 w 373"/>
              <a:gd name="T9" fmla="*/ 115 h 497"/>
              <a:gd name="T10" fmla="*/ 328 w 373"/>
              <a:gd name="T11" fmla="*/ 17 h 497"/>
              <a:gd name="T12" fmla="*/ 301 w 373"/>
              <a:gd name="T13" fmla="*/ 0 h 497"/>
              <a:gd name="T14" fmla="*/ 195 w 373"/>
              <a:gd name="T15" fmla="*/ 177 h 497"/>
              <a:gd name="T16" fmla="*/ 150 w 373"/>
              <a:gd name="T17" fmla="*/ 133 h 497"/>
              <a:gd name="T18" fmla="*/ 88 w 373"/>
              <a:gd name="T19" fmla="*/ 98 h 497"/>
              <a:gd name="T20" fmla="*/ 0 w 373"/>
              <a:gd name="T21" fmla="*/ 257 h 497"/>
              <a:gd name="T22" fmla="*/ 53 w 373"/>
              <a:gd name="T23" fmla="*/ 292 h 497"/>
              <a:gd name="T24" fmla="*/ 124 w 373"/>
              <a:gd name="T25" fmla="*/ 310 h 497"/>
              <a:gd name="T26" fmla="*/ 18 w 373"/>
              <a:gd name="T27" fmla="*/ 487 h 497"/>
              <a:gd name="T28" fmla="*/ 53 w 373"/>
              <a:gd name="T29" fmla="*/ 496 h 497"/>
              <a:gd name="T30" fmla="*/ 106 w 373"/>
              <a:gd name="T31" fmla="*/ 408 h 497"/>
              <a:gd name="T32" fmla="*/ 132 w 373"/>
              <a:gd name="T33" fmla="*/ 426 h 497"/>
              <a:gd name="T34" fmla="*/ 266 w 373"/>
              <a:gd name="T35" fmla="*/ 399 h 497"/>
              <a:gd name="T36" fmla="*/ 266 w 373"/>
              <a:gd name="T37" fmla="*/ 310 h 497"/>
              <a:gd name="T38" fmla="*/ 292 w 373"/>
              <a:gd name="T39" fmla="*/ 160 h 497"/>
              <a:gd name="T40" fmla="*/ 292 w 373"/>
              <a:gd name="T41" fmla="*/ 160 h 497"/>
              <a:gd name="T42" fmla="*/ 319 w 373"/>
              <a:gd name="T43" fmla="*/ 239 h 497"/>
              <a:gd name="T44" fmla="*/ 231 w 373"/>
              <a:gd name="T45" fmla="*/ 266 h 497"/>
              <a:gd name="T46" fmla="*/ 195 w 373"/>
              <a:gd name="T47" fmla="*/ 248 h 497"/>
              <a:gd name="T48" fmla="*/ 195 w 373"/>
              <a:gd name="T49" fmla="*/ 248 h 497"/>
              <a:gd name="T50" fmla="*/ 257 w 373"/>
              <a:gd name="T51" fmla="*/ 142 h 497"/>
              <a:gd name="T52" fmla="*/ 292 w 373"/>
              <a:gd name="T53" fmla="*/ 160 h 497"/>
              <a:gd name="T54" fmla="*/ 71 w 373"/>
              <a:gd name="T55" fmla="*/ 266 h 497"/>
              <a:gd name="T56" fmla="*/ 71 w 373"/>
              <a:gd name="T57" fmla="*/ 266 h 497"/>
              <a:gd name="T58" fmla="*/ 44 w 373"/>
              <a:gd name="T59" fmla="*/ 248 h 497"/>
              <a:gd name="T60" fmla="*/ 106 w 373"/>
              <a:gd name="T61" fmla="*/ 142 h 497"/>
              <a:gd name="T62" fmla="*/ 132 w 373"/>
              <a:gd name="T63" fmla="*/ 160 h 497"/>
              <a:gd name="T64" fmla="*/ 159 w 373"/>
              <a:gd name="T65" fmla="*/ 248 h 497"/>
              <a:gd name="T66" fmla="*/ 71 w 373"/>
              <a:gd name="T67" fmla="*/ 266 h 497"/>
              <a:gd name="T68" fmla="*/ 150 w 373"/>
              <a:gd name="T69" fmla="*/ 399 h 497"/>
              <a:gd name="T70" fmla="*/ 150 w 373"/>
              <a:gd name="T71" fmla="*/ 399 h 497"/>
              <a:gd name="T72" fmla="*/ 115 w 373"/>
              <a:gd name="T73" fmla="*/ 381 h 497"/>
              <a:gd name="T74" fmla="*/ 177 w 373"/>
              <a:gd name="T75" fmla="*/ 274 h 497"/>
              <a:gd name="T76" fmla="*/ 177 w 373"/>
              <a:gd name="T77" fmla="*/ 274 h 497"/>
              <a:gd name="T78" fmla="*/ 213 w 373"/>
              <a:gd name="T79" fmla="*/ 292 h 497"/>
              <a:gd name="T80" fmla="*/ 239 w 373"/>
              <a:gd name="T81" fmla="*/ 381 h 497"/>
              <a:gd name="T82" fmla="*/ 150 w 373"/>
              <a:gd name="T83" fmla="*/ 399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3" h="497">
                <a:moveTo>
                  <a:pt x="266" y="310"/>
                </a:moveTo>
                <a:lnTo>
                  <a:pt x="266" y="310"/>
                </a:lnTo>
                <a:cubicBezTo>
                  <a:pt x="301" y="301"/>
                  <a:pt x="328" y="292"/>
                  <a:pt x="345" y="257"/>
                </a:cubicBezTo>
                <a:cubicBezTo>
                  <a:pt x="372" y="213"/>
                  <a:pt x="354" y="160"/>
                  <a:pt x="301" y="133"/>
                </a:cubicBezTo>
                <a:cubicBezTo>
                  <a:pt x="275" y="115"/>
                  <a:pt x="275" y="115"/>
                  <a:pt x="275" y="115"/>
                </a:cubicBezTo>
                <a:cubicBezTo>
                  <a:pt x="328" y="17"/>
                  <a:pt x="328" y="17"/>
                  <a:pt x="328" y="17"/>
                </a:cubicBezTo>
                <a:cubicBezTo>
                  <a:pt x="301" y="0"/>
                  <a:pt x="301" y="0"/>
                  <a:pt x="301" y="0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186" y="160"/>
                  <a:pt x="168" y="142"/>
                  <a:pt x="150" y="133"/>
                </a:cubicBezTo>
                <a:cubicBezTo>
                  <a:pt x="88" y="98"/>
                  <a:pt x="88" y="98"/>
                  <a:pt x="88" y="98"/>
                </a:cubicBezTo>
                <a:cubicBezTo>
                  <a:pt x="0" y="257"/>
                  <a:pt x="0" y="257"/>
                  <a:pt x="0" y="257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79" y="301"/>
                  <a:pt x="106" y="310"/>
                  <a:pt x="124" y="310"/>
                </a:cubicBezTo>
                <a:cubicBezTo>
                  <a:pt x="18" y="487"/>
                  <a:pt x="18" y="487"/>
                  <a:pt x="18" y="487"/>
                </a:cubicBezTo>
                <a:cubicBezTo>
                  <a:pt x="53" y="496"/>
                  <a:pt x="53" y="496"/>
                  <a:pt x="53" y="496"/>
                </a:cubicBezTo>
                <a:cubicBezTo>
                  <a:pt x="106" y="408"/>
                  <a:pt x="106" y="408"/>
                  <a:pt x="106" y="408"/>
                </a:cubicBezTo>
                <a:cubicBezTo>
                  <a:pt x="132" y="426"/>
                  <a:pt x="132" y="426"/>
                  <a:pt x="132" y="426"/>
                </a:cubicBezTo>
                <a:cubicBezTo>
                  <a:pt x="186" y="452"/>
                  <a:pt x="239" y="443"/>
                  <a:pt x="266" y="399"/>
                </a:cubicBezTo>
                <a:cubicBezTo>
                  <a:pt x="284" y="364"/>
                  <a:pt x="284" y="336"/>
                  <a:pt x="266" y="310"/>
                </a:cubicBezTo>
                <a:close/>
                <a:moveTo>
                  <a:pt x="292" y="160"/>
                </a:moveTo>
                <a:lnTo>
                  <a:pt x="292" y="160"/>
                </a:lnTo>
                <a:cubicBezTo>
                  <a:pt x="328" y="177"/>
                  <a:pt x="337" y="213"/>
                  <a:pt x="319" y="239"/>
                </a:cubicBezTo>
                <a:cubicBezTo>
                  <a:pt x="292" y="274"/>
                  <a:pt x="257" y="283"/>
                  <a:pt x="231" y="266"/>
                </a:cubicBezTo>
                <a:cubicBezTo>
                  <a:pt x="195" y="248"/>
                  <a:pt x="195" y="248"/>
                  <a:pt x="195" y="248"/>
                </a:cubicBezTo>
                <a:lnTo>
                  <a:pt x="195" y="248"/>
                </a:lnTo>
                <a:cubicBezTo>
                  <a:pt x="257" y="142"/>
                  <a:pt x="257" y="142"/>
                  <a:pt x="257" y="142"/>
                </a:cubicBezTo>
                <a:lnTo>
                  <a:pt x="292" y="160"/>
                </a:lnTo>
                <a:close/>
                <a:moveTo>
                  <a:pt x="71" y="266"/>
                </a:moveTo>
                <a:lnTo>
                  <a:pt x="71" y="266"/>
                </a:lnTo>
                <a:cubicBezTo>
                  <a:pt x="44" y="248"/>
                  <a:pt x="44" y="248"/>
                  <a:pt x="44" y="248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68" y="177"/>
                  <a:pt x="177" y="213"/>
                  <a:pt x="159" y="248"/>
                </a:cubicBezTo>
                <a:cubicBezTo>
                  <a:pt x="142" y="274"/>
                  <a:pt x="106" y="283"/>
                  <a:pt x="71" y="266"/>
                </a:cubicBezTo>
                <a:close/>
                <a:moveTo>
                  <a:pt x="150" y="399"/>
                </a:moveTo>
                <a:lnTo>
                  <a:pt x="150" y="399"/>
                </a:lnTo>
                <a:cubicBezTo>
                  <a:pt x="115" y="381"/>
                  <a:pt x="115" y="381"/>
                  <a:pt x="115" y="381"/>
                </a:cubicBezTo>
                <a:cubicBezTo>
                  <a:pt x="177" y="274"/>
                  <a:pt x="177" y="274"/>
                  <a:pt x="177" y="274"/>
                </a:cubicBezTo>
                <a:lnTo>
                  <a:pt x="177" y="274"/>
                </a:lnTo>
                <a:cubicBezTo>
                  <a:pt x="213" y="292"/>
                  <a:pt x="213" y="292"/>
                  <a:pt x="213" y="292"/>
                </a:cubicBezTo>
                <a:cubicBezTo>
                  <a:pt x="248" y="310"/>
                  <a:pt x="257" y="345"/>
                  <a:pt x="239" y="381"/>
                </a:cubicBezTo>
                <a:cubicBezTo>
                  <a:pt x="222" y="408"/>
                  <a:pt x="186" y="417"/>
                  <a:pt x="150" y="3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8" name="Freeform 16"/>
          <p:cNvSpPr>
            <a:spLocks noChangeArrowheads="1"/>
          </p:cNvSpPr>
          <p:nvPr userDrawn="1"/>
        </p:nvSpPr>
        <p:spPr bwMode="auto">
          <a:xfrm>
            <a:off x="455138" y="4660396"/>
            <a:ext cx="50265" cy="54454"/>
          </a:xfrm>
          <a:custGeom>
            <a:avLst/>
            <a:gdLst>
              <a:gd name="T0" fmla="*/ 54 w 108"/>
              <a:gd name="T1" fmla="*/ 0 h 116"/>
              <a:gd name="T2" fmla="*/ 54 w 108"/>
              <a:gd name="T3" fmla="*/ 0 h 116"/>
              <a:gd name="T4" fmla="*/ 0 w 108"/>
              <a:gd name="T5" fmla="*/ 53 h 116"/>
              <a:gd name="T6" fmla="*/ 54 w 108"/>
              <a:gd name="T7" fmla="*/ 115 h 116"/>
              <a:gd name="T8" fmla="*/ 107 w 108"/>
              <a:gd name="T9" fmla="*/ 53 h 116"/>
              <a:gd name="T10" fmla="*/ 54 w 108"/>
              <a:gd name="T11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116">
                <a:moveTo>
                  <a:pt x="54" y="0"/>
                </a:moveTo>
                <a:lnTo>
                  <a:pt x="54" y="0"/>
                </a:lnTo>
                <a:cubicBezTo>
                  <a:pt x="18" y="0"/>
                  <a:pt x="0" y="26"/>
                  <a:pt x="0" y="53"/>
                </a:cubicBezTo>
                <a:cubicBezTo>
                  <a:pt x="0" y="88"/>
                  <a:pt x="18" y="115"/>
                  <a:pt x="54" y="115"/>
                </a:cubicBezTo>
                <a:cubicBezTo>
                  <a:pt x="80" y="115"/>
                  <a:pt x="107" y="88"/>
                  <a:pt x="107" y="53"/>
                </a:cubicBezTo>
                <a:cubicBezTo>
                  <a:pt x="107" y="26"/>
                  <a:pt x="80" y="0"/>
                  <a:pt x="5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49" name="Freeform 17"/>
          <p:cNvSpPr>
            <a:spLocks noChangeArrowheads="1"/>
          </p:cNvSpPr>
          <p:nvPr userDrawn="1"/>
        </p:nvSpPr>
        <p:spPr bwMode="auto">
          <a:xfrm>
            <a:off x="7012638" y="4189162"/>
            <a:ext cx="134040" cy="54454"/>
          </a:xfrm>
          <a:custGeom>
            <a:avLst/>
            <a:gdLst>
              <a:gd name="T0" fmla="*/ 53 w 284"/>
              <a:gd name="T1" fmla="*/ 0 h 116"/>
              <a:gd name="T2" fmla="*/ 53 w 284"/>
              <a:gd name="T3" fmla="*/ 0 h 116"/>
              <a:gd name="T4" fmla="*/ 0 w 284"/>
              <a:gd name="T5" fmla="*/ 53 h 116"/>
              <a:gd name="T6" fmla="*/ 53 w 284"/>
              <a:gd name="T7" fmla="*/ 115 h 116"/>
              <a:gd name="T8" fmla="*/ 106 w 284"/>
              <a:gd name="T9" fmla="*/ 53 h 116"/>
              <a:gd name="T10" fmla="*/ 53 w 284"/>
              <a:gd name="T11" fmla="*/ 0 h 116"/>
              <a:gd name="T12" fmla="*/ 230 w 284"/>
              <a:gd name="T13" fmla="*/ 0 h 116"/>
              <a:gd name="T14" fmla="*/ 230 w 284"/>
              <a:gd name="T15" fmla="*/ 0 h 116"/>
              <a:gd name="T16" fmla="*/ 177 w 284"/>
              <a:gd name="T17" fmla="*/ 53 h 116"/>
              <a:gd name="T18" fmla="*/ 230 w 284"/>
              <a:gd name="T19" fmla="*/ 115 h 116"/>
              <a:gd name="T20" fmla="*/ 283 w 284"/>
              <a:gd name="T21" fmla="*/ 53 h 116"/>
              <a:gd name="T22" fmla="*/ 230 w 284"/>
              <a:gd name="T2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4" h="116">
                <a:moveTo>
                  <a:pt x="53" y="0"/>
                </a:moveTo>
                <a:lnTo>
                  <a:pt x="53" y="0"/>
                </a:lnTo>
                <a:cubicBezTo>
                  <a:pt x="26" y="0"/>
                  <a:pt x="0" y="26"/>
                  <a:pt x="0" y="53"/>
                </a:cubicBezTo>
                <a:cubicBezTo>
                  <a:pt x="0" y="88"/>
                  <a:pt x="26" y="115"/>
                  <a:pt x="53" y="115"/>
                </a:cubicBezTo>
                <a:cubicBezTo>
                  <a:pt x="88" y="115"/>
                  <a:pt x="106" y="88"/>
                  <a:pt x="106" y="53"/>
                </a:cubicBezTo>
                <a:cubicBezTo>
                  <a:pt x="106" y="26"/>
                  <a:pt x="88" y="0"/>
                  <a:pt x="53" y="0"/>
                </a:cubicBezTo>
                <a:close/>
                <a:moveTo>
                  <a:pt x="230" y="0"/>
                </a:moveTo>
                <a:lnTo>
                  <a:pt x="230" y="0"/>
                </a:lnTo>
                <a:cubicBezTo>
                  <a:pt x="195" y="0"/>
                  <a:pt x="177" y="26"/>
                  <a:pt x="177" y="53"/>
                </a:cubicBezTo>
                <a:cubicBezTo>
                  <a:pt x="177" y="88"/>
                  <a:pt x="195" y="115"/>
                  <a:pt x="230" y="115"/>
                </a:cubicBezTo>
                <a:cubicBezTo>
                  <a:pt x="257" y="115"/>
                  <a:pt x="283" y="88"/>
                  <a:pt x="283" y="53"/>
                </a:cubicBezTo>
                <a:cubicBezTo>
                  <a:pt x="283" y="26"/>
                  <a:pt x="257" y="0"/>
                  <a:pt x="2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0" name="Freeform 18"/>
          <p:cNvSpPr>
            <a:spLocks noChangeArrowheads="1"/>
          </p:cNvSpPr>
          <p:nvPr userDrawn="1"/>
        </p:nvSpPr>
        <p:spPr bwMode="auto">
          <a:xfrm>
            <a:off x="4677405" y="3688604"/>
            <a:ext cx="92153" cy="108908"/>
          </a:xfrm>
          <a:custGeom>
            <a:avLst/>
            <a:gdLst>
              <a:gd name="T0" fmla="*/ 0 w 196"/>
              <a:gd name="T1" fmla="*/ 0 h 231"/>
              <a:gd name="T2" fmla="*/ 0 w 196"/>
              <a:gd name="T3" fmla="*/ 230 h 231"/>
              <a:gd name="T4" fmla="*/ 195 w 196"/>
              <a:gd name="T5" fmla="*/ 115 h 231"/>
              <a:gd name="T6" fmla="*/ 0 w 196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" h="231">
                <a:moveTo>
                  <a:pt x="0" y="0"/>
                </a:moveTo>
                <a:lnTo>
                  <a:pt x="0" y="230"/>
                </a:lnTo>
                <a:lnTo>
                  <a:pt x="195" y="115"/>
                </a:lnTo>
                <a:lnTo>
                  <a:pt x="0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1" name="Freeform 19"/>
          <p:cNvSpPr>
            <a:spLocks noChangeArrowheads="1"/>
          </p:cNvSpPr>
          <p:nvPr userDrawn="1"/>
        </p:nvSpPr>
        <p:spPr bwMode="auto">
          <a:xfrm>
            <a:off x="4197794" y="3696982"/>
            <a:ext cx="108908" cy="96341"/>
          </a:xfrm>
          <a:custGeom>
            <a:avLst/>
            <a:gdLst>
              <a:gd name="T0" fmla="*/ 0 w 231"/>
              <a:gd name="T1" fmla="*/ 204 h 205"/>
              <a:gd name="T2" fmla="*/ 230 w 231"/>
              <a:gd name="T3" fmla="*/ 204 h 205"/>
              <a:gd name="T4" fmla="*/ 115 w 231"/>
              <a:gd name="T5" fmla="*/ 0 h 205"/>
              <a:gd name="T6" fmla="*/ 0 w 231"/>
              <a:gd name="T7" fmla="*/ 20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05">
                <a:moveTo>
                  <a:pt x="0" y="204"/>
                </a:moveTo>
                <a:lnTo>
                  <a:pt x="230" y="204"/>
                </a:lnTo>
                <a:lnTo>
                  <a:pt x="115" y="0"/>
                </a:lnTo>
                <a:lnTo>
                  <a:pt x="0" y="20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2" name="Freeform 20"/>
          <p:cNvSpPr>
            <a:spLocks noChangeArrowheads="1"/>
          </p:cNvSpPr>
          <p:nvPr userDrawn="1"/>
        </p:nvSpPr>
        <p:spPr bwMode="auto">
          <a:xfrm>
            <a:off x="3726558" y="3696982"/>
            <a:ext cx="111003" cy="96341"/>
          </a:xfrm>
          <a:custGeom>
            <a:avLst/>
            <a:gdLst>
              <a:gd name="T0" fmla="*/ 231 w 232"/>
              <a:gd name="T1" fmla="*/ 0 h 205"/>
              <a:gd name="T2" fmla="*/ 0 w 232"/>
              <a:gd name="T3" fmla="*/ 0 h 205"/>
              <a:gd name="T4" fmla="*/ 115 w 232"/>
              <a:gd name="T5" fmla="*/ 204 h 205"/>
              <a:gd name="T6" fmla="*/ 231 w 232"/>
              <a:gd name="T7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05">
                <a:moveTo>
                  <a:pt x="231" y="0"/>
                </a:moveTo>
                <a:lnTo>
                  <a:pt x="0" y="0"/>
                </a:lnTo>
                <a:lnTo>
                  <a:pt x="115" y="204"/>
                </a:lnTo>
                <a:lnTo>
                  <a:pt x="231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3" name="Freeform 21"/>
          <p:cNvSpPr>
            <a:spLocks noChangeArrowheads="1"/>
          </p:cNvSpPr>
          <p:nvPr userDrawn="1"/>
        </p:nvSpPr>
        <p:spPr bwMode="auto">
          <a:xfrm>
            <a:off x="3263701" y="3688604"/>
            <a:ext cx="92153" cy="108908"/>
          </a:xfrm>
          <a:custGeom>
            <a:avLst/>
            <a:gdLst>
              <a:gd name="T0" fmla="*/ 194 w 195"/>
              <a:gd name="T1" fmla="*/ 0 h 231"/>
              <a:gd name="T2" fmla="*/ 194 w 195"/>
              <a:gd name="T3" fmla="*/ 230 h 231"/>
              <a:gd name="T4" fmla="*/ 0 w 195"/>
              <a:gd name="T5" fmla="*/ 115 h 231"/>
              <a:gd name="T6" fmla="*/ 194 w 195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5" h="231">
                <a:moveTo>
                  <a:pt x="194" y="0"/>
                </a:moveTo>
                <a:lnTo>
                  <a:pt x="194" y="230"/>
                </a:lnTo>
                <a:lnTo>
                  <a:pt x="0" y="115"/>
                </a:lnTo>
                <a:lnTo>
                  <a:pt x="194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4" name="Freeform 22"/>
          <p:cNvSpPr>
            <a:spLocks noChangeArrowheads="1"/>
          </p:cNvSpPr>
          <p:nvPr userDrawn="1"/>
        </p:nvSpPr>
        <p:spPr bwMode="auto">
          <a:xfrm>
            <a:off x="6065979" y="3705360"/>
            <a:ext cx="142418" cy="81682"/>
          </a:xfrm>
          <a:custGeom>
            <a:avLst/>
            <a:gdLst>
              <a:gd name="T0" fmla="*/ 284 w 302"/>
              <a:gd name="T1" fmla="*/ 116 h 170"/>
              <a:gd name="T2" fmla="*/ 284 w 302"/>
              <a:gd name="T3" fmla="*/ 116 h 170"/>
              <a:gd name="T4" fmla="*/ 168 w 302"/>
              <a:gd name="T5" fmla="*/ 10 h 170"/>
              <a:gd name="T6" fmla="*/ 150 w 302"/>
              <a:gd name="T7" fmla="*/ 0 h 170"/>
              <a:gd name="T8" fmla="*/ 133 w 302"/>
              <a:gd name="T9" fmla="*/ 10 h 170"/>
              <a:gd name="T10" fmla="*/ 18 w 302"/>
              <a:gd name="T11" fmla="*/ 116 h 170"/>
              <a:gd name="T12" fmla="*/ 18 w 302"/>
              <a:gd name="T13" fmla="*/ 160 h 170"/>
              <a:gd name="T14" fmla="*/ 53 w 302"/>
              <a:gd name="T15" fmla="*/ 160 h 170"/>
              <a:gd name="T16" fmla="*/ 150 w 302"/>
              <a:gd name="T17" fmla="*/ 63 h 170"/>
              <a:gd name="T18" fmla="*/ 248 w 302"/>
              <a:gd name="T19" fmla="*/ 160 h 170"/>
              <a:gd name="T20" fmla="*/ 284 w 302"/>
              <a:gd name="T21" fmla="*/ 160 h 170"/>
              <a:gd name="T22" fmla="*/ 284 w 302"/>
              <a:gd name="T23" fmla="*/ 11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2" h="170">
                <a:moveTo>
                  <a:pt x="284" y="116"/>
                </a:moveTo>
                <a:lnTo>
                  <a:pt x="284" y="116"/>
                </a:lnTo>
                <a:cubicBezTo>
                  <a:pt x="275" y="107"/>
                  <a:pt x="168" y="10"/>
                  <a:pt x="168" y="10"/>
                </a:cubicBezTo>
                <a:cubicBezTo>
                  <a:pt x="168" y="0"/>
                  <a:pt x="159" y="0"/>
                  <a:pt x="150" y="0"/>
                </a:cubicBezTo>
                <a:cubicBezTo>
                  <a:pt x="142" y="0"/>
                  <a:pt x="133" y="0"/>
                  <a:pt x="133" y="10"/>
                </a:cubicBezTo>
                <a:cubicBezTo>
                  <a:pt x="133" y="10"/>
                  <a:pt x="27" y="107"/>
                  <a:pt x="18" y="116"/>
                </a:cubicBezTo>
                <a:cubicBezTo>
                  <a:pt x="9" y="133"/>
                  <a:pt x="0" y="151"/>
                  <a:pt x="18" y="160"/>
                </a:cubicBezTo>
                <a:cubicBezTo>
                  <a:pt x="27" y="169"/>
                  <a:pt x="44" y="169"/>
                  <a:pt x="53" y="160"/>
                </a:cubicBezTo>
                <a:cubicBezTo>
                  <a:pt x="150" y="63"/>
                  <a:pt x="150" y="63"/>
                  <a:pt x="150" y="63"/>
                </a:cubicBezTo>
                <a:cubicBezTo>
                  <a:pt x="248" y="160"/>
                  <a:pt x="248" y="160"/>
                  <a:pt x="248" y="160"/>
                </a:cubicBezTo>
                <a:cubicBezTo>
                  <a:pt x="257" y="169"/>
                  <a:pt x="275" y="169"/>
                  <a:pt x="284" y="160"/>
                </a:cubicBezTo>
                <a:cubicBezTo>
                  <a:pt x="301" y="151"/>
                  <a:pt x="301" y="133"/>
                  <a:pt x="284" y="11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5" name="Freeform 23"/>
          <p:cNvSpPr>
            <a:spLocks noChangeArrowheads="1"/>
          </p:cNvSpPr>
          <p:nvPr userDrawn="1"/>
        </p:nvSpPr>
        <p:spPr bwMode="auto">
          <a:xfrm>
            <a:off x="5594743" y="3701171"/>
            <a:ext cx="144513" cy="85870"/>
          </a:xfrm>
          <a:custGeom>
            <a:avLst/>
            <a:gdLst>
              <a:gd name="T0" fmla="*/ 284 w 303"/>
              <a:gd name="T1" fmla="*/ 54 h 179"/>
              <a:gd name="T2" fmla="*/ 284 w 303"/>
              <a:gd name="T3" fmla="*/ 54 h 179"/>
              <a:gd name="T4" fmla="*/ 169 w 303"/>
              <a:gd name="T5" fmla="*/ 169 h 179"/>
              <a:gd name="T6" fmla="*/ 151 w 303"/>
              <a:gd name="T7" fmla="*/ 178 h 179"/>
              <a:gd name="T8" fmla="*/ 134 w 303"/>
              <a:gd name="T9" fmla="*/ 169 h 179"/>
              <a:gd name="T10" fmla="*/ 19 w 303"/>
              <a:gd name="T11" fmla="*/ 54 h 179"/>
              <a:gd name="T12" fmla="*/ 19 w 303"/>
              <a:gd name="T13" fmla="*/ 19 h 179"/>
              <a:gd name="T14" fmla="*/ 54 w 303"/>
              <a:gd name="T15" fmla="*/ 19 h 179"/>
              <a:gd name="T16" fmla="*/ 151 w 303"/>
              <a:gd name="T17" fmla="*/ 107 h 179"/>
              <a:gd name="T18" fmla="*/ 248 w 303"/>
              <a:gd name="T19" fmla="*/ 19 h 179"/>
              <a:gd name="T20" fmla="*/ 284 w 303"/>
              <a:gd name="T21" fmla="*/ 19 h 179"/>
              <a:gd name="T22" fmla="*/ 284 w 303"/>
              <a:gd name="T23" fmla="*/ 5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3" h="179">
                <a:moveTo>
                  <a:pt x="284" y="54"/>
                </a:moveTo>
                <a:lnTo>
                  <a:pt x="284" y="54"/>
                </a:lnTo>
                <a:cubicBezTo>
                  <a:pt x="275" y="72"/>
                  <a:pt x="169" y="169"/>
                  <a:pt x="169" y="169"/>
                </a:cubicBezTo>
                <a:cubicBezTo>
                  <a:pt x="169" y="178"/>
                  <a:pt x="160" y="178"/>
                  <a:pt x="151" y="178"/>
                </a:cubicBezTo>
                <a:cubicBezTo>
                  <a:pt x="142" y="178"/>
                  <a:pt x="134" y="178"/>
                  <a:pt x="134" y="169"/>
                </a:cubicBezTo>
                <a:cubicBezTo>
                  <a:pt x="134" y="169"/>
                  <a:pt x="27" y="72"/>
                  <a:pt x="19" y="54"/>
                </a:cubicBezTo>
                <a:cubicBezTo>
                  <a:pt x="10" y="44"/>
                  <a:pt x="0" y="28"/>
                  <a:pt x="19" y="19"/>
                </a:cubicBezTo>
                <a:cubicBezTo>
                  <a:pt x="27" y="9"/>
                  <a:pt x="45" y="0"/>
                  <a:pt x="54" y="19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248" y="19"/>
                  <a:pt x="248" y="19"/>
                  <a:pt x="248" y="19"/>
                </a:cubicBezTo>
                <a:cubicBezTo>
                  <a:pt x="257" y="0"/>
                  <a:pt x="275" y="9"/>
                  <a:pt x="284" y="19"/>
                </a:cubicBezTo>
                <a:cubicBezTo>
                  <a:pt x="302" y="28"/>
                  <a:pt x="302" y="44"/>
                  <a:pt x="284" y="54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6" name="Freeform 24"/>
          <p:cNvSpPr>
            <a:spLocks noChangeArrowheads="1"/>
          </p:cNvSpPr>
          <p:nvPr userDrawn="1"/>
        </p:nvSpPr>
        <p:spPr bwMode="auto">
          <a:xfrm>
            <a:off x="6566535" y="3676038"/>
            <a:ext cx="85870" cy="140324"/>
          </a:xfrm>
          <a:custGeom>
            <a:avLst/>
            <a:gdLst>
              <a:gd name="T0" fmla="*/ 54 w 179"/>
              <a:gd name="T1" fmla="*/ 9 h 294"/>
              <a:gd name="T2" fmla="*/ 54 w 179"/>
              <a:gd name="T3" fmla="*/ 9 h 294"/>
              <a:gd name="T4" fmla="*/ 169 w 179"/>
              <a:gd name="T5" fmla="*/ 125 h 294"/>
              <a:gd name="T6" fmla="*/ 178 w 179"/>
              <a:gd name="T7" fmla="*/ 142 h 294"/>
              <a:gd name="T8" fmla="*/ 169 w 179"/>
              <a:gd name="T9" fmla="*/ 169 h 294"/>
              <a:gd name="T10" fmla="*/ 54 w 179"/>
              <a:gd name="T11" fmla="*/ 284 h 294"/>
              <a:gd name="T12" fmla="*/ 9 w 179"/>
              <a:gd name="T13" fmla="*/ 284 h 294"/>
              <a:gd name="T14" fmla="*/ 9 w 179"/>
              <a:gd name="T15" fmla="*/ 240 h 294"/>
              <a:gd name="T16" fmla="*/ 107 w 179"/>
              <a:gd name="T17" fmla="*/ 142 h 294"/>
              <a:gd name="T18" fmla="*/ 9 w 179"/>
              <a:gd name="T19" fmla="*/ 44 h 294"/>
              <a:gd name="T20" fmla="*/ 9 w 179"/>
              <a:gd name="T21" fmla="*/ 9 h 294"/>
              <a:gd name="T22" fmla="*/ 54 w 179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9" h="294">
                <a:moveTo>
                  <a:pt x="54" y="9"/>
                </a:moveTo>
                <a:lnTo>
                  <a:pt x="54" y="9"/>
                </a:lnTo>
                <a:cubicBezTo>
                  <a:pt x="62" y="18"/>
                  <a:pt x="169" y="125"/>
                  <a:pt x="169" y="125"/>
                </a:cubicBezTo>
                <a:cubicBezTo>
                  <a:pt x="169" y="134"/>
                  <a:pt x="178" y="142"/>
                  <a:pt x="178" y="142"/>
                </a:cubicBezTo>
                <a:cubicBezTo>
                  <a:pt x="178" y="151"/>
                  <a:pt x="169" y="160"/>
                  <a:pt x="169" y="169"/>
                </a:cubicBezTo>
                <a:cubicBezTo>
                  <a:pt x="169" y="169"/>
                  <a:pt x="62" y="275"/>
                  <a:pt x="54" y="284"/>
                </a:cubicBezTo>
                <a:cubicBezTo>
                  <a:pt x="44" y="293"/>
                  <a:pt x="27" y="293"/>
                  <a:pt x="9" y="284"/>
                </a:cubicBezTo>
                <a:cubicBezTo>
                  <a:pt x="0" y="275"/>
                  <a:pt x="0" y="257"/>
                  <a:pt x="9" y="240"/>
                </a:cubicBezTo>
                <a:cubicBezTo>
                  <a:pt x="107" y="142"/>
                  <a:pt x="107" y="142"/>
                  <a:pt x="107" y="142"/>
                </a:cubicBezTo>
                <a:cubicBezTo>
                  <a:pt x="9" y="44"/>
                  <a:pt x="9" y="44"/>
                  <a:pt x="9" y="44"/>
                </a:cubicBezTo>
                <a:cubicBezTo>
                  <a:pt x="0" y="36"/>
                  <a:pt x="0" y="18"/>
                  <a:pt x="9" y="9"/>
                </a:cubicBezTo>
                <a:cubicBezTo>
                  <a:pt x="27" y="0"/>
                  <a:pt x="44" y="0"/>
                  <a:pt x="54" y="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7" name="Freeform 25"/>
          <p:cNvSpPr>
            <a:spLocks noChangeArrowheads="1"/>
          </p:cNvSpPr>
          <p:nvPr userDrawn="1"/>
        </p:nvSpPr>
        <p:spPr bwMode="auto">
          <a:xfrm>
            <a:off x="5152830" y="3676038"/>
            <a:ext cx="83775" cy="140324"/>
          </a:xfrm>
          <a:custGeom>
            <a:avLst/>
            <a:gdLst>
              <a:gd name="T0" fmla="*/ 123 w 177"/>
              <a:gd name="T1" fmla="*/ 9 h 294"/>
              <a:gd name="T2" fmla="*/ 123 w 177"/>
              <a:gd name="T3" fmla="*/ 9 h 294"/>
              <a:gd name="T4" fmla="*/ 8 w 177"/>
              <a:gd name="T5" fmla="*/ 125 h 294"/>
              <a:gd name="T6" fmla="*/ 0 w 177"/>
              <a:gd name="T7" fmla="*/ 142 h 294"/>
              <a:gd name="T8" fmla="*/ 8 w 177"/>
              <a:gd name="T9" fmla="*/ 169 h 294"/>
              <a:gd name="T10" fmla="*/ 123 w 177"/>
              <a:gd name="T11" fmla="*/ 284 h 294"/>
              <a:gd name="T12" fmla="*/ 167 w 177"/>
              <a:gd name="T13" fmla="*/ 284 h 294"/>
              <a:gd name="T14" fmla="*/ 167 w 177"/>
              <a:gd name="T15" fmla="*/ 240 h 294"/>
              <a:gd name="T16" fmla="*/ 70 w 177"/>
              <a:gd name="T17" fmla="*/ 142 h 294"/>
              <a:gd name="T18" fmla="*/ 167 w 177"/>
              <a:gd name="T19" fmla="*/ 44 h 294"/>
              <a:gd name="T20" fmla="*/ 167 w 177"/>
              <a:gd name="T21" fmla="*/ 9 h 294"/>
              <a:gd name="T22" fmla="*/ 123 w 177"/>
              <a:gd name="T23" fmla="*/ 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7" h="294">
                <a:moveTo>
                  <a:pt x="123" y="9"/>
                </a:moveTo>
                <a:lnTo>
                  <a:pt x="123" y="9"/>
                </a:lnTo>
                <a:cubicBezTo>
                  <a:pt x="114" y="18"/>
                  <a:pt x="8" y="125"/>
                  <a:pt x="8" y="125"/>
                </a:cubicBezTo>
                <a:cubicBezTo>
                  <a:pt x="8" y="134"/>
                  <a:pt x="0" y="142"/>
                  <a:pt x="0" y="142"/>
                </a:cubicBezTo>
                <a:cubicBezTo>
                  <a:pt x="0" y="151"/>
                  <a:pt x="8" y="160"/>
                  <a:pt x="8" y="169"/>
                </a:cubicBezTo>
                <a:cubicBezTo>
                  <a:pt x="8" y="169"/>
                  <a:pt x="114" y="275"/>
                  <a:pt x="123" y="284"/>
                </a:cubicBezTo>
                <a:cubicBezTo>
                  <a:pt x="132" y="293"/>
                  <a:pt x="150" y="293"/>
                  <a:pt x="167" y="284"/>
                </a:cubicBezTo>
                <a:cubicBezTo>
                  <a:pt x="176" y="275"/>
                  <a:pt x="176" y="257"/>
                  <a:pt x="167" y="240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167" y="44"/>
                  <a:pt x="167" y="44"/>
                  <a:pt x="167" y="44"/>
                </a:cubicBezTo>
                <a:cubicBezTo>
                  <a:pt x="176" y="36"/>
                  <a:pt x="176" y="18"/>
                  <a:pt x="167" y="9"/>
                </a:cubicBezTo>
                <a:cubicBezTo>
                  <a:pt x="150" y="0"/>
                  <a:pt x="132" y="0"/>
                  <a:pt x="123" y="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8" name="Freeform 26"/>
          <p:cNvSpPr>
            <a:spLocks noChangeArrowheads="1"/>
          </p:cNvSpPr>
          <p:nvPr userDrawn="1"/>
        </p:nvSpPr>
        <p:spPr bwMode="auto">
          <a:xfrm>
            <a:off x="5081621" y="4155651"/>
            <a:ext cx="228287" cy="117285"/>
          </a:xfrm>
          <a:custGeom>
            <a:avLst/>
            <a:gdLst>
              <a:gd name="T0" fmla="*/ 363 w 479"/>
              <a:gd name="T1" fmla="*/ 247 h 248"/>
              <a:gd name="T2" fmla="*/ 363 w 479"/>
              <a:gd name="T3" fmla="*/ 168 h 248"/>
              <a:gd name="T4" fmla="*/ 0 w 479"/>
              <a:gd name="T5" fmla="*/ 168 h 248"/>
              <a:gd name="T6" fmla="*/ 0 w 479"/>
              <a:gd name="T7" fmla="*/ 79 h 248"/>
              <a:gd name="T8" fmla="*/ 363 w 479"/>
              <a:gd name="T9" fmla="*/ 79 h 248"/>
              <a:gd name="T10" fmla="*/ 363 w 479"/>
              <a:gd name="T11" fmla="*/ 0 h 248"/>
              <a:gd name="T12" fmla="*/ 478 w 479"/>
              <a:gd name="T13" fmla="*/ 124 h 248"/>
              <a:gd name="T14" fmla="*/ 363 w 479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248">
                <a:moveTo>
                  <a:pt x="363" y="247"/>
                </a:moveTo>
                <a:lnTo>
                  <a:pt x="363" y="168"/>
                </a:lnTo>
                <a:lnTo>
                  <a:pt x="0" y="168"/>
                </a:lnTo>
                <a:lnTo>
                  <a:pt x="0" y="79"/>
                </a:lnTo>
                <a:lnTo>
                  <a:pt x="363" y="79"/>
                </a:lnTo>
                <a:lnTo>
                  <a:pt x="363" y="0"/>
                </a:lnTo>
                <a:lnTo>
                  <a:pt x="478" y="124"/>
                </a:lnTo>
                <a:lnTo>
                  <a:pt x="363" y="24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59" name="Freeform 27"/>
          <p:cNvSpPr>
            <a:spLocks noChangeArrowheads="1"/>
          </p:cNvSpPr>
          <p:nvPr userDrawn="1"/>
        </p:nvSpPr>
        <p:spPr bwMode="auto">
          <a:xfrm>
            <a:off x="3665821" y="4155651"/>
            <a:ext cx="228287" cy="117285"/>
          </a:xfrm>
          <a:custGeom>
            <a:avLst/>
            <a:gdLst>
              <a:gd name="T0" fmla="*/ 116 w 480"/>
              <a:gd name="T1" fmla="*/ 247 h 248"/>
              <a:gd name="T2" fmla="*/ 116 w 480"/>
              <a:gd name="T3" fmla="*/ 168 h 248"/>
              <a:gd name="T4" fmla="*/ 479 w 480"/>
              <a:gd name="T5" fmla="*/ 168 h 248"/>
              <a:gd name="T6" fmla="*/ 479 w 480"/>
              <a:gd name="T7" fmla="*/ 79 h 248"/>
              <a:gd name="T8" fmla="*/ 116 w 480"/>
              <a:gd name="T9" fmla="*/ 79 h 248"/>
              <a:gd name="T10" fmla="*/ 116 w 480"/>
              <a:gd name="T11" fmla="*/ 0 h 248"/>
              <a:gd name="T12" fmla="*/ 0 w 480"/>
              <a:gd name="T13" fmla="*/ 124 h 248"/>
              <a:gd name="T14" fmla="*/ 116 w 480"/>
              <a:gd name="T15" fmla="*/ 24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" h="248">
                <a:moveTo>
                  <a:pt x="116" y="247"/>
                </a:moveTo>
                <a:lnTo>
                  <a:pt x="116" y="168"/>
                </a:lnTo>
                <a:lnTo>
                  <a:pt x="479" y="168"/>
                </a:lnTo>
                <a:lnTo>
                  <a:pt x="479" y="79"/>
                </a:lnTo>
                <a:lnTo>
                  <a:pt x="116" y="79"/>
                </a:lnTo>
                <a:lnTo>
                  <a:pt x="116" y="0"/>
                </a:lnTo>
                <a:lnTo>
                  <a:pt x="0" y="124"/>
                </a:lnTo>
                <a:lnTo>
                  <a:pt x="116" y="24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0" name="Freeform 28"/>
          <p:cNvSpPr>
            <a:spLocks noChangeArrowheads="1"/>
          </p:cNvSpPr>
          <p:nvPr userDrawn="1"/>
        </p:nvSpPr>
        <p:spPr bwMode="auto">
          <a:xfrm>
            <a:off x="4193604" y="4101198"/>
            <a:ext cx="117285" cy="232475"/>
          </a:xfrm>
          <a:custGeom>
            <a:avLst/>
            <a:gdLst>
              <a:gd name="T0" fmla="*/ 248 w 249"/>
              <a:gd name="T1" fmla="*/ 363 h 489"/>
              <a:gd name="T2" fmla="*/ 169 w 249"/>
              <a:gd name="T3" fmla="*/ 363 h 489"/>
              <a:gd name="T4" fmla="*/ 169 w 249"/>
              <a:gd name="T5" fmla="*/ 0 h 489"/>
              <a:gd name="T6" fmla="*/ 79 w 249"/>
              <a:gd name="T7" fmla="*/ 0 h 489"/>
              <a:gd name="T8" fmla="*/ 79 w 249"/>
              <a:gd name="T9" fmla="*/ 363 h 489"/>
              <a:gd name="T10" fmla="*/ 0 w 249"/>
              <a:gd name="T11" fmla="*/ 363 h 489"/>
              <a:gd name="T12" fmla="*/ 124 w 249"/>
              <a:gd name="T13" fmla="*/ 488 h 489"/>
              <a:gd name="T14" fmla="*/ 248 w 249"/>
              <a:gd name="T15" fmla="*/ 36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363"/>
                </a:moveTo>
                <a:lnTo>
                  <a:pt x="169" y="363"/>
                </a:lnTo>
                <a:lnTo>
                  <a:pt x="169" y="0"/>
                </a:lnTo>
                <a:lnTo>
                  <a:pt x="79" y="0"/>
                </a:lnTo>
                <a:lnTo>
                  <a:pt x="79" y="363"/>
                </a:lnTo>
                <a:lnTo>
                  <a:pt x="0" y="363"/>
                </a:lnTo>
                <a:lnTo>
                  <a:pt x="124" y="488"/>
                </a:lnTo>
                <a:lnTo>
                  <a:pt x="248" y="363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1" name="Freeform 29"/>
          <p:cNvSpPr>
            <a:spLocks noChangeArrowheads="1"/>
          </p:cNvSpPr>
          <p:nvPr userDrawn="1"/>
        </p:nvSpPr>
        <p:spPr bwMode="auto">
          <a:xfrm>
            <a:off x="4664839" y="4101198"/>
            <a:ext cx="117285" cy="232475"/>
          </a:xfrm>
          <a:custGeom>
            <a:avLst/>
            <a:gdLst>
              <a:gd name="T0" fmla="*/ 248 w 249"/>
              <a:gd name="T1" fmla="*/ 116 h 489"/>
              <a:gd name="T2" fmla="*/ 169 w 249"/>
              <a:gd name="T3" fmla="*/ 116 h 489"/>
              <a:gd name="T4" fmla="*/ 169 w 249"/>
              <a:gd name="T5" fmla="*/ 488 h 489"/>
              <a:gd name="T6" fmla="*/ 80 w 249"/>
              <a:gd name="T7" fmla="*/ 488 h 489"/>
              <a:gd name="T8" fmla="*/ 80 w 249"/>
              <a:gd name="T9" fmla="*/ 116 h 489"/>
              <a:gd name="T10" fmla="*/ 0 w 249"/>
              <a:gd name="T11" fmla="*/ 116 h 489"/>
              <a:gd name="T12" fmla="*/ 125 w 249"/>
              <a:gd name="T13" fmla="*/ 0 h 489"/>
              <a:gd name="T14" fmla="*/ 248 w 249"/>
              <a:gd name="T15" fmla="*/ 116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9" h="489">
                <a:moveTo>
                  <a:pt x="248" y="116"/>
                </a:moveTo>
                <a:lnTo>
                  <a:pt x="169" y="116"/>
                </a:lnTo>
                <a:lnTo>
                  <a:pt x="169" y="488"/>
                </a:lnTo>
                <a:lnTo>
                  <a:pt x="80" y="488"/>
                </a:lnTo>
                <a:lnTo>
                  <a:pt x="80" y="116"/>
                </a:lnTo>
                <a:lnTo>
                  <a:pt x="0" y="116"/>
                </a:lnTo>
                <a:lnTo>
                  <a:pt x="125" y="0"/>
                </a:lnTo>
                <a:lnTo>
                  <a:pt x="248" y="11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2" name="Freeform 30"/>
          <p:cNvSpPr>
            <a:spLocks noChangeArrowheads="1"/>
          </p:cNvSpPr>
          <p:nvPr userDrawn="1"/>
        </p:nvSpPr>
        <p:spPr bwMode="auto">
          <a:xfrm>
            <a:off x="6974939" y="4580810"/>
            <a:ext cx="211532" cy="215722"/>
          </a:xfrm>
          <a:custGeom>
            <a:avLst/>
            <a:gdLst>
              <a:gd name="T0" fmla="*/ 222 w 444"/>
              <a:gd name="T1" fmla="*/ 0 h 454"/>
              <a:gd name="T2" fmla="*/ 222 w 444"/>
              <a:gd name="T3" fmla="*/ 0 h 454"/>
              <a:gd name="T4" fmla="*/ 0 w 444"/>
              <a:gd name="T5" fmla="*/ 222 h 454"/>
              <a:gd name="T6" fmla="*/ 222 w 444"/>
              <a:gd name="T7" fmla="*/ 453 h 454"/>
              <a:gd name="T8" fmla="*/ 443 w 444"/>
              <a:gd name="T9" fmla="*/ 222 h 454"/>
              <a:gd name="T10" fmla="*/ 222 w 444"/>
              <a:gd name="T11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4" h="454">
                <a:moveTo>
                  <a:pt x="222" y="0"/>
                </a:moveTo>
                <a:lnTo>
                  <a:pt x="222" y="0"/>
                </a:lnTo>
                <a:cubicBezTo>
                  <a:pt x="35" y="0"/>
                  <a:pt x="0" y="45"/>
                  <a:pt x="0" y="222"/>
                </a:cubicBezTo>
                <a:cubicBezTo>
                  <a:pt x="0" y="408"/>
                  <a:pt x="35" y="453"/>
                  <a:pt x="222" y="453"/>
                </a:cubicBezTo>
                <a:cubicBezTo>
                  <a:pt x="407" y="453"/>
                  <a:pt x="443" y="408"/>
                  <a:pt x="443" y="222"/>
                </a:cubicBezTo>
                <a:cubicBezTo>
                  <a:pt x="443" y="45"/>
                  <a:pt x="407" y="0"/>
                  <a:pt x="222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3" name="Freeform 31"/>
          <p:cNvSpPr>
            <a:spLocks noChangeArrowheads="1"/>
          </p:cNvSpPr>
          <p:nvPr userDrawn="1"/>
        </p:nvSpPr>
        <p:spPr bwMode="auto">
          <a:xfrm>
            <a:off x="5611498" y="4094914"/>
            <a:ext cx="108908" cy="236665"/>
          </a:xfrm>
          <a:custGeom>
            <a:avLst/>
            <a:gdLst>
              <a:gd name="T0" fmla="*/ 115 w 231"/>
              <a:gd name="T1" fmla="*/ 0 h 498"/>
              <a:gd name="T2" fmla="*/ 0 w 231"/>
              <a:gd name="T3" fmla="*/ 187 h 498"/>
              <a:gd name="T4" fmla="*/ 230 w 231"/>
              <a:gd name="T5" fmla="*/ 187 h 498"/>
              <a:gd name="T6" fmla="*/ 115 w 231"/>
              <a:gd name="T7" fmla="*/ 0 h 498"/>
              <a:gd name="T8" fmla="*/ 115 w 231"/>
              <a:gd name="T9" fmla="*/ 497 h 498"/>
              <a:gd name="T10" fmla="*/ 230 w 231"/>
              <a:gd name="T11" fmla="*/ 319 h 498"/>
              <a:gd name="T12" fmla="*/ 0 w 231"/>
              <a:gd name="T13" fmla="*/ 319 h 498"/>
              <a:gd name="T14" fmla="*/ 115 w 231"/>
              <a:gd name="T15" fmla="*/ 49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" h="498">
                <a:moveTo>
                  <a:pt x="115" y="0"/>
                </a:moveTo>
                <a:lnTo>
                  <a:pt x="0" y="187"/>
                </a:lnTo>
                <a:lnTo>
                  <a:pt x="230" y="187"/>
                </a:lnTo>
                <a:lnTo>
                  <a:pt x="115" y="0"/>
                </a:lnTo>
                <a:close/>
                <a:moveTo>
                  <a:pt x="115" y="497"/>
                </a:moveTo>
                <a:lnTo>
                  <a:pt x="230" y="319"/>
                </a:lnTo>
                <a:lnTo>
                  <a:pt x="0" y="319"/>
                </a:lnTo>
                <a:lnTo>
                  <a:pt x="115" y="4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4" name="Freeform 32"/>
          <p:cNvSpPr>
            <a:spLocks noChangeArrowheads="1"/>
          </p:cNvSpPr>
          <p:nvPr userDrawn="1"/>
        </p:nvSpPr>
        <p:spPr bwMode="auto">
          <a:xfrm>
            <a:off x="2727540" y="3162916"/>
            <a:ext cx="219909" cy="224098"/>
          </a:xfrm>
          <a:custGeom>
            <a:avLst/>
            <a:gdLst>
              <a:gd name="T0" fmla="*/ 425 w 462"/>
              <a:gd name="T1" fmla="*/ 354 h 470"/>
              <a:gd name="T2" fmla="*/ 425 w 462"/>
              <a:gd name="T3" fmla="*/ 354 h 470"/>
              <a:gd name="T4" fmla="*/ 425 w 462"/>
              <a:gd name="T5" fmla="*/ 292 h 470"/>
              <a:gd name="T6" fmla="*/ 346 w 462"/>
              <a:gd name="T7" fmla="*/ 212 h 470"/>
              <a:gd name="T8" fmla="*/ 293 w 462"/>
              <a:gd name="T9" fmla="*/ 212 h 470"/>
              <a:gd name="T10" fmla="*/ 257 w 462"/>
              <a:gd name="T11" fmla="*/ 185 h 470"/>
              <a:gd name="T12" fmla="*/ 257 w 462"/>
              <a:gd name="T13" fmla="*/ 114 h 470"/>
              <a:gd name="T14" fmla="*/ 293 w 462"/>
              <a:gd name="T15" fmla="*/ 61 h 470"/>
              <a:gd name="T16" fmla="*/ 231 w 462"/>
              <a:gd name="T17" fmla="*/ 0 h 470"/>
              <a:gd name="T18" fmla="*/ 169 w 462"/>
              <a:gd name="T19" fmla="*/ 61 h 470"/>
              <a:gd name="T20" fmla="*/ 204 w 462"/>
              <a:gd name="T21" fmla="*/ 114 h 470"/>
              <a:gd name="T22" fmla="*/ 204 w 462"/>
              <a:gd name="T23" fmla="*/ 185 h 470"/>
              <a:gd name="T24" fmla="*/ 169 w 462"/>
              <a:gd name="T25" fmla="*/ 212 h 470"/>
              <a:gd name="T26" fmla="*/ 115 w 462"/>
              <a:gd name="T27" fmla="*/ 212 h 470"/>
              <a:gd name="T28" fmla="*/ 36 w 462"/>
              <a:gd name="T29" fmla="*/ 292 h 470"/>
              <a:gd name="T30" fmla="*/ 36 w 462"/>
              <a:gd name="T31" fmla="*/ 354 h 470"/>
              <a:gd name="T32" fmla="*/ 0 w 462"/>
              <a:gd name="T33" fmla="*/ 407 h 470"/>
              <a:gd name="T34" fmla="*/ 53 w 462"/>
              <a:gd name="T35" fmla="*/ 469 h 470"/>
              <a:gd name="T36" fmla="*/ 115 w 462"/>
              <a:gd name="T37" fmla="*/ 407 h 470"/>
              <a:gd name="T38" fmla="*/ 80 w 462"/>
              <a:gd name="T39" fmla="*/ 354 h 470"/>
              <a:gd name="T40" fmla="*/ 80 w 462"/>
              <a:gd name="T41" fmla="*/ 292 h 470"/>
              <a:gd name="T42" fmla="*/ 115 w 462"/>
              <a:gd name="T43" fmla="*/ 257 h 470"/>
              <a:gd name="T44" fmla="*/ 169 w 462"/>
              <a:gd name="T45" fmla="*/ 257 h 470"/>
              <a:gd name="T46" fmla="*/ 204 w 462"/>
              <a:gd name="T47" fmla="*/ 248 h 470"/>
              <a:gd name="T48" fmla="*/ 204 w 462"/>
              <a:gd name="T49" fmla="*/ 354 h 470"/>
              <a:gd name="T50" fmla="*/ 169 w 462"/>
              <a:gd name="T51" fmla="*/ 407 h 470"/>
              <a:gd name="T52" fmla="*/ 231 w 462"/>
              <a:gd name="T53" fmla="*/ 469 h 470"/>
              <a:gd name="T54" fmla="*/ 293 w 462"/>
              <a:gd name="T55" fmla="*/ 407 h 470"/>
              <a:gd name="T56" fmla="*/ 257 w 462"/>
              <a:gd name="T57" fmla="*/ 354 h 470"/>
              <a:gd name="T58" fmla="*/ 257 w 462"/>
              <a:gd name="T59" fmla="*/ 248 h 470"/>
              <a:gd name="T60" fmla="*/ 293 w 462"/>
              <a:gd name="T61" fmla="*/ 257 h 470"/>
              <a:gd name="T62" fmla="*/ 346 w 462"/>
              <a:gd name="T63" fmla="*/ 257 h 470"/>
              <a:gd name="T64" fmla="*/ 381 w 462"/>
              <a:gd name="T65" fmla="*/ 292 h 470"/>
              <a:gd name="T66" fmla="*/ 381 w 462"/>
              <a:gd name="T67" fmla="*/ 354 h 470"/>
              <a:gd name="T68" fmla="*/ 346 w 462"/>
              <a:gd name="T69" fmla="*/ 407 h 470"/>
              <a:gd name="T70" fmla="*/ 408 w 462"/>
              <a:gd name="T71" fmla="*/ 469 h 470"/>
              <a:gd name="T72" fmla="*/ 461 w 462"/>
              <a:gd name="T73" fmla="*/ 407 h 470"/>
              <a:gd name="T74" fmla="*/ 425 w 462"/>
              <a:gd name="T75" fmla="*/ 354 h 470"/>
              <a:gd name="T76" fmla="*/ 89 w 462"/>
              <a:gd name="T77" fmla="*/ 407 h 470"/>
              <a:gd name="T78" fmla="*/ 89 w 462"/>
              <a:gd name="T79" fmla="*/ 407 h 470"/>
              <a:gd name="T80" fmla="*/ 53 w 462"/>
              <a:gd name="T81" fmla="*/ 442 h 470"/>
              <a:gd name="T82" fmla="*/ 18 w 462"/>
              <a:gd name="T83" fmla="*/ 407 h 470"/>
              <a:gd name="T84" fmla="*/ 53 w 462"/>
              <a:gd name="T85" fmla="*/ 372 h 470"/>
              <a:gd name="T86" fmla="*/ 89 w 462"/>
              <a:gd name="T87" fmla="*/ 407 h 470"/>
              <a:gd name="T88" fmla="*/ 196 w 462"/>
              <a:gd name="T89" fmla="*/ 61 h 470"/>
              <a:gd name="T90" fmla="*/ 196 w 462"/>
              <a:gd name="T91" fmla="*/ 61 h 470"/>
              <a:gd name="T92" fmla="*/ 231 w 462"/>
              <a:gd name="T93" fmla="*/ 26 h 470"/>
              <a:gd name="T94" fmla="*/ 266 w 462"/>
              <a:gd name="T95" fmla="*/ 61 h 470"/>
              <a:gd name="T96" fmla="*/ 231 w 462"/>
              <a:gd name="T97" fmla="*/ 97 h 470"/>
              <a:gd name="T98" fmla="*/ 196 w 462"/>
              <a:gd name="T99" fmla="*/ 61 h 470"/>
              <a:gd name="T100" fmla="*/ 266 w 462"/>
              <a:gd name="T101" fmla="*/ 407 h 470"/>
              <a:gd name="T102" fmla="*/ 266 w 462"/>
              <a:gd name="T103" fmla="*/ 407 h 470"/>
              <a:gd name="T104" fmla="*/ 231 w 462"/>
              <a:gd name="T105" fmla="*/ 442 h 470"/>
              <a:gd name="T106" fmla="*/ 196 w 462"/>
              <a:gd name="T107" fmla="*/ 407 h 470"/>
              <a:gd name="T108" fmla="*/ 231 w 462"/>
              <a:gd name="T109" fmla="*/ 372 h 470"/>
              <a:gd name="T110" fmla="*/ 266 w 462"/>
              <a:gd name="T111" fmla="*/ 407 h 470"/>
              <a:gd name="T112" fmla="*/ 408 w 462"/>
              <a:gd name="T113" fmla="*/ 442 h 470"/>
              <a:gd name="T114" fmla="*/ 408 w 462"/>
              <a:gd name="T115" fmla="*/ 442 h 470"/>
              <a:gd name="T116" fmla="*/ 372 w 462"/>
              <a:gd name="T117" fmla="*/ 407 h 470"/>
              <a:gd name="T118" fmla="*/ 408 w 462"/>
              <a:gd name="T119" fmla="*/ 372 h 470"/>
              <a:gd name="T120" fmla="*/ 434 w 462"/>
              <a:gd name="T121" fmla="*/ 407 h 470"/>
              <a:gd name="T122" fmla="*/ 408 w 462"/>
              <a:gd name="T123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2" h="470">
                <a:moveTo>
                  <a:pt x="425" y="354"/>
                </a:moveTo>
                <a:lnTo>
                  <a:pt x="425" y="354"/>
                </a:lnTo>
                <a:cubicBezTo>
                  <a:pt x="425" y="292"/>
                  <a:pt x="425" y="292"/>
                  <a:pt x="425" y="292"/>
                </a:cubicBezTo>
                <a:cubicBezTo>
                  <a:pt x="425" y="257"/>
                  <a:pt x="408" y="212"/>
                  <a:pt x="346" y="212"/>
                </a:cubicBezTo>
                <a:cubicBezTo>
                  <a:pt x="293" y="212"/>
                  <a:pt x="293" y="212"/>
                  <a:pt x="293" y="212"/>
                </a:cubicBezTo>
                <a:cubicBezTo>
                  <a:pt x="257" y="212"/>
                  <a:pt x="257" y="195"/>
                  <a:pt x="257" y="185"/>
                </a:cubicBezTo>
                <a:cubicBezTo>
                  <a:pt x="257" y="114"/>
                  <a:pt x="257" y="114"/>
                  <a:pt x="257" y="114"/>
                </a:cubicBezTo>
                <a:cubicBezTo>
                  <a:pt x="275" y="106"/>
                  <a:pt x="293" y="88"/>
                  <a:pt x="293" y="61"/>
                </a:cubicBezTo>
                <a:cubicBezTo>
                  <a:pt x="293" y="26"/>
                  <a:pt x="266" y="0"/>
                  <a:pt x="231" y="0"/>
                </a:cubicBezTo>
                <a:cubicBezTo>
                  <a:pt x="196" y="0"/>
                  <a:pt x="169" y="26"/>
                  <a:pt x="169" y="61"/>
                </a:cubicBezTo>
                <a:cubicBezTo>
                  <a:pt x="169" y="88"/>
                  <a:pt x="186" y="106"/>
                  <a:pt x="204" y="114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4" y="185"/>
                  <a:pt x="204" y="212"/>
                  <a:pt x="169" y="212"/>
                </a:cubicBezTo>
                <a:cubicBezTo>
                  <a:pt x="115" y="212"/>
                  <a:pt x="115" y="212"/>
                  <a:pt x="115" y="212"/>
                </a:cubicBezTo>
                <a:cubicBezTo>
                  <a:pt x="53" y="212"/>
                  <a:pt x="36" y="257"/>
                  <a:pt x="36" y="292"/>
                </a:cubicBezTo>
                <a:cubicBezTo>
                  <a:pt x="36" y="354"/>
                  <a:pt x="36" y="354"/>
                  <a:pt x="36" y="354"/>
                </a:cubicBezTo>
                <a:cubicBezTo>
                  <a:pt x="9" y="363"/>
                  <a:pt x="0" y="380"/>
                  <a:pt x="0" y="407"/>
                </a:cubicBezTo>
                <a:cubicBezTo>
                  <a:pt x="0" y="442"/>
                  <a:pt x="27" y="469"/>
                  <a:pt x="53" y="469"/>
                </a:cubicBezTo>
                <a:cubicBezTo>
                  <a:pt x="89" y="469"/>
                  <a:pt x="115" y="442"/>
                  <a:pt x="115" y="407"/>
                </a:cubicBezTo>
                <a:cubicBezTo>
                  <a:pt x="115" y="380"/>
                  <a:pt x="98" y="363"/>
                  <a:pt x="80" y="354"/>
                </a:cubicBezTo>
                <a:cubicBezTo>
                  <a:pt x="80" y="292"/>
                  <a:pt x="80" y="292"/>
                  <a:pt x="80" y="292"/>
                </a:cubicBezTo>
                <a:cubicBezTo>
                  <a:pt x="80" y="292"/>
                  <a:pt x="80" y="257"/>
                  <a:pt x="115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86" y="257"/>
                  <a:pt x="196" y="257"/>
                  <a:pt x="204" y="248"/>
                </a:cubicBezTo>
                <a:cubicBezTo>
                  <a:pt x="204" y="354"/>
                  <a:pt x="204" y="354"/>
                  <a:pt x="204" y="354"/>
                </a:cubicBezTo>
                <a:cubicBezTo>
                  <a:pt x="186" y="363"/>
                  <a:pt x="169" y="380"/>
                  <a:pt x="169" y="407"/>
                </a:cubicBezTo>
                <a:cubicBezTo>
                  <a:pt x="169" y="442"/>
                  <a:pt x="196" y="469"/>
                  <a:pt x="231" y="469"/>
                </a:cubicBezTo>
                <a:cubicBezTo>
                  <a:pt x="266" y="469"/>
                  <a:pt x="293" y="442"/>
                  <a:pt x="293" y="407"/>
                </a:cubicBezTo>
                <a:cubicBezTo>
                  <a:pt x="293" y="380"/>
                  <a:pt x="275" y="363"/>
                  <a:pt x="257" y="354"/>
                </a:cubicBezTo>
                <a:cubicBezTo>
                  <a:pt x="257" y="248"/>
                  <a:pt x="257" y="248"/>
                  <a:pt x="257" y="248"/>
                </a:cubicBezTo>
                <a:cubicBezTo>
                  <a:pt x="266" y="257"/>
                  <a:pt x="275" y="257"/>
                  <a:pt x="293" y="257"/>
                </a:cubicBezTo>
                <a:cubicBezTo>
                  <a:pt x="346" y="257"/>
                  <a:pt x="346" y="257"/>
                  <a:pt x="346" y="257"/>
                </a:cubicBezTo>
                <a:cubicBezTo>
                  <a:pt x="381" y="257"/>
                  <a:pt x="381" y="283"/>
                  <a:pt x="381" y="292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63" y="363"/>
                  <a:pt x="346" y="380"/>
                  <a:pt x="346" y="407"/>
                </a:cubicBezTo>
                <a:cubicBezTo>
                  <a:pt x="346" y="442"/>
                  <a:pt x="372" y="469"/>
                  <a:pt x="408" y="469"/>
                </a:cubicBezTo>
                <a:cubicBezTo>
                  <a:pt x="434" y="469"/>
                  <a:pt x="461" y="442"/>
                  <a:pt x="461" y="407"/>
                </a:cubicBezTo>
                <a:cubicBezTo>
                  <a:pt x="461" y="380"/>
                  <a:pt x="453" y="363"/>
                  <a:pt x="425" y="354"/>
                </a:cubicBezTo>
                <a:close/>
                <a:moveTo>
                  <a:pt x="89" y="407"/>
                </a:moveTo>
                <a:lnTo>
                  <a:pt x="89" y="407"/>
                </a:lnTo>
                <a:cubicBezTo>
                  <a:pt x="89" y="425"/>
                  <a:pt x="71" y="442"/>
                  <a:pt x="53" y="442"/>
                </a:cubicBezTo>
                <a:cubicBezTo>
                  <a:pt x="36" y="442"/>
                  <a:pt x="18" y="425"/>
                  <a:pt x="18" y="407"/>
                </a:cubicBezTo>
                <a:cubicBezTo>
                  <a:pt x="18" y="389"/>
                  <a:pt x="36" y="372"/>
                  <a:pt x="53" y="372"/>
                </a:cubicBezTo>
                <a:cubicBezTo>
                  <a:pt x="71" y="372"/>
                  <a:pt x="89" y="389"/>
                  <a:pt x="89" y="407"/>
                </a:cubicBezTo>
                <a:close/>
                <a:moveTo>
                  <a:pt x="196" y="61"/>
                </a:moveTo>
                <a:lnTo>
                  <a:pt x="196" y="61"/>
                </a:lnTo>
                <a:cubicBezTo>
                  <a:pt x="196" y="44"/>
                  <a:pt x="213" y="26"/>
                  <a:pt x="231" y="26"/>
                </a:cubicBezTo>
                <a:cubicBezTo>
                  <a:pt x="249" y="26"/>
                  <a:pt x="266" y="44"/>
                  <a:pt x="266" y="61"/>
                </a:cubicBezTo>
                <a:cubicBezTo>
                  <a:pt x="266" y="79"/>
                  <a:pt x="249" y="97"/>
                  <a:pt x="231" y="97"/>
                </a:cubicBezTo>
                <a:cubicBezTo>
                  <a:pt x="213" y="97"/>
                  <a:pt x="196" y="79"/>
                  <a:pt x="196" y="61"/>
                </a:cubicBezTo>
                <a:close/>
                <a:moveTo>
                  <a:pt x="266" y="407"/>
                </a:moveTo>
                <a:lnTo>
                  <a:pt x="266" y="407"/>
                </a:lnTo>
                <a:cubicBezTo>
                  <a:pt x="266" y="425"/>
                  <a:pt x="249" y="442"/>
                  <a:pt x="231" y="442"/>
                </a:cubicBezTo>
                <a:cubicBezTo>
                  <a:pt x="213" y="442"/>
                  <a:pt x="196" y="425"/>
                  <a:pt x="196" y="407"/>
                </a:cubicBezTo>
                <a:cubicBezTo>
                  <a:pt x="196" y="389"/>
                  <a:pt x="213" y="372"/>
                  <a:pt x="231" y="372"/>
                </a:cubicBezTo>
                <a:cubicBezTo>
                  <a:pt x="249" y="372"/>
                  <a:pt x="266" y="389"/>
                  <a:pt x="266" y="407"/>
                </a:cubicBezTo>
                <a:close/>
                <a:moveTo>
                  <a:pt x="408" y="442"/>
                </a:moveTo>
                <a:lnTo>
                  <a:pt x="408" y="442"/>
                </a:lnTo>
                <a:cubicBezTo>
                  <a:pt x="381" y="442"/>
                  <a:pt x="372" y="425"/>
                  <a:pt x="372" y="407"/>
                </a:cubicBezTo>
                <a:cubicBezTo>
                  <a:pt x="372" y="389"/>
                  <a:pt x="381" y="372"/>
                  <a:pt x="408" y="372"/>
                </a:cubicBezTo>
                <a:cubicBezTo>
                  <a:pt x="425" y="372"/>
                  <a:pt x="434" y="389"/>
                  <a:pt x="434" y="407"/>
                </a:cubicBezTo>
                <a:cubicBezTo>
                  <a:pt x="434" y="425"/>
                  <a:pt x="425" y="442"/>
                  <a:pt x="408" y="4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5" name="Freeform 33"/>
          <p:cNvSpPr>
            <a:spLocks noChangeArrowheads="1"/>
          </p:cNvSpPr>
          <p:nvPr userDrawn="1"/>
        </p:nvSpPr>
        <p:spPr bwMode="auto">
          <a:xfrm>
            <a:off x="2289814" y="3175482"/>
            <a:ext cx="152891" cy="198965"/>
          </a:xfrm>
          <a:custGeom>
            <a:avLst/>
            <a:gdLst>
              <a:gd name="T0" fmla="*/ 319 w 320"/>
              <a:gd name="T1" fmla="*/ 62 h 417"/>
              <a:gd name="T2" fmla="*/ 319 w 320"/>
              <a:gd name="T3" fmla="*/ 62 h 417"/>
              <a:gd name="T4" fmla="*/ 257 w 320"/>
              <a:gd name="T5" fmla="*/ 0 h 417"/>
              <a:gd name="T6" fmla="*/ 194 w 320"/>
              <a:gd name="T7" fmla="*/ 62 h 417"/>
              <a:gd name="T8" fmla="*/ 230 w 320"/>
              <a:gd name="T9" fmla="*/ 115 h 417"/>
              <a:gd name="T10" fmla="*/ 150 w 320"/>
              <a:gd name="T11" fmla="*/ 186 h 417"/>
              <a:gd name="T12" fmla="*/ 79 w 320"/>
              <a:gd name="T13" fmla="*/ 213 h 417"/>
              <a:gd name="T14" fmla="*/ 79 w 320"/>
              <a:gd name="T15" fmla="*/ 115 h 417"/>
              <a:gd name="T16" fmla="*/ 115 w 320"/>
              <a:gd name="T17" fmla="*/ 62 h 417"/>
              <a:gd name="T18" fmla="*/ 62 w 320"/>
              <a:gd name="T19" fmla="*/ 0 h 417"/>
              <a:gd name="T20" fmla="*/ 0 w 320"/>
              <a:gd name="T21" fmla="*/ 62 h 417"/>
              <a:gd name="T22" fmla="*/ 35 w 320"/>
              <a:gd name="T23" fmla="*/ 115 h 417"/>
              <a:gd name="T24" fmla="*/ 35 w 320"/>
              <a:gd name="T25" fmla="*/ 301 h 417"/>
              <a:gd name="T26" fmla="*/ 0 w 320"/>
              <a:gd name="T27" fmla="*/ 354 h 417"/>
              <a:gd name="T28" fmla="*/ 62 w 320"/>
              <a:gd name="T29" fmla="*/ 416 h 417"/>
              <a:gd name="T30" fmla="*/ 115 w 320"/>
              <a:gd name="T31" fmla="*/ 354 h 417"/>
              <a:gd name="T32" fmla="*/ 88 w 320"/>
              <a:gd name="T33" fmla="*/ 301 h 417"/>
              <a:gd name="T34" fmla="*/ 168 w 320"/>
              <a:gd name="T35" fmla="*/ 231 h 417"/>
              <a:gd name="T36" fmla="*/ 283 w 320"/>
              <a:gd name="T37" fmla="*/ 115 h 417"/>
              <a:gd name="T38" fmla="*/ 319 w 320"/>
              <a:gd name="T39" fmla="*/ 62 h 417"/>
              <a:gd name="T40" fmla="*/ 26 w 320"/>
              <a:gd name="T41" fmla="*/ 62 h 417"/>
              <a:gd name="T42" fmla="*/ 26 w 320"/>
              <a:gd name="T43" fmla="*/ 62 h 417"/>
              <a:gd name="T44" fmla="*/ 62 w 320"/>
              <a:gd name="T45" fmla="*/ 27 h 417"/>
              <a:gd name="T46" fmla="*/ 97 w 320"/>
              <a:gd name="T47" fmla="*/ 62 h 417"/>
              <a:gd name="T48" fmla="*/ 62 w 320"/>
              <a:gd name="T49" fmla="*/ 88 h 417"/>
              <a:gd name="T50" fmla="*/ 26 w 320"/>
              <a:gd name="T51" fmla="*/ 62 h 417"/>
              <a:gd name="T52" fmla="*/ 62 w 320"/>
              <a:gd name="T53" fmla="*/ 390 h 417"/>
              <a:gd name="T54" fmla="*/ 62 w 320"/>
              <a:gd name="T55" fmla="*/ 390 h 417"/>
              <a:gd name="T56" fmla="*/ 26 w 320"/>
              <a:gd name="T57" fmla="*/ 354 h 417"/>
              <a:gd name="T58" fmla="*/ 62 w 320"/>
              <a:gd name="T59" fmla="*/ 319 h 417"/>
              <a:gd name="T60" fmla="*/ 97 w 320"/>
              <a:gd name="T61" fmla="*/ 354 h 417"/>
              <a:gd name="T62" fmla="*/ 62 w 320"/>
              <a:gd name="T63" fmla="*/ 390 h 417"/>
              <a:gd name="T64" fmla="*/ 257 w 320"/>
              <a:gd name="T65" fmla="*/ 88 h 417"/>
              <a:gd name="T66" fmla="*/ 257 w 320"/>
              <a:gd name="T67" fmla="*/ 88 h 417"/>
              <a:gd name="T68" fmla="*/ 221 w 320"/>
              <a:gd name="T69" fmla="*/ 62 h 417"/>
              <a:gd name="T70" fmla="*/ 257 w 320"/>
              <a:gd name="T71" fmla="*/ 27 h 417"/>
              <a:gd name="T72" fmla="*/ 292 w 320"/>
              <a:gd name="T73" fmla="*/ 62 h 417"/>
              <a:gd name="T74" fmla="*/ 257 w 320"/>
              <a:gd name="T75" fmla="*/ 88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0" h="417">
                <a:moveTo>
                  <a:pt x="319" y="62"/>
                </a:moveTo>
                <a:lnTo>
                  <a:pt x="319" y="62"/>
                </a:ln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4" y="27"/>
                  <a:pt x="194" y="62"/>
                </a:cubicBezTo>
                <a:cubicBezTo>
                  <a:pt x="194" y="80"/>
                  <a:pt x="213" y="106"/>
                  <a:pt x="230" y="115"/>
                </a:cubicBezTo>
                <a:cubicBezTo>
                  <a:pt x="230" y="159"/>
                  <a:pt x="194" y="169"/>
                  <a:pt x="150" y="186"/>
                </a:cubicBezTo>
                <a:cubicBezTo>
                  <a:pt x="132" y="195"/>
                  <a:pt x="106" y="195"/>
                  <a:pt x="79" y="213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06" y="106"/>
                  <a:pt x="115" y="80"/>
                  <a:pt x="115" y="62"/>
                </a:cubicBezTo>
                <a:cubicBezTo>
                  <a:pt x="115" y="27"/>
                  <a:pt x="88" y="0"/>
                  <a:pt x="62" y="0"/>
                </a:cubicBezTo>
                <a:cubicBezTo>
                  <a:pt x="26" y="0"/>
                  <a:pt x="0" y="27"/>
                  <a:pt x="0" y="62"/>
                </a:cubicBezTo>
                <a:cubicBezTo>
                  <a:pt x="0" y="80"/>
                  <a:pt x="17" y="106"/>
                  <a:pt x="35" y="115"/>
                </a:cubicBezTo>
                <a:cubicBezTo>
                  <a:pt x="35" y="301"/>
                  <a:pt x="35" y="301"/>
                  <a:pt x="35" y="301"/>
                </a:cubicBezTo>
                <a:cubicBezTo>
                  <a:pt x="17" y="310"/>
                  <a:pt x="0" y="328"/>
                  <a:pt x="0" y="354"/>
                </a:cubicBezTo>
                <a:cubicBezTo>
                  <a:pt x="0" y="390"/>
                  <a:pt x="26" y="416"/>
                  <a:pt x="62" y="416"/>
                </a:cubicBezTo>
                <a:cubicBezTo>
                  <a:pt x="88" y="416"/>
                  <a:pt x="115" y="390"/>
                  <a:pt x="115" y="354"/>
                </a:cubicBezTo>
                <a:cubicBezTo>
                  <a:pt x="115" y="328"/>
                  <a:pt x="106" y="310"/>
                  <a:pt x="88" y="301"/>
                </a:cubicBezTo>
                <a:cubicBezTo>
                  <a:pt x="88" y="257"/>
                  <a:pt x="123" y="240"/>
                  <a:pt x="168" y="231"/>
                </a:cubicBezTo>
                <a:cubicBezTo>
                  <a:pt x="213" y="213"/>
                  <a:pt x="275" y="195"/>
                  <a:pt x="283" y="115"/>
                </a:cubicBezTo>
                <a:cubicBezTo>
                  <a:pt x="301" y="106"/>
                  <a:pt x="319" y="80"/>
                  <a:pt x="319" y="62"/>
                </a:cubicBezTo>
                <a:close/>
                <a:moveTo>
                  <a:pt x="26" y="62"/>
                </a:moveTo>
                <a:lnTo>
                  <a:pt x="26" y="62"/>
                </a:lnTo>
                <a:cubicBezTo>
                  <a:pt x="26" y="35"/>
                  <a:pt x="44" y="27"/>
                  <a:pt x="62" y="27"/>
                </a:cubicBezTo>
                <a:cubicBezTo>
                  <a:pt x="79" y="27"/>
                  <a:pt x="97" y="35"/>
                  <a:pt x="97" y="62"/>
                </a:cubicBezTo>
                <a:cubicBezTo>
                  <a:pt x="97" y="80"/>
                  <a:pt x="79" y="88"/>
                  <a:pt x="62" y="88"/>
                </a:cubicBezTo>
                <a:cubicBezTo>
                  <a:pt x="44" y="88"/>
                  <a:pt x="26" y="80"/>
                  <a:pt x="26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6" y="372"/>
                  <a:pt x="26" y="354"/>
                </a:cubicBezTo>
                <a:cubicBezTo>
                  <a:pt x="26" y="337"/>
                  <a:pt x="44" y="319"/>
                  <a:pt x="62" y="319"/>
                </a:cubicBezTo>
                <a:cubicBezTo>
                  <a:pt x="79" y="319"/>
                  <a:pt x="97" y="337"/>
                  <a:pt x="97" y="354"/>
                </a:cubicBezTo>
                <a:cubicBezTo>
                  <a:pt x="97" y="372"/>
                  <a:pt x="79" y="390"/>
                  <a:pt x="62" y="390"/>
                </a:cubicBezTo>
                <a:close/>
                <a:moveTo>
                  <a:pt x="257" y="88"/>
                </a:moveTo>
                <a:lnTo>
                  <a:pt x="257" y="88"/>
                </a:lnTo>
                <a:cubicBezTo>
                  <a:pt x="239" y="88"/>
                  <a:pt x="221" y="80"/>
                  <a:pt x="221" y="62"/>
                </a:cubicBez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6" name="Freeform 34"/>
          <p:cNvSpPr>
            <a:spLocks noChangeArrowheads="1"/>
          </p:cNvSpPr>
          <p:nvPr userDrawn="1"/>
        </p:nvSpPr>
        <p:spPr bwMode="auto">
          <a:xfrm>
            <a:off x="1818580" y="3162916"/>
            <a:ext cx="152889" cy="224098"/>
          </a:xfrm>
          <a:custGeom>
            <a:avLst/>
            <a:gdLst>
              <a:gd name="T0" fmla="*/ 258 w 320"/>
              <a:gd name="T1" fmla="*/ 345 h 470"/>
              <a:gd name="T2" fmla="*/ 258 w 320"/>
              <a:gd name="T3" fmla="*/ 345 h 470"/>
              <a:gd name="T4" fmla="*/ 205 w 320"/>
              <a:gd name="T5" fmla="*/ 380 h 470"/>
              <a:gd name="T6" fmla="*/ 124 w 320"/>
              <a:gd name="T7" fmla="*/ 380 h 470"/>
              <a:gd name="T8" fmla="*/ 80 w 320"/>
              <a:gd name="T9" fmla="*/ 345 h 470"/>
              <a:gd name="T10" fmla="*/ 80 w 320"/>
              <a:gd name="T11" fmla="*/ 248 h 470"/>
              <a:gd name="T12" fmla="*/ 124 w 320"/>
              <a:gd name="T13" fmla="*/ 257 h 470"/>
              <a:gd name="T14" fmla="*/ 205 w 320"/>
              <a:gd name="T15" fmla="*/ 257 h 470"/>
              <a:gd name="T16" fmla="*/ 258 w 320"/>
              <a:gd name="T17" fmla="*/ 292 h 470"/>
              <a:gd name="T18" fmla="*/ 319 w 320"/>
              <a:gd name="T19" fmla="*/ 230 h 470"/>
              <a:gd name="T20" fmla="*/ 258 w 320"/>
              <a:gd name="T21" fmla="*/ 176 h 470"/>
              <a:gd name="T22" fmla="*/ 205 w 320"/>
              <a:gd name="T23" fmla="*/ 212 h 470"/>
              <a:gd name="T24" fmla="*/ 124 w 320"/>
              <a:gd name="T25" fmla="*/ 212 h 470"/>
              <a:gd name="T26" fmla="*/ 80 w 320"/>
              <a:gd name="T27" fmla="*/ 167 h 470"/>
              <a:gd name="T28" fmla="*/ 80 w 320"/>
              <a:gd name="T29" fmla="*/ 114 h 470"/>
              <a:gd name="T30" fmla="*/ 115 w 320"/>
              <a:gd name="T31" fmla="*/ 61 h 470"/>
              <a:gd name="T32" fmla="*/ 62 w 320"/>
              <a:gd name="T33" fmla="*/ 0 h 470"/>
              <a:gd name="T34" fmla="*/ 0 w 320"/>
              <a:gd name="T35" fmla="*/ 61 h 470"/>
              <a:gd name="T36" fmla="*/ 36 w 320"/>
              <a:gd name="T37" fmla="*/ 114 h 470"/>
              <a:gd name="T38" fmla="*/ 36 w 320"/>
              <a:gd name="T39" fmla="*/ 345 h 470"/>
              <a:gd name="T40" fmla="*/ 124 w 320"/>
              <a:gd name="T41" fmla="*/ 433 h 470"/>
              <a:gd name="T42" fmla="*/ 205 w 320"/>
              <a:gd name="T43" fmla="*/ 433 h 470"/>
              <a:gd name="T44" fmla="*/ 258 w 320"/>
              <a:gd name="T45" fmla="*/ 469 h 470"/>
              <a:gd name="T46" fmla="*/ 319 w 320"/>
              <a:gd name="T47" fmla="*/ 407 h 470"/>
              <a:gd name="T48" fmla="*/ 258 w 320"/>
              <a:gd name="T49" fmla="*/ 345 h 470"/>
              <a:gd name="T50" fmla="*/ 258 w 320"/>
              <a:gd name="T51" fmla="*/ 195 h 470"/>
              <a:gd name="T52" fmla="*/ 258 w 320"/>
              <a:gd name="T53" fmla="*/ 195 h 470"/>
              <a:gd name="T54" fmla="*/ 293 w 320"/>
              <a:gd name="T55" fmla="*/ 230 h 470"/>
              <a:gd name="T56" fmla="*/ 258 w 320"/>
              <a:gd name="T57" fmla="*/ 266 h 470"/>
              <a:gd name="T58" fmla="*/ 221 w 320"/>
              <a:gd name="T59" fmla="*/ 230 h 470"/>
              <a:gd name="T60" fmla="*/ 258 w 320"/>
              <a:gd name="T61" fmla="*/ 195 h 470"/>
              <a:gd name="T62" fmla="*/ 27 w 320"/>
              <a:gd name="T63" fmla="*/ 61 h 470"/>
              <a:gd name="T64" fmla="*/ 27 w 320"/>
              <a:gd name="T65" fmla="*/ 61 h 470"/>
              <a:gd name="T66" fmla="*/ 62 w 320"/>
              <a:gd name="T67" fmla="*/ 26 h 470"/>
              <a:gd name="T68" fmla="*/ 98 w 320"/>
              <a:gd name="T69" fmla="*/ 61 h 470"/>
              <a:gd name="T70" fmla="*/ 62 w 320"/>
              <a:gd name="T71" fmla="*/ 97 h 470"/>
              <a:gd name="T72" fmla="*/ 27 w 320"/>
              <a:gd name="T73" fmla="*/ 61 h 470"/>
              <a:gd name="T74" fmla="*/ 258 w 320"/>
              <a:gd name="T75" fmla="*/ 442 h 470"/>
              <a:gd name="T76" fmla="*/ 258 w 320"/>
              <a:gd name="T77" fmla="*/ 442 h 470"/>
              <a:gd name="T78" fmla="*/ 221 w 320"/>
              <a:gd name="T79" fmla="*/ 407 h 470"/>
              <a:gd name="T80" fmla="*/ 258 w 320"/>
              <a:gd name="T81" fmla="*/ 372 h 470"/>
              <a:gd name="T82" fmla="*/ 293 w 320"/>
              <a:gd name="T83" fmla="*/ 407 h 470"/>
              <a:gd name="T84" fmla="*/ 258 w 320"/>
              <a:gd name="T85" fmla="*/ 44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0" h="470">
                <a:moveTo>
                  <a:pt x="258" y="345"/>
                </a:moveTo>
                <a:lnTo>
                  <a:pt x="258" y="345"/>
                </a:lnTo>
                <a:cubicBezTo>
                  <a:pt x="231" y="345"/>
                  <a:pt x="213" y="363"/>
                  <a:pt x="205" y="380"/>
                </a:cubicBezTo>
                <a:cubicBezTo>
                  <a:pt x="124" y="380"/>
                  <a:pt x="124" y="380"/>
                  <a:pt x="124" y="380"/>
                </a:cubicBezTo>
                <a:cubicBezTo>
                  <a:pt x="89" y="380"/>
                  <a:pt x="80" y="354"/>
                  <a:pt x="80" y="345"/>
                </a:cubicBezTo>
                <a:cubicBezTo>
                  <a:pt x="80" y="248"/>
                  <a:pt x="80" y="248"/>
                  <a:pt x="80" y="248"/>
                </a:cubicBezTo>
                <a:cubicBezTo>
                  <a:pt x="98" y="257"/>
                  <a:pt x="107" y="257"/>
                  <a:pt x="124" y="257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13" y="274"/>
                  <a:pt x="231" y="292"/>
                  <a:pt x="258" y="292"/>
                </a:cubicBezTo>
                <a:cubicBezTo>
                  <a:pt x="293" y="292"/>
                  <a:pt x="319" y="266"/>
                  <a:pt x="319" y="230"/>
                </a:cubicBezTo>
                <a:cubicBezTo>
                  <a:pt x="319" y="204"/>
                  <a:pt x="293" y="176"/>
                  <a:pt x="258" y="176"/>
                </a:cubicBezTo>
                <a:cubicBezTo>
                  <a:pt x="231" y="176"/>
                  <a:pt x="213" y="185"/>
                  <a:pt x="205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89" y="212"/>
                  <a:pt x="80" y="176"/>
                  <a:pt x="80" y="167"/>
                </a:cubicBezTo>
                <a:cubicBezTo>
                  <a:pt x="80" y="114"/>
                  <a:pt x="80" y="114"/>
                  <a:pt x="80" y="114"/>
                </a:cubicBezTo>
                <a:cubicBezTo>
                  <a:pt x="107" y="106"/>
                  <a:pt x="115" y="88"/>
                  <a:pt x="115" y="61"/>
                </a:cubicBezTo>
                <a:cubicBezTo>
                  <a:pt x="115" y="26"/>
                  <a:pt x="89" y="0"/>
                  <a:pt x="62" y="0"/>
                </a:cubicBezTo>
                <a:cubicBezTo>
                  <a:pt x="27" y="0"/>
                  <a:pt x="0" y="26"/>
                  <a:pt x="0" y="61"/>
                </a:cubicBezTo>
                <a:cubicBezTo>
                  <a:pt x="0" y="88"/>
                  <a:pt x="18" y="106"/>
                  <a:pt x="36" y="114"/>
                </a:cubicBezTo>
                <a:cubicBezTo>
                  <a:pt x="36" y="345"/>
                  <a:pt x="36" y="345"/>
                  <a:pt x="36" y="345"/>
                </a:cubicBezTo>
                <a:cubicBezTo>
                  <a:pt x="36" y="380"/>
                  <a:pt x="62" y="433"/>
                  <a:pt x="124" y="433"/>
                </a:cubicBezTo>
                <a:cubicBezTo>
                  <a:pt x="205" y="433"/>
                  <a:pt x="205" y="433"/>
                  <a:pt x="205" y="433"/>
                </a:cubicBezTo>
                <a:cubicBezTo>
                  <a:pt x="213" y="451"/>
                  <a:pt x="231" y="469"/>
                  <a:pt x="258" y="469"/>
                </a:cubicBezTo>
                <a:cubicBezTo>
                  <a:pt x="293" y="469"/>
                  <a:pt x="319" y="442"/>
                  <a:pt x="319" y="407"/>
                </a:cubicBezTo>
                <a:cubicBezTo>
                  <a:pt x="319" y="372"/>
                  <a:pt x="293" y="345"/>
                  <a:pt x="258" y="345"/>
                </a:cubicBezTo>
                <a:close/>
                <a:moveTo>
                  <a:pt x="258" y="195"/>
                </a:moveTo>
                <a:lnTo>
                  <a:pt x="258" y="195"/>
                </a:lnTo>
                <a:cubicBezTo>
                  <a:pt x="275" y="195"/>
                  <a:pt x="293" y="212"/>
                  <a:pt x="293" y="230"/>
                </a:cubicBezTo>
                <a:cubicBezTo>
                  <a:pt x="293" y="248"/>
                  <a:pt x="275" y="266"/>
                  <a:pt x="258" y="266"/>
                </a:cubicBezTo>
                <a:cubicBezTo>
                  <a:pt x="240" y="266"/>
                  <a:pt x="221" y="248"/>
                  <a:pt x="221" y="230"/>
                </a:cubicBezTo>
                <a:cubicBezTo>
                  <a:pt x="221" y="212"/>
                  <a:pt x="240" y="195"/>
                  <a:pt x="258" y="195"/>
                </a:cubicBezTo>
                <a:close/>
                <a:moveTo>
                  <a:pt x="27" y="61"/>
                </a:moveTo>
                <a:lnTo>
                  <a:pt x="27" y="61"/>
                </a:lnTo>
                <a:cubicBezTo>
                  <a:pt x="27" y="44"/>
                  <a:pt x="45" y="26"/>
                  <a:pt x="62" y="26"/>
                </a:cubicBezTo>
                <a:cubicBezTo>
                  <a:pt x="80" y="26"/>
                  <a:pt x="98" y="44"/>
                  <a:pt x="98" y="61"/>
                </a:cubicBezTo>
                <a:cubicBezTo>
                  <a:pt x="98" y="79"/>
                  <a:pt x="80" y="97"/>
                  <a:pt x="62" y="97"/>
                </a:cubicBezTo>
                <a:cubicBezTo>
                  <a:pt x="45" y="97"/>
                  <a:pt x="27" y="79"/>
                  <a:pt x="27" y="61"/>
                </a:cubicBezTo>
                <a:close/>
                <a:moveTo>
                  <a:pt x="258" y="442"/>
                </a:moveTo>
                <a:lnTo>
                  <a:pt x="258" y="442"/>
                </a:lnTo>
                <a:cubicBezTo>
                  <a:pt x="240" y="442"/>
                  <a:pt x="221" y="425"/>
                  <a:pt x="221" y="407"/>
                </a:cubicBezTo>
                <a:cubicBezTo>
                  <a:pt x="221" y="389"/>
                  <a:pt x="240" y="372"/>
                  <a:pt x="258" y="372"/>
                </a:cubicBezTo>
                <a:cubicBezTo>
                  <a:pt x="275" y="372"/>
                  <a:pt x="293" y="389"/>
                  <a:pt x="293" y="407"/>
                </a:cubicBezTo>
                <a:cubicBezTo>
                  <a:pt x="293" y="425"/>
                  <a:pt x="275" y="442"/>
                  <a:pt x="258" y="4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7" name="Freeform 35"/>
          <p:cNvSpPr>
            <a:spLocks noChangeArrowheads="1"/>
          </p:cNvSpPr>
          <p:nvPr userDrawn="1"/>
        </p:nvSpPr>
        <p:spPr bwMode="auto">
          <a:xfrm>
            <a:off x="3280455" y="3175482"/>
            <a:ext cx="58642" cy="198965"/>
          </a:xfrm>
          <a:custGeom>
            <a:avLst/>
            <a:gdLst>
              <a:gd name="T0" fmla="*/ 89 w 125"/>
              <a:gd name="T1" fmla="*/ 301 h 417"/>
              <a:gd name="T2" fmla="*/ 89 w 125"/>
              <a:gd name="T3" fmla="*/ 301 h 417"/>
              <a:gd name="T4" fmla="*/ 89 w 125"/>
              <a:gd name="T5" fmla="*/ 115 h 417"/>
              <a:gd name="T6" fmla="*/ 124 w 125"/>
              <a:gd name="T7" fmla="*/ 62 h 417"/>
              <a:gd name="T8" fmla="*/ 62 w 125"/>
              <a:gd name="T9" fmla="*/ 0 h 417"/>
              <a:gd name="T10" fmla="*/ 0 w 125"/>
              <a:gd name="T11" fmla="*/ 62 h 417"/>
              <a:gd name="T12" fmla="*/ 36 w 125"/>
              <a:gd name="T13" fmla="*/ 115 h 417"/>
              <a:gd name="T14" fmla="*/ 36 w 125"/>
              <a:gd name="T15" fmla="*/ 301 h 417"/>
              <a:gd name="T16" fmla="*/ 0 w 125"/>
              <a:gd name="T17" fmla="*/ 354 h 417"/>
              <a:gd name="T18" fmla="*/ 62 w 125"/>
              <a:gd name="T19" fmla="*/ 416 h 417"/>
              <a:gd name="T20" fmla="*/ 124 w 125"/>
              <a:gd name="T21" fmla="*/ 354 h 417"/>
              <a:gd name="T22" fmla="*/ 89 w 125"/>
              <a:gd name="T23" fmla="*/ 301 h 417"/>
              <a:gd name="T24" fmla="*/ 27 w 125"/>
              <a:gd name="T25" fmla="*/ 62 h 417"/>
              <a:gd name="T26" fmla="*/ 27 w 125"/>
              <a:gd name="T27" fmla="*/ 62 h 417"/>
              <a:gd name="T28" fmla="*/ 62 w 125"/>
              <a:gd name="T29" fmla="*/ 27 h 417"/>
              <a:gd name="T30" fmla="*/ 97 w 125"/>
              <a:gd name="T31" fmla="*/ 62 h 417"/>
              <a:gd name="T32" fmla="*/ 62 w 125"/>
              <a:gd name="T33" fmla="*/ 88 h 417"/>
              <a:gd name="T34" fmla="*/ 27 w 125"/>
              <a:gd name="T35" fmla="*/ 62 h 417"/>
              <a:gd name="T36" fmla="*/ 62 w 125"/>
              <a:gd name="T37" fmla="*/ 390 h 417"/>
              <a:gd name="T38" fmla="*/ 62 w 125"/>
              <a:gd name="T39" fmla="*/ 390 h 417"/>
              <a:gd name="T40" fmla="*/ 27 w 125"/>
              <a:gd name="T41" fmla="*/ 354 h 417"/>
              <a:gd name="T42" fmla="*/ 62 w 125"/>
              <a:gd name="T43" fmla="*/ 319 h 417"/>
              <a:gd name="T44" fmla="*/ 97 w 125"/>
              <a:gd name="T45" fmla="*/ 354 h 417"/>
              <a:gd name="T46" fmla="*/ 62 w 125"/>
              <a:gd name="T47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417">
                <a:moveTo>
                  <a:pt x="89" y="301"/>
                </a:moveTo>
                <a:lnTo>
                  <a:pt x="89" y="301"/>
                </a:lnTo>
                <a:cubicBezTo>
                  <a:pt x="89" y="115"/>
                  <a:pt x="89" y="115"/>
                  <a:pt x="89" y="115"/>
                </a:cubicBezTo>
                <a:cubicBezTo>
                  <a:pt x="106" y="106"/>
                  <a:pt x="124" y="80"/>
                  <a:pt x="124" y="62"/>
                </a:cubicBezTo>
                <a:cubicBezTo>
                  <a:pt x="124" y="27"/>
                  <a:pt x="97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97" y="416"/>
                  <a:pt x="124" y="390"/>
                  <a:pt x="124" y="354"/>
                </a:cubicBezTo>
                <a:cubicBezTo>
                  <a:pt x="124" y="328"/>
                  <a:pt x="106" y="310"/>
                  <a:pt x="89" y="301"/>
                </a:cubicBezTo>
                <a:close/>
                <a:moveTo>
                  <a:pt x="27" y="62"/>
                </a:moveTo>
                <a:lnTo>
                  <a:pt x="27" y="62"/>
                </a:ln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7" y="35"/>
                  <a:pt x="97" y="62"/>
                </a:cubicBezTo>
                <a:cubicBezTo>
                  <a:pt x="97" y="80"/>
                  <a:pt x="80" y="88"/>
                  <a:pt x="62" y="88"/>
                </a:cubicBezTo>
                <a:cubicBezTo>
                  <a:pt x="44" y="88"/>
                  <a:pt x="27" y="80"/>
                  <a:pt x="27" y="62"/>
                </a:cubicBezTo>
                <a:close/>
                <a:moveTo>
                  <a:pt x="62" y="390"/>
                </a:moveTo>
                <a:lnTo>
                  <a:pt x="62" y="390"/>
                </a:ln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7" y="337"/>
                  <a:pt x="97" y="354"/>
                </a:cubicBezTo>
                <a:cubicBezTo>
                  <a:pt x="97" y="372"/>
                  <a:pt x="80" y="390"/>
                  <a:pt x="62" y="39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8" name="Freeform 36"/>
          <p:cNvSpPr>
            <a:spLocks noChangeArrowheads="1"/>
          </p:cNvSpPr>
          <p:nvPr userDrawn="1"/>
        </p:nvSpPr>
        <p:spPr bwMode="auto">
          <a:xfrm>
            <a:off x="3705614" y="3175482"/>
            <a:ext cx="152891" cy="198965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69" name="Freeform 37"/>
          <p:cNvSpPr>
            <a:spLocks noChangeArrowheads="1"/>
          </p:cNvSpPr>
          <p:nvPr userDrawn="1"/>
        </p:nvSpPr>
        <p:spPr bwMode="auto">
          <a:xfrm>
            <a:off x="1822768" y="4138919"/>
            <a:ext cx="108908" cy="207343"/>
          </a:xfrm>
          <a:custGeom>
            <a:avLst/>
            <a:gdLst>
              <a:gd name="T0" fmla="*/ 221 w 231"/>
              <a:gd name="T1" fmla="*/ 399 h 435"/>
              <a:gd name="T2" fmla="*/ 221 w 231"/>
              <a:gd name="T3" fmla="*/ 399 h 435"/>
              <a:gd name="T4" fmla="*/ 221 w 231"/>
              <a:gd name="T5" fmla="*/ 426 h 435"/>
              <a:gd name="T6" fmla="*/ 204 w 231"/>
              <a:gd name="T7" fmla="*/ 426 h 435"/>
              <a:gd name="T8" fmla="*/ 9 w 231"/>
              <a:gd name="T9" fmla="*/ 230 h 435"/>
              <a:gd name="T10" fmla="*/ 9 w 231"/>
              <a:gd name="T11" fmla="*/ 204 h 435"/>
              <a:gd name="T12" fmla="*/ 204 w 231"/>
              <a:gd name="T13" fmla="*/ 9 h 435"/>
              <a:gd name="T14" fmla="*/ 221 w 231"/>
              <a:gd name="T15" fmla="*/ 9 h 435"/>
              <a:gd name="T16" fmla="*/ 221 w 231"/>
              <a:gd name="T17" fmla="*/ 36 h 435"/>
              <a:gd name="T18" fmla="*/ 44 w 231"/>
              <a:gd name="T19" fmla="*/ 213 h 435"/>
              <a:gd name="T20" fmla="*/ 221 w 231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35">
                <a:moveTo>
                  <a:pt x="221" y="399"/>
                </a:moveTo>
                <a:lnTo>
                  <a:pt x="221" y="399"/>
                </a:lnTo>
                <a:cubicBezTo>
                  <a:pt x="230" y="408"/>
                  <a:pt x="230" y="417"/>
                  <a:pt x="221" y="426"/>
                </a:cubicBezTo>
                <a:cubicBezTo>
                  <a:pt x="213" y="434"/>
                  <a:pt x="204" y="434"/>
                  <a:pt x="204" y="426"/>
                </a:cubicBezTo>
                <a:cubicBezTo>
                  <a:pt x="9" y="230"/>
                  <a:pt x="9" y="230"/>
                  <a:pt x="9" y="230"/>
                </a:cubicBezTo>
                <a:cubicBezTo>
                  <a:pt x="0" y="222"/>
                  <a:pt x="0" y="213"/>
                  <a:pt x="9" y="204"/>
                </a:cubicBezTo>
                <a:cubicBezTo>
                  <a:pt x="204" y="9"/>
                  <a:pt x="204" y="9"/>
                  <a:pt x="204" y="9"/>
                </a:cubicBezTo>
                <a:cubicBezTo>
                  <a:pt x="204" y="0"/>
                  <a:pt x="213" y="0"/>
                  <a:pt x="221" y="9"/>
                </a:cubicBezTo>
                <a:cubicBezTo>
                  <a:pt x="230" y="17"/>
                  <a:pt x="230" y="26"/>
                  <a:pt x="221" y="36"/>
                </a:cubicBezTo>
                <a:cubicBezTo>
                  <a:pt x="44" y="213"/>
                  <a:pt x="44" y="213"/>
                  <a:pt x="44" y="213"/>
                </a:cubicBezTo>
                <a:lnTo>
                  <a:pt x="221" y="39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0" name="Freeform 38"/>
          <p:cNvSpPr>
            <a:spLocks noChangeArrowheads="1"/>
          </p:cNvSpPr>
          <p:nvPr userDrawn="1"/>
        </p:nvSpPr>
        <p:spPr bwMode="auto">
          <a:xfrm>
            <a:off x="7050337" y="3688604"/>
            <a:ext cx="62831" cy="108908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1" name="Freeform 39"/>
          <p:cNvSpPr>
            <a:spLocks noChangeArrowheads="1"/>
          </p:cNvSpPr>
          <p:nvPr userDrawn="1"/>
        </p:nvSpPr>
        <p:spPr bwMode="auto">
          <a:xfrm>
            <a:off x="425817" y="4184973"/>
            <a:ext cx="111003" cy="62831"/>
          </a:xfrm>
          <a:custGeom>
            <a:avLst/>
            <a:gdLst>
              <a:gd name="T0" fmla="*/ 195 w 232"/>
              <a:gd name="T1" fmla="*/ 9 h 133"/>
              <a:gd name="T2" fmla="*/ 195 w 232"/>
              <a:gd name="T3" fmla="*/ 9 h 133"/>
              <a:gd name="T4" fmla="*/ 222 w 232"/>
              <a:gd name="T5" fmla="*/ 9 h 133"/>
              <a:gd name="T6" fmla="*/ 222 w 232"/>
              <a:gd name="T7" fmla="*/ 26 h 133"/>
              <a:gd name="T8" fmla="*/ 125 w 232"/>
              <a:gd name="T9" fmla="*/ 124 h 133"/>
              <a:gd name="T10" fmla="*/ 107 w 232"/>
              <a:gd name="T11" fmla="*/ 124 h 133"/>
              <a:gd name="T12" fmla="*/ 9 w 232"/>
              <a:gd name="T13" fmla="*/ 26 h 133"/>
              <a:gd name="T14" fmla="*/ 9 w 232"/>
              <a:gd name="T15" fmla="*/ 9 h 133"/>
              <a:gd name="T16" fmla="*/ 27 w 232"/>
              <a:gd name="T17" fmla="*/ 9 h 133"/>
              <a:gd name="T18" fmla="*/ 116 w 232"/>
              <a:gd name="T19" fmla="*/ 79 h 133"/>
              <a:gd name="T20" fmla="*/ 195 w 232"/>
              <a:gd name="T21" fmla="*/ 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195" y="9"/>
                </a:moveTo>
                <a:lnTo>
                  <a:pt x="195" y="9"/>
                </a:lnTo>
                <a:cubicBezTo>
                  <a:pt x="204" y="0"/>
                  <a:pt x="213" y="0"/>
                  <a:pt x="222" y="9"/>
                </a:cubicBezTo>
                <a:cubicBezTo>
                  <a:pt x="231" y="9"/>
                  <a:pt x="231" y="26"/>
                  <a:pt x="222" y="26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25" y="132"/>
                  <a:pt x="107" y="132"/>
                  <a:pt x="107" y="124"/>
                </a:cubicBezTo>
                <a:cubicBezTo>
                  <a:pt x="9" y="26"/>
                  <a:pt x="9" y="26"/>
                  <a:pt x="9" y="26"/>
                </a:cubicBezTo>
                <a:cubicBezTo>
                  <a:pt x="0" y="26"/>
                  <a:pt x="0" y="9"/>
                  <a:pt x="9" y="9"/>
                </a:cubicBezTo>
                <a:cubicBezTo>
                  <a:pt x="9" y="0"/>
                  <a:pt x="27" y="0"/>
                  <a:pt x="27" y="9"/>
                </a:cubicBezTo>
                <a:cubicBezTo>
                  <a:pt x="116" y="79"/>
                  <a:pt x="116" y="79"/>
                  <a:pt x="116" y="79"/>
                </a:cubicBezTo>
                <a:lnTo>
                  <a:pt x="195" y="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2" name="Freeform 40"/>
          <p:cNvSpPr>
            <a:spLocks noChangeArrowheads="1"/>
          </p:cNvSpPr>
          <p:nvPr userDrawn="1"/>
        </p:nvSpPr>
        <p:spPr bwMode="auto">
          <a:xfrm>
            <a:off x="897053" y="4184973"/>
            <a:ext cx="111001" cy="62831"/>
          </a:xfrm>
          <a:custGeom>
            <a:avLst/>
            <a:gdLst>
              <a:gd name="T0" fmla="*/ 28 w 232"/>
              <a:gd name="T1" fmla="*/ 124 h 133"/>
              <a:gd name="T2" fmla="*/ 28 w 232"/>
              <a:gd name="T3" fmla="*/ 124 h 133"/>
              <a:gd name="T4" fmla="*/ 10 w 232"/>
              <a:gd name="T5" fmla="*/ 124 h 133"/>
              <a:gd name="T6" fmla="*/ 10 w 232"/>
              <a:gd name="T7" fmla="*/ 97 h 133"/>
              <a:gd name="T8" fmla="*/ 107 w 232"/>
              <a:gd name="T9" fmla="*/ 9 h 133"/>
              <a:gd name="T10" fmla="*/ 125 w 232"/>
              <a:gd name="T11" fmla="*/ 9 h 133"/>
              <a:gd name="T12" fmla="*/ 222 w 232"/>
              <a:gd name="T13" fmla="*/ 97 h 133"/>
              <a:gd name="T14" fmla="*/ 222 w 232"/>
              <a:gd name="T15" fmla="*/ 124 h 133"/>
              <a:gd name="T16" fmla="*/ 196 w 232"/>
              <a:gd name="T17" fmla="*/ 124 h 133"/>
              <a:gd name="T18" fmla="*/ 116 w 232"/>
              <a:gd name="T19" fmla="*/ 44 h 133"/>
              <a:gd name="T20" fmla="*/ 28 w 232"/>
              <a:gd name="T21" fmla="*/ 12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133">
                <a:moveTo>
                  <a:pt x="28" y="124"/>
                </a:moveTo>
                <a:lnTo>
                  <a:pt x="28" y="124"/>
                </a:lnTo>
                <a:cubicBezTo>
                  <a:pt x="28" y="132"/>
                  <a:pt x="10" y="132"/>
                  <a:pt x="10" y="124"/>
                </a:cubicBezTo>
                <a:cubicBezTo>
                  <a:pt x="0" y="115"/>
                  <a:pt x="0" y="106"/>
                  <a:pt x="10" y="97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0"/>
                  <a:pt x="125" y="0"/>
                  <a:pt x="125" y="9"/>
                </a:cubicBezTo>
                <a:cubicBezTo>
                  <a:pt x="222" y="97"/>
                  <a:pt x="222" y="97"/>
                  <a:pt x="222" y="97"/>
                </a:cubicBezTo>
                <a:cubicBezTo>
                  <a:pt x="231" y="106"/>
                  <a:pt x="231" y="115"/>
                  <a:pt x="222" y="124"/>
                </a:cubicBezTo>
                <a:cubicBezTo>
                  <a:pt x="213" y="132"/>
                  <a:pt x="204" y="132"/>
                  <a:pt x="196" y="124"/>
                </a:cubicBezTo>
                <a:cubicBezTo>
                  <a:pt x="116" y="44"/>
                  <a:pt x="116" y="44"/>
                  <a:pt x="116" y="44"/>
                </a:cubicBezTo>
                <a:lnTo>
                  <a:pt x="28" y="12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3" name="Freeform 41"/>
          <p:cNvSpPr>
            <a:spLocks noChangeArrowheads="1"/>
          </p:cNvSpPr>
          <p:nvPr userDrawn="1"/>
        </p:nvSpPr>
        <p:spPr bwMode="auto">
          <a:xfrm>
            <a:off x="1389231" y="4159840"/>
            <a:ext cx="62831" cy="111001"/>
          </a:xfrm>
          <a:custGeom>
            <a:avLst/>
            <a:gdLst>
              <a:gd name="T0" fmla="*/ 8 w 133"/>
              <a:gd name="T1" fmla="*/ 204 h 232"/>
              <a:gd name="T2" fmla="*/ 8 w 133"/>
              <a:gd name="T3" fmla="*/ 204 h 232"/>
              <a:gd name="T4" fmla="*/ 8 w 133"/>
              <a:gd name="T5" fmla="*/ 231 h 232"/>
              <a:gd name="T6" fmla="*/ 35 w 133"/>
              <a:gd name="T7" fmla="*/ 231 h 232"/>
              <a:gd name="T8" fmla="*/ 132 w 133"/>
              <a:gd name="T9" fmla="*/ 133 h 232"/>
              <a:gd name="T10" fmla="*/ 132 w 133"/>
              <a:gd name="T11" fmla="*/ 107 h 232"/>
              <a:gd name="T12" fmla="*/ 35 w 133"/>
              <a:gd name="T13" fmla="*/ 10 h 232"/>
              <a:gd name="T14" fmla="*/ 8 w 133"/>
              <a:gd name="T15" fmla="*/ 10 h 232"/>
              <a:gd name="T16" fmla="*/ 8 w 133"/>
              <a:gd name="T17" fmla="*/ 36 h 232"/>
              <a:gd name="T18" fmla="*/ 88 w 133"/>
              <a:gd name="T19" fmla="*/ 116 h 232"/>
              <a:gd name="T20" fmla="*/ 8 w 133"/>
              <a:gd name="T21" fmla="*/ 20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2">
                <a:moveTo>
                  <a:pt x="8" y="204"/>
                </a:moveTo>
                <a:lnTo>
                  <a:pt x="8" y="204"/>
                </a:lnTo>
                <a:cubicBezTo>
                  <a:pt x="0" y="213"/>
                  <a:pt x="0" y="222"/>
                  <a:pt x="8" y="231"/>
                </a:cubicBezTo>
                <a:cubicBezTo>
                  <a:pt x="17" y="231"/>
                  <a:pt x="26" y="231"/>
                  <a:pt x="35" y="231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25"/>
                  <a:pt x="132" y="116"/>
                  <a:pt x="132" y="107"/>
                </a:cubicBezTo>
                <a:cubicBezTo>
                  <a:pt x="35" y="10"/>
                  <a:pt x="35" y="10"/>
                  <a:pt x="35" y="10"/>
                </a:cubicBezTo>
                <a:cubicBezTo>
                  <a:pt x="26" y="0"/>
                  <a:pt x="17" y="0"/>
                  <a:pt x="8" y="10"/>
                </a:cubicBezTo>
                <a:cubicBezTo>
                  <a:pt x="0" y="18"/>
                  <a:pt x="0" y="27"/>
                  <a:pt x="8" y="36"/>
                </a:cubicBezTo>
                <a:cubicBezTo>
                  <a:pt x="88" y="116"/>
                  <a:pt x="88" y="116"/>
                  <a:pt x="88" y="116"/>
                </a:cubicBezTo>
                <a:lnTo>
                  <a:pt x="8" y="204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4" name="Freeform 42"/>
          <p:cNvSpPr>
            <a:spLocks noChangeArrowheads="1"/>
          </p:cNvSpPr>
          <p:nvPr userDrawn="1"/>
        </p:nvSpPr>
        <p:spPr bwMode="auto">
          <a:xfrm>
            <a:off x="3271608" y="4155651"/>
            <a:ext cx="111003" cy="207343"/>
          </a:xfrm>
          <a:custGeom>
            <a:avLst/>
            <a:gdLst>
              <a:gd name="T0" fmla="*/ 10 w 232"/>
              <a:gd name="T1" fmla="*/ 399 h 435"/>
              <a:gd name="T2" fmla="*/ 10 w 232"/>
              <a:gd name="T3" fmla="*/ 399 h 435"/>
              <a:gd name="T4" fmla="*/ 10 w 232"/>
              <a:gd name="T5" fmla="*/ 426 h 435"/>
              <a:gd name="T6" fmla="*/ 28 w 232"/>
              <a:gd name="T7" fmla="*/ 426 h 435"/>
              <a:gd name="T8" fmla="*/ 222 w 232"/>
              <a:gd name="T9" fmla="*/ 230 h 435"/>
              <a:gd name="T10" fmla="*/ 222 w 232"/>
              <a:gd name="T11" fmla="*/ 204 h 435"/>
              <a:gd name="T12" fmla="*/ 28 w 232"/>
              <a:gd name="T13" fmla="*/ 9 h 435"/>
              <a:gd name="T14" fmla="*/ 10 w 232"/>
              <a:gd name="T15" fmla="*/ 9 h 435"/>
              <a:gd name="T16" fmla="*/ 10 w 232"/>
              <a:gd name="T17" fmla="*/ 36 h 435"/>
              <a:gd name="T18" fmla="*/ 187 w 232"/>
              <a:gd name="T19" fmla="*/ 213 h 435"/>
              <a:gd name="T20" fmla="*/ 10 w 232"/>
              <a:gd name="T21" fmla="*/ 39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2" h="435">
                <a:moveTo>
                  <a:pt x="10" y="399"/>
                </a:moveTo>
                <a:lnTo>
                  <a:pt x="10" y="399"/>
                </a:lnTo>
                <a:cubicBezTo>
                  <a:pt x="0" y="408"/>
                  <a:pt x="0" y="417"/>
                  <a:pt x="10" y="426"/>
                </a:cubicBezTo>
                <a:cubicBezTo>
                  <a:pt x="10" y="434"/>
                  <a:pt x="28" y="434"/>
                  <a:pt x="28" y="426"/>
                </a:cubicBezTo>
                <a:cubicBezTo>
                  <a:pt x="222" y="230"/>
                  <a:pt x="222" y="230"/>
                  <a:pt x="222" y="230"/>
                </a:cubicBezTo>
                <a:cubicBezTo>
                  <a:pt x="231" y="222"/>
                  <a:pt x="231" y="213"/>
                  <a:pt x="222" y="204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0"/>
                  <a:pt x="10" y="0"/>
                  <a:pt x="10" y="9"/>
                </a:cubicBezTo>
                <a:cubicBezTo>
                  <a:pt x="0" y="17"/>
                  <a:pt x="0" y="26"/>
                  <a:pt x="10" y="36"/>
                </a:cubicBezTo>
                <a:cubicBezTo>
                  <a:pt x="187" y="213"/>
                  <a:pt x="187" y="213"/>
                  <a:pt x="187" y="213"/>
                </a:cubicBezTo>
                <a:lnTo>
                  <a:pt x="10" y="39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5" name="Freeform 43"/>
          <p:cNvSpPr>
            <a:spLocks noChangeArrowheads="1"/>
          </p:cNvSpPr>
          <p:nvPr userDrawn="1"/>
        </p:nvSpPr>
        <p:spPr bwMode="auto">
          <a:xfrm>
            <a:off x="2735917" y="4159840"/>
            <a:ext cx="203154" cy="111001"/>
          </a:xfrm>
          <a:custGeom>
            <a:avLst/>
            <a:gdLst>
              <a:gd name="T0" fmla="*/ 398 w 427"/>
              <a:gd name="T1" fmla="*/ 231 h 232"/>
              <a:gd name="T2" fmla="*/ 398 w 427"/>
              <a:gd name="T3" fmla="*/ 231 h 232"/>
              <a:gd name="T4" fmla="*/ 416 w 427"/>
              <a:gd name="T5" fmla="*/ 231 h 232"/>
              <a:gd name="T6" fmla="*/ 416 w 427"/>
              <a:gd name="T7" fmla="*/ 204 h 232"/>
              <a:gd name="T8" fmla="*/ 222 w 427"/>
              <a:gd name="T9" fmla="*/ 10 h 232"/>
              <a:gd name="T10" fmla="*/ 204 w 427"/>
              <a:gd name="T11" fmla="*/ 10 h 232"/>
              <a:gd name="T12" fmla="*/ 0 w 427"/>
              <a:gd name="T13" fmla="*/ 204 h 232"/>
              <a:gd name="T14" fmla="*/ 0 w 427"/>
              <a:gd name="T15" fmla="*/ 231 h 232"/>
              <a:gd name="T16" fmla="*/ 26 w 427"/>
              <a:gd name="T17" fmla="*/ 231 h 232"/>
              <a:gd name="T18" fmla="*/ 213 w 427"/>
              <a:gd name="T19" fmla="*/ 54 h 232"/>
              <a:gd name="T20" fmla="*/ 398 w 427"/>
              <a:gd name="T21" fmla="*/ 231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7" h="232">
                <a:moveTo>
                  <a:pt x="398" y="231"/>
                </a:moveTo>
                <a:lnTo>
                  <a:pt x="398" y="231"/>
                </a:lnTo>
                <a:lnTo>
                  <a:pt x="416" y="231"/>
                </a:lnTo>
                <a:cubicBezTo>
                  <a:pt x="426" y="222"/>
                  <a:pt x="426" y="213"/>
                  <a:pt x="416" y="204"/>
                </a:cubicBezTo>
                <a:cubicBezTo>
                  <a:pt x="222" y="10"/>
                  <a:pt x="222" y="10"/>
                  <a:pt x="222" y="10"/>
                </a:cubicBezTo>
                <a:cubicBezTo>
                  <a:pt x="222" y="0"/>
                  <a:pt x="204" y="0"/>
                  <a:pt x="204" y="10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13"/>
                  <a:pt x="0" y="222"/>
                  <a:pt x="0" y="231"/>
                </a:cubicBezTo>
                <a:cubicBezTo>
                  <a:pt x="9" y="231"/>
                  <a:pt x="18" y="231"/>
                  <a:pt x="26" y="231"/>
                </a:cubicBezTo>
                <a:cubicBezTo>
                  <a:pt x="213" y="54"/>
                  <a:pt x="213" y="54"/>
                  <a:pt x="213" y="54"/>
                </a:cubicBezTo>
                <a:lnTo>
                  <a:pt x="398" y="231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6" name="Freeform 44"/>
          <p:cNvSpPr>
            <a:spLocks noChangeArrowheads="1"/>
          </p:cNvSpPr>
          <p:nvPr userDrawn="1"/>
        </p:nvSpPr>
        <p:spPr bwMode="auto">
          <a:xfrm>
            <a:off x="2264681" y="4159840"/>
            <a:ext cx="203155" cy="111001"/>
          </a:xfrm>
          <a:custGeom>
            <a:avLst/>
            <a:gdLst>
              <a:gd name="T0" fmla="*/ 26 w 426"/>
              <a:gd name="T1" fmla="*/ 10 h 232"/>
              <a:gd name="T2" fmla="*/ 26 w 426"/>
              <a:gd name="T3" fmla="*/ 10 h 232"/>
              <a:gd name="T4" fmla="*/ 0 w 426"/>
              <a:gd name="T5" fmla="*/ 10 h 232"/>
              <a:gd name="T6" fmla="*/ 0 w 426"/>
              <a:gd name="T7" fmla="*/ 36 h 232"/>
              <a:gd name="T8" fmla="*/ 203 w 426"/>
              <a:gd name="T9" fmla="*/ 231 h 232"/>
              <a:gd name="T10" fmla="*/ 221 w 426"/>
              <a:gd name="T11" fmla="*/ 231 h 232"/>
              <a:gd name="T12" fmla="*/ 416 w 426"/>
              <a:gd name="T13" fmla="*/ 36 h 232"/>
              <a:gd name="T14" fmla="*/ 416 w 426"/>
              <a:gd name="T15" fmla="*/ 10 h 232"/>
              <a:gd name="T16" fmla="*/ 398 w 426"/>
              <a:gd name="T17" fmla="*/ 10 h 232"/>
              <a:gd name="T18" fmla="*/ 213 w 426"/>
              <a:gd name="T19" fmla="*/ 186 h 232"/>
              <a:gd name="T20" fmla="*/ 26 w 426"/>
              <a:gd name="T21" fmla="*/ 1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6" h="232">
                <a:moveTo>
                  <a:pt x="26" y="10"/>
                </a:moveTo>
                <a:lnTo>
                  <a:pt x="26" y="10"/>
                </a:lnTo>
                <a:cubicBezTo>
                  <a:pt x="17" y="0"/>
                  <a:pt x="9" y="0"/>
                  <a:pt x="0" y="10"/>
                </a:cubicBezTo>
                <a:cubicBezTo>
                  <a:pt x="0" y="18"/>
                  <a:pt x="0" y="27"/>
                  <a:pt x="0" y="36"/>
                </a:cubicBezTo>
                <a:cubicBezTo>
                  <a:pt x="203" y="231"/>
                  <a:pt x="203" y="231"/>
                  <a:pt x="203" y="231"/>
                </a:cubicBezTo>
                <a:lnTo>
                  <a:pt x="221" y="231"/>
                </a:lnTo>
                <a:cubicBezTo>
                  <a:pt x="416" y="36"/>
                  <a:pt x="416" y="36"/>
                  <a:pt x="416" y="36"/>
                </a:cubicBezTo>
                <a:cubicBezTo>
                  <a:pt x="425" y="27"/>
                  <a:pt x="425" y="18"/>
                  <a:pt x="416" y="10"/>
                </a:cubicBezTo>
                <a:cubicBezTo>
                  <a:pt x="416" y="0"/>
                  <a:pt x="398" y="0"/>
                  <a:pt x="398" y="10"/>
                </a:cubicBezTo>
                <a:cubicBezTo>
                  <a:pt x="213" y="186"/>
                  <a:pt x="213" y="186"/>
                  <a:pt x="213" y="186"/>
                </a:cubicBezTo>
                <a:lnTo>
                  <a:pt x="26" y="1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7" name="Freeform 88"/>
          <p:cNvSpPr>
            <a:spLocks noChangeArrowheads="1"/>
          </p:cNvSpPr>
          <p:nvPr userDrawn="1"/>
        </p:nvSpPr>
        <p:spPr bwMode="auto">
          <a:xfrm>
            <a:off x="1877222" y="4614320"/>
            <a:ext cx="35604" cy="33510"/>
          </a:xfrm>
          <a:custGeom>
            <a:avLst/>
            <a:gdLst>
              <a:gd name="T0" fmla="*/ 36 w 73"/>
              <a:gd name="T1" fmla="*/ 70 h 71"/>
              <a:gd name="T2" fmla="*/ 36 w 73"/>
              <a:gd name="T3" fmla="*/ 70 h 71"/>
              <a:gd name="T4" fmla="*/ 72 w 73"/>
              <a:gd name="T5" fmla="*/ 35 h 71"/>
              <a:gd name="T6" fmla="*/ 36 w 73"/>
              <a:gd name="T7" fmla="*/ 0 h 71"/>
              <a:gd name="T8" fmla="*/ 0 w 73"/>
              <a:gd name="T9" fmla="*/ 35 h 71"/>
              <a:gd name="T10" fmla="*/ 36 w 73"/>
              <a:gd name="T1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71">
                <a:moveTo>
                  <a:pt x="36" y="70"/>
                </a:moveTo>
                <a:lnTo>
                  <a:pt x="36" y="70"/>
                </a:lnTo>
                <a:cubicBezTo>
                  <a:pt x="53" y="70"/>
                  <a:pt x="72" y="53"/>
                  <a:pt x="72" y="35"/>
                </a:cubicBezTo>
                <a:cubicBezTo>
                  <a:pt x="72" y="9"/>
                  <a:pt x="53" y="0"/>
                  <a:pt x="36" y="0"/>
                </a:cubicBezTo>
                <a:cubicBezTo>
                  <a:pt x="9" y="0"/>
                  <a:pt x="0" y="9"/>
                  <a:pt x="0" y="35"/>
                </a:cubicBezTo>
                <a:cubicBezTo>
                  <a:pt x="0" y="53"/>
                  <a:pt x="9" y="70"/>
                  <a:pt x="36" y="7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8" name="Freeform 89"/>
          <p:cNvSpPr>
            <a:spLocks noChangeArrowheads="1"/>
          </p:cNvSpPr>
          <p:nvPr userDrawn="1"/>
        </p:nvSpPr>
        <p:spPr bwMode="auto">
          <a:xfrm>
            <a:off x="1864656" y="4652019"/>
            <a:ext cx="58642" cy="111003"/>
          </a:xfrm>
          <a:custGeom>
            <a:avLst/>
            <a:gdLst>
              <a:gd name="T0" fmla="*/ 107 w 124"/>
              <a:gd name="T1" fmla="*/ 0 h 232"/>
              <a:gd name="T2" fmla="*/ 107 w 124"/>
              <a:gd name="T3" fmla="*/ 0 h 232"/>
              <a:gd name="T4" fmla="*/ 9 w 124"/>
              <a:gd name="T5" fmla="*/ 0 h 232"/>
              <a:gd name="T6" fmla="*/ 0 w 124"/>
              <a:gd name="T7" fmla="*/ 0 h 232"/>
              <a:gd name="T8" fmla="*/ 0 w 124"/>
              <a:gd name="T9" fmla="*/ 18 h 232"/>
              <a:gd name="T10" fmla="*/ 0 w 124"/>
              <a:gd name="T11" fmla="*/ 115 h 232"/>
              <a:gd name="T12" fmla="*/ 26 w 124"/>
              <a:gd name="T13" fmla="*/ 115 h 232"/>
              <a:gd name="T14" fmla="*/ 26 w 124"/>
              <a:gd name="T15" fmla="*/ 231 h 232"/>
              <a:gd name="T16" fmla="*/ 98 w 124"/>
              <a:gd name="T17" fmla="*/ 231 h 232"/>
              <a:gd name="T18" fmla="*/ 98 w 124"/>
              <a:gd name="T19" fmla="*/ 115 h 232"/>
              <a:gd name="T20" fmla="*/ 123 w 124"/>
              <a:gd name="T21" fmla="*/ 115 h 232"/>
              <a:gd name="T22" fmla="*/ 123 w 124"/>
              <a:gd name="T23" fmla="*/ 18 h 232"/>
              <a:gd name="T24" fmla="*/ 123 w 124"/>
              <a:gd name="T25" fmla="*/ 0 h 232"/>
              <a:gd name="T26" fmla="*/ 107 w 124"/>
              <a:gd name="T2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232">
                <a:moveTo>
                  <a:pt x="107" y="0"/>
                </a:moveTo>
                <a:lnTo>
                  <a:pt x="107" y="0"/>
                </a:ln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0" y="0"/>
                </a:cubicBezTo>
                <a:cubicBezTo>
                  <a:pt x="0" y="9"/>
                  <a:pt x="0" y="9"/>
                  <a:pt x="0" y="18"/>
                </a:cubicBezTo>
                <a:cubicBezTo>
                  <a:pt x="0" y="115"/>
                  <a:pt x="0" y="115"/>
                  <a:pt x="0" y="115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98" y="231"/>
                  <a:pt x="98" y="231"/>
                  <a:pt x="98" y="231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23" y="115"/>
                  <a:pt x="123" y="115"/>
                  <a:pt x="123" y="115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9"/>
                  <a:pt x="123" y="9"/>
                  <a:pt x="123" y="0"/>
                </a:cubicBezTo>
                <a:cubicBezTo>
                  <a:pt x="115" y="0"/>
                  <a:pt x="115" y="0"/>
                  <a:pt x="107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79" name="Freeform 90"/>
          <p:cNvSpPr>
            <a:spLocks noChangeArrowheads="1"/>
          </p:cNvSpPr>
          <p:nvPr userDrawn="1"/>
        </p:nvSpPr>
        <p:spPr bwMode="auto">
          <a:xfrm>
            <a:off x="1309645" y="4572432"/>
            <a:ext cx="228288" cy="228288"/>
          </a:xfrm>
          <a:custGeom>
            <a:avLst/>
            <a:gdLst>
              <a:gd name="T0" fmla="*/ 239 w 480"/>
              <a:gd name="T1" fmla="*/ 8 h 479"/>
              <a:gd name="T2" fmla="*/ 239 w 480"/>
              <a:gd name="T3" fmla="*/ 8 h 479"/>
              <a:gd name="T4" fmla="*/ 0 w 480"/>
              <a:gd name="T5" fmla="*/ 248 h 479"/>
              <a:gd name="T6" fmla="*/ 239 w 480"/>
              <a:gd name="T7" fmla="*/ 478 h 479"/>
              <a:gd name="T8" fmla="*/ 479 w 480"/>
              <a:gd name="T9" fmla="*/ 239 h 479"/>
              <a:gd name="T10" fmla="*/ 239 w 480"/>
              <a:gd name="T11" fmla="*/ 8 h 479"/>
              <a:gd name="T12" fmla="*/ 239 w 480"/>
              <a:gd name="T13" fmla="*/ 434 h 479"/>
              <a:gd name="T14" fmla="*/ 239 w 480"/>
              <a:gd name="T15" fmla="*/ 434 h 479"/>
              <a:gd name="T16" fmla="*/ 53 w 480"/>
              <a:gd name="T17" fmla="*/ 248 h 479"/>
              <a:gd name="T18" fmla="*/ 239 w 480"/>
              <a:gd name="T19" fmla="*/ 53 h 479"/>
              <a:gd name="T20" fmla="*/ 426 w 480"/>
              <a:gd name="T21" fmla="*/ 239 h 479"/>
              <a:gd name="T22" fmla="*/ 239 w 480"/>
              <a:gd name="T23" fmla="*/ 434 h 479"/>
              <a:gd name="T24" fmla="*/ 177 w 480"/>
              <a:gd name="T25" fmla="*/ 283 h 479"/>
              <a:gd name="T26" fmla="*/ 177 w 480"/>
              <a:gd name="T27" fmla="*/ 283 h 479"/>
              <a:gd name="T28" fmla="*/ 160 w 480"/>
              <a:gd name="T29" fmla="*/ 274 h 479"/>
              <a:gd name="T30" fmla="*/ 151 w 480"/>
              <a:gd name="T31" fmla="*/ 239 h 479"/>
              <a:gd name="T32" fmla="*/ 177 w 480"/>
              <a:gd name="T33" fmla="*/ 204 h 479"/>
              <a:gd name="T34" fmla="*/ 195 w 480"/>
              <a:gd name="T35" fmla="*/ 204 h 479"/>
              <a:gd name="T36" fmla="*/ 204 w 480"/>
              <a:gd name="T37" fmla="*/ 221 h 479"/>
              <a:gd name="T38" fmla="*/ 239 w 480"/>
              <a:gd name="T39" fmla="*/ 204 h 479"/>
              <a:gd name="T40" fmla="*/ 177 w 480"/>
              <a:gd name="T41" fmla="*/ 168 h 479"/>
              <a:gd name="T42" fmla="*/ 124 w 480"/>
              <a:gd name="T43" fmla="*/ 195 h 479"/>
              <a:gd name="T44" fmla="*/ 107 w 480"/>
              <a:gd name="T45" fmla="*/ 239 h 479"/>
              <a:gd name="T46" fmla="*/ 124 w 480"/>
              <a:gd name="T47" fmla="*/ 292 h 479"/>
              <a:gd name="T48" fmla="*/ 177 w 480"/>
              <a:gd name="T49" fmla="*/ 310 h 479"/>
              <a:gd name="T50" fmla="*/ 213 w 480"/>
              <a:gd name="T51" fmla="*/ 301 h 479"/>
              <a:gd name="T52" fmla="*/ 239 w 480"/>
              <a:gd name="T53" fmla="*/ 274 h 479"/>
              <a:gd name="T54" fmla="*/ 213 w 480"/>
              <a:gd name="T55" fmla="*/ 265 h 479"/>
              <a:gd name="T56" fmla="*/ 177 w 480"/>
              <a:gd name="T57" fmla="*/ 283 h 479"/>
              <a:gd name="T58" fmla="*/ 310 w 480"/>
              <a:gd name="T59" fmla="*/ 283 h 479"/>
              <a:gd name="T60" fmla="*/ 310 w 480"/>
              <a:gd name="T61" fmla="*/ 283 h 479"/>
              <a:gd name="T62" fmla="*/ 292 w 480"/>
              <a:gd name="T63" fmla="*/ 274 h 479"/>
              <a:gd name="T64" fmla="*/ 284 w 480"/>
              <a:gd name="T65" fmla="*/ 239 h 479"/>
              <a:gd name="T66" fmla="*/ 310 w 480"/>
              <a:gd name="T67" fmla="*/ 204 h 479"/>
              <a:gd name="T68" fmla="*/ 328 w 480"/>
              <a:gd name="T69" fmla="*/ 204 h 479"/>
              <a:gd name="T70" fmla="*/ 337 w 480"/>
              <a:gd name="T71" fmla="*/ 221 h 479"/>
              <a:gd name="T72" fmla="*/ 372 w 480"/>
              <a:gd name="T73" fmla="*/ 204 h 479"/>
              <a:gd name="T74" fmla="*/ 310 w 480"/>
              <a:gd name="T75" fmla="*/ 168 h 479"/>
              <a:gd name="T76" fmla="*/ 257 w 480"/>
              <a:gd name="T77" fmla="*/ 195 h 479"/>
              <a:gd name="T78" fmla="*/ 239 w 480"/>
              <a:gd name="T79" fmla="*/ 239 h 479"/>
              <a:gd name="T80" fmla="*/ 257 w 480"/>
              <a:gd name="T81" fmla="*/ 292 h 479"/>
              <a:gd name="T82" fmla="*/ 310 w 480"/>
              <a:gd name="T83" fmla="*/ 310 h 479"/>
              <a:gd name="T84" fmla="*/ 346 w 480"/>
              <a:gd name="T85" fmla="*/ 301 h 479"/>
              <a:gd name="T86" fmla="*/ 372 w 480"/>
              <a:gd name="T87" fmla="*/ 274 h 479"/>
              <a:gd name="T88" fmla="*/ 337 w 480"/>
              <a:gd name="T89" fmla="*/ 265 h 479"/>
              <a:gd name="T90" fmla="*/ 310 w 480"/>
              <a:gd name="T91" fmla="*/ 28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0" h="479">
                <a:moveTo>
                  <a:pt x="239" y="8"/>
                </a:moveTo>
                <a:lnTo>
                  <a:pt x="239" y="8"/>
                </a:lnTo>
                <a:cubicBezTo>
                  <a:pt x="107" y="8"/>
                  <a:pt x="0" y="115"/>
                  <a:pt x="0" y="248"/>
                </a:cubicBezTo>
                <a:cubicBezTo>
                  <a:pt x="0" y="381"/>
                  <a:pt x="107" y="478"/>
                  <a:pt x="239" y="478"/>
                </a:cubicBezTo>
                <a:cubicBezTo>
                  <a:pt x="372" y="478"/>
                  <a:pt x="479" y="372"/>
                  <a:pt x="479" y="239"/>
                </a:cubicBezTo>
                <a:cubicBezTo>
                  <a:pt x="479" y="106"/>
                  <a:pt x="363" y="0"/>
                  <a:pt x="239" y="8"/>
                </a:cubicBezTo>
                <a:close/>
                <a:moveTo>
                  <a:pt x="239" y="434"/>
                </a:moveTo>
                <a:lnTo>
                  <a:pt x="239" y="434"/>
                </a:lnTo>
                <a:cubicBezTo>
                  <a:pt x="133" y="434"/>
                  <a:pt x="53" y="346"/>
                  <a:pt x="53" y="248"/>
                </a:cubicBezTo>
                <a:cubicBezTo>
                  <a:pt x="53" y="142"/>
                  <a:pt x="133" y="53"/>
                  <a:pt x="239" y="53"/>
                </a:cubicBezTo>
                <a:cubicBezTo>
                  <a:pt x="337" y="53"/>
                  <a:pt x="426" y="133"/>
                  <a:pt x="426" y="239"/>
                </a:cubicBezTo>
                <a:cubicBezTo>
                  <a:pt x="426" y="346"/>
                  <a:pt x="346" y="425"/>
                  <a:pt x="239" y="434"/>
                </a:cubicBezTo>
                <a:close/>
                <a:moveTo>
                  <a:pt x="177" y="283"/>
                </a:moveTo>
                <a:lnTo>
                  <a:pt x="177" y="283"/>
                </a:lnTo>
                <a:cubicBezTo>
                  <a:pt x="169" y="283"/>
                  <a:pt x="160" y="283"/>
                  <a:pt x="160" y="274"/>
                </a:cubicBezTo>
                <a:cubicBezTo>
                  <a:pt x="151" y="265"/>
                  <a:pt x="151" y="257"/>
                  <a:pt x="151" y="239"/>
                </a:cubicBezTo>
                <a:cubicBezTo>
                  <a:pt x="151" y="212"/>
                  <a:pt x="160" y="204"/>
                  <a:pt x="177" y="204"/>
                </a:cubicBezTo>
                <a:cubicBezTo>
                  <a:pt x="186" y="204"/>
                  <a:pt x="186" y="204"/>
                  <a:pt x="195" y="204"/>
                </a:cubicBezTo>
                <a:cubicBezTo>
                  <a:pt x="195" y="212"/>
                  <a:pt x="204" y="212"/>
                  <a:pt x="204" y="221"/>
                </a:cubicBezTo>
                <a:cubicBezTo>
                  <a:pt x="239" y="204"/>
                  <a:pt x="239" y="204"/>
                  <a:pt x="239" y="204"/>
                </a:cubicBezTo>
                <a:cubicBezTo>
                  <a:pt x="222" y="186"/>
                  <a:pt x="204" y="168"/>
                  <a:pt x="177" y="168"/>
                </a:cubicBezTo>
                <a:cubicBezTo>
                  <a:pt x="160" y="168"/>
                  <a:pt x="142" y="177"/>
                  <a:pt x="124" y="195"/>
                </a:cubicBezTo>
                <a:cubicBezTo>
                  <a:pt x="116" y="204"/>
                  <a:pt x="107" y="221"/>
                  <a:pt x="107" y="239"/>
                </a:cubicBezTo>
                <a:cubicBezTo>
                  <a:pt x="107" y="265"/>
                  <a:pt x="116" y="283"/>
                  <a:pt x="124" y="292"/>
                </a:cubicBezTo>
                <a:cubicBezTo>
                  <a:pt x="142" y="310"/>
                  <a:pt x="160" y="310"/>
                  <a:pt x="177" y="310"/>
                </a:cubicBezTo>
                <a:cubicBezTo>
                  <a:pt x="186" y="310"/>
                  <a:pt x="204" y="310"/>
                  <a:pt x="213" y="301"/>
                </a:cubicBezTo>
                <a:cubicBezTo>
                  <a:pt x="222" y="301"/>
                  <a:pt x="230" y="292"/>
                  <a:pt x="239" y="274"/>
                </a:cubicBezTo>
                <a:cubicBezTo>
                  <a:pt x="213" y="265"/>
                  <a:pt x="213" y="265"/>
                  <a:pt x="213" y="265"/>
                </a:cubicBezTo>
                <a:cubicBezTo>
                  <a:pt x="204" y="274"/>
                  <a:pt x="195" y="283"/>
                  <a:pt x="177" y="283"/>
                </a:cubicBezTo>
                <a:close/>
                <a:moveTo>
                  <a:pt x="310" y="283"/>
                </a:moveTo>
                <a:lnTo>
                  <a:pt x="310" y="283"/>
                </a:lnTo>
                <a:cubicBezTo>
                  <a:pt x="301" y="283"/>
                  <a:pt x="292" y="283"/>
                  <a:pt x="292" y="274"/>
                </a:cubicBezTo>
                <a:cubicBezTo>
                  <a:pt x="284" y="265"/>
                  <a:pt x="284" y="257"/>
                  <a:pt x="284" y="239"/>
                </a:cubicBezTo>
                <a:cubicBezTo>
                  <a:pt x="284" y="212"/>
                  <a:pt x="292" y="204"/>
                  <a:pt x="310" y="204"/>
                </a:cubicBezTo>
                <a:cubicBezTo>
                  <a:pt x="319" y="204"/>
                  <a:pt x="319" y="204"/>
                  <a:pt x="328" y="204"/>
                </a:cubicBezTo>
                <a:cubicBezTo>
                  <a:pt x="328" y="212"/>
                  <a:pt x="337" y="212"/>
                  <a:pt x="337" y="221"/>
                </a:cubicBezTo>
                <a:cubicBezTo>
                  <a:pt x="372" y="204"/>
                  <a:pt x="372" y="204"/>
                  <a:pt x="372" y="204"/>
                </a:cubicBezTo>
                <a:cubicBezTo>
                  <a:pt x="355" y="186"/>
                  <a:pt x="337" y="168"/>
                  <a:pt x="310" y="168"/>
                </a:cubicBezTo>
                <a:cubicBezTo>
                  <a:pt x="292" y="168"/>
                  <a:pt x="275" y="177"/>
                  <a:pt x="257" y="195"/>
                </a:cubicBezTo>
                <a:cubicBezTo>
                  <a:pt x="248" y="204"/>
                  <a:pt x="239" y="221"/>
                  <a:pt x="239" y="239"/>
                </a:cubicBezTo>
                <a:cubicBezTo>
                  <a:pt x="239" y="265"/>
                  <a:pt x="248" y="283"/>
                  <a:pt x="257" y="292"/>
                </a:cubicBezTo>
                <a:cubicBezTo>
                  <a:pt x="275" y="310"/>
                  <a:pt x="292" y="310"/>
                  <a:pt x="310" y="310"/>
                </a:cubicBezTo>
                <a:cubicBezTo>
                  <a:pt x="319" y="310"/>
                  <a:pt x="337" y="310"/>
                  <a:pt x="346" y="301"/>
                </a:cubicBezTo>
                <a:cubicBezTo>
                  <a:pt x="355" y="301"/>
                  <a:pt x="363" y="292"/>
                  <a:pt x="372" y="274"/>
                </a:cubicBezTo>
                <a:cubicBezTo>
                  <a:pt x="337" y="265"/>
                  <a:pt x="337" y="265"/>
                  <a:pt x="337" y="265"/>
                </a:cubicBezTo>
                <a:cubicBezTo>
                  <a:pt x="337" y="274"/>
                  <a:pt x="328" y="283"/>
                  <a:pt x="310" y="2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0" name="Freeform 91"/>
          <p:cNvSpPr>
            <a:spLocks noChangeArrowheads="1"/>
          </p:cNvSpPr>
          <p:nvPr userDrawn="1"/>
        </p:nvSpPr>
        <p:spPr bwMode="auto">
          <a:xfrm>
            <a:off x="438383" y="2693776"/>
            <a:ext cx="83775" cy="215720"/>
          </a:xfrm>
          <a:custGeom>
            <a:avLst/>
            <a:gdLst>
              <a:gd name="T0" fmla="*/ 151 w 178"/>
              <a:gd name="T1" fmla="*/ 0 h 454"/>
              <a:gd name="T2" fmla="*/ 151 w 178"/>
              <a:gd name="T3" fmla="*/ 0 h 454"/>
              <a:gd name="T4" fmla="*/ 18 w 178"/>
              <a:gd name="T5" fmla="*/ 0 h 454"/>
              <a:gd name="T6" fmla="*/ 0 w 178"/>
              <a:gd name="T7" fmla="*/ 28 h 454"/>
              <a:gd name="T8" fmla="*/ 0 w 178"/>
              <a:gd name="T9" fmla="*/ 453 h 454"/>
              <a:gd name="T10" fmla="*/ 89 w 178"/>
              <a:gd name="T11" fmla="*/ 355 h 454"/>
              <a:gd name="T12" fmla="*/ 177 w 178"/>
              <a:gd name="T13" fmla="*/ 453 h 454"/>
              <a:gd name="T14" fmla="*/ 177 w 178"/>
              <a:gd name="T15" fmla="*/ 28 h 454"/>
              <a:gd name="T16" fmla="*/ 151 w 178"/>
              <a:gd name="T17" fmla="*/ 0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" h="454">
                <a:moveTo>
                  <a:pt x="151" y="0"/>
                </a:moveTo>
                <a:lnTo>
                  <a:pt x="151" y="0"/>
                </a:ln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10"/>
                  <a:pt x="0" y="28"/>
                </a:cubicBezTo>
                <a:cubicBezTo>
                  <a:pt x="0" y="453"/>
                  <a:pt x="0" y="453"/>
                  <a:pt x="0" y="453"/>
                </a:cubicBezTo>
                <a:cubicBezTo>
                  <a:pt x="89" y="355"/>
                  <a:pt x="89" y="355"/>
                  <a:pt x="89" y="355"/>
                </a:cubicBezTo>
                <a:cubicBezTo>
                  <a:pt x="177" y="453"/>
                  <a:pt x="177" y="453"/>
                  <a:pt x="177" y="453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77" y="10"/>
                  <a:pt x="168" y="0"/>
                  <a:pt x="151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1" name="Freeform 92"/>
          <p:cNvSpPr>
            <a:spLocks noChangeArrowheads="1"/>
          </p:cNvSpPr>
          <p:nvPr userDrawn="1"/>
        </p:nvSpPr>
        <p:spPr bwMode="auto">
          <a:xfrm>
            <a:off x="1318022" y="2693776"/>
            <a:ext cx="211533" cy="215720"/>
          </a:xfrm>
          <a:custGeom>
            <a:avLst/>
            <a:gdLst>
              <a:gd name="T0" fmla="*/ 168 w 444"/>
              <a:gd name="T1" fmla="*/ 284 h 454"/>
              <a:gd name="T2" fmla="*/ 168 w 444"/>
              <a:gd name="T3" fmla="*/ 284 h 454"/>
              <a:gd name="T4" fmla="*/ 70 w 444"/>
              <a:gd name="T5" fmla="*/ 240 h 454"/>
              <a:gd name="T6" fmla="*/ 70 w 444"/>
              <a:gd name="T7" fmla="*/ 275 h 454"/>
              <a:gd name="T8" fmla="*/ 168 w 444"/>
              <a:gd name="T9" fmla="*/ 311 h 454"/>
              <a:gd name="T10" fmla="*/ 168 w 444"/>
              <a:gd name="T11" fmla="*/ 284 h 454"/>
              <a:gd name="T12" fmla="*/ 168 w 444"/>
              <a:gd name="T13" fmla="*/ 178 h 454"/>
              <a:gd name="T14" fmla="*/ 168 w 444"/>
              <a:gd name="T15" fmla="*/ 178 h 454"/>
              <a:gd name="T16" fmla="*/ 70 w 444"/>
              <a:gd name="T17" fmla="*/ 143 h 454"/>
              <a:gd name="T18" fmla="*/ 70 w 444"/>
              <a:gd name="T19" fmla="*/ 169 h 454"/>
              <a:gd name="T20" fmla="*/ 168 w 444"/>
              <a:gd name="T21" fmla="*/ 213 h 454"/>
              <a:gd name="T22" fmla="*/ 168 w 444"/>
              <a:gd name="T23" fmla="*/ 178 h 454"/>
              <a:gd name="T24" fmla="*/ 434 w 444"/>
              <a:gd name="T25" fmla="*/ 10 h 454"/>
              <a:gd name="T26" fmla="*/ 434 w 444"/>
              <a:gd name="T27" fmla="*/ 10 h 454"/>
              <a:gd name="T28" fmla="*/ 408 w 444"/>
              <a:gd name="T29" fmla="*/ 0 h 454"/>
              <a:gd name="T30" fmla="*/ 221 w 444"/>
              <a:gd name="T31" fmla="*/ 81 h 454"/>
              <a:gd name="T32" fmla="*/ 35 w 444"/>
              <a:gd name="T33" fmla="*/ 0 h 454"/>
              <a:gd name="T34" fmla="*/ 9 w 444"/>
              <a:gd name="T35" fmla="*/ 10 h 454"/>
              <a:gd name="T36" fmla="*/ 0 w 444"/>
              <a:gd name="T37" fmla="*/ 28 h 454"/>
              <a:gd name="T38" fmla="*/ 0 w 444"/>
              <a:gd name="T39" fmla="*/ 347 h 454"/>
              <a:gd name="T40" fmla="*/ 9 w 444"/>
              <a:gd name="T41" fmla="*/ 364 h 454"/>
              <a:gd name="T42" fmla="*/ 212 w 444"/>
              <a:gd name="T43" fmla="*/ 444 h 454"/>
              <a:gd name="T44" fmla="*/ 212 w 444"/>
              <a:gd name="T45" fmla="*/ 444 h 454"/>
              <a:gd name="T46" fmla="*/ 221 w 444"/>
              <a:gd name="T47" fmla="*/ 453 h 454"/>
              <a:gd name="T48" fmla="*/ 221 w 444"/>
              <a:gd name="T49" fmla="*/ 444 h 454"/>
              <a:gd name="T50" fmla="*/ 230 w 444"/>
              <a:gd name="T51" fmla="*/ 444 h 454"/>
              <a:gd name="T52" fmla="*/ 425 w 444"/>
              <a:gd name="T53" fmla="*/ 364 h 454"/>
              <a:gd name="T54" fmla="*/ 443 w 444"/>
              <a:gd name="T55" fmla="*/ 347 h 454"/>
              <a:gd name="T56" fmla="*/ 443 w 444"/>
              <a:gd name="T57" fmla="*/ 28 h 454"/>
              <a:gd name="T58" fmla="*/ 434 w 444"/>
              <a:gd name="T59" fmla="*/ 10 h 454"/>
              <a:gd name="T60" fmla="*/ 195 w 444"/>
              <a:gd name="T61" fmla="*/ 400 h 454"/>
              <a:gd name="T62" fmla="*/ 195 w 444"/>
              <a:gd name="T63" fmla="*/ 400 h 454"/>
              <a:gd name="T64" fmla="*/ 35 w 444"/>
              <a:gd name="T65" fmla="*/ 338 h 454"/>
              <a:gd name="T66" fmla="*/ 35 w 444"/>
              <a:gd name="T67" fmla="*/ 54 h 454"/>
              <a:gd name="T68" fmla="*/ 195 w 444"/>
              <a:gd name="T69" fmla="*/ 116 h 454"/>
              <a:gd name="T70" fmla="*/ 195 w 444"/>
              <a:gd name="T71" fmla="*/ 400 h 454"/>
              <a:gd name="T72" fmla="*/ 408 w 444"/>
              <a:gd name="T73" fmla="*/ 338 h 454"/>
              <a:gd name="T74" fmla="*/ 408 w 444"/>
              <a:gd name="T75" fmla="*/ 338 h 454"/>
              <a:gd name="T76" fmla="*/ 248 w 444"/>
              <a:gd name="T77" fmla="*/ 400 h 454"/>
              <a:gd name="T78" fmla="*/ 248 w 444"/>
              <a:gd name="T79" fmla="*/ 116 h 454"/>
              <a:gd name="T80" fmla="*/ 408 w 444"/>
              <a:gd name="T81" fmla="*/ 54 h 454"/>
              <a:gd name="T82" fmla="*/ 408 w 444"/>
              <a:gd name="T83" fmla="*/ 338 h 454"/>
              <a:gd name="T84" fmla="*/ 372 w 444"/>
              <a:gd name="T85" fmla="*/ 240 h 454"/>
              <a:gd name="T86" fmla="*/ 372 w 444"/>
              <a:gd name="T87" fmla="*/ 240 h 454"/>
              <a:gd name="T88" fmla="*/ 274 w 444"/>
              <a:gd name="T89" fmla="*/ 284 h 454"/>
              <a:gd name="T90" fmla="*/ 274 w 444"/>
              <a:gd name="T91" fmla="*/ 311 h 454"/>
              <a:gd name="T92" fmla="*/ 372 w 444"/>
              <a:gd name="T93" fmla="*/ 275 h 454"/>
              <a:gd name="T94" fmla="*/ 372 w 444"/>
              <a:gd name="T95" fmla="*/ 240 h 454"/>
              <a:gd name="T96" fmla="*/ 372 w 444"/>
              <a:gd name="T97" fmla="*/ 143 h 454"/>
              <a:gd name="T98" fmla="*/ 372 w 444"/>
              <a:gd name="T99" fmla="*/ 143 h 454"/>
              <a:gd name="T100" fmla="*/ 274 w 444"/>
              <a:gd name="T101" fmla="*/ 178 h 454"/>
              <a:gd name="T102" fmla="*/ 274 w 444"/>
              <a:gd name="T103" fmla="*/ 213 h 454"/>
              <a:gd name="T104" fmla="*/ 372 w 444"/>
              <a:gd name="T105" fmla="*/ 169 h 454"/>
              <a:gd name="T106" fmla="*/ 372 w 444"/>
              <a:gd name="T107" fmla="*/ 143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44" h="454">
                <a:moveTo>
                  <a:pt x="168" y="284"/>
                </a:moveTo>
                <a:lnTo>
                  <a:pt x="168" y="284"/>
                </a:lnTo>
                <a:cubicBezTo>
                  <a:pt x="70" y="240"/>
                  <a:pt x="70" y="240"/>
                  <a:pt x="70" y="240"/>
                </a:cubicBezTo>
                <a:cubicBezTo>
                  <a:pt x="70" y="275"/>
                  <a:pt x="70" y="275"/>
                  <a:pt x="70" y="275"/>
                </a:cubicBezTo>
                <a:cubicBezTo>
                  <a:pt x="168" y="311"/>
                  <a:pt x="168" y="311"/>
                  <a:pt x="168" y="311"/>
                </a:cubicBezTo>
                <a:lnTo>
                  <a:pt x="168" y="284"/>
                </a:lnTo>
                <a:close/>
                <a:moveTo>
                  <a:pt x="168" y="178"/>
                </a:moveTo>
                <a:lnTo>
                  <a:pt x="168" y="178"/>
                </a:lnTo>
                <a:cubicBezTo>
                  <a:pt x="70" y="143"/>
                  <a:pt x="70" y="143"/>
                  <a:pt x="70" y="143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168" y="213"/>
                  <a:pt x="168" y="213"/>
                  <a:pt x="168" y="213"/>
                </a:cubicBezTo>
                <a:lnTo>
                  <a:pt x="168" y="178"/>
                </a:lnTo>
                <a:close/>
                <a:moveTo>
                  <a:pt x="434" y="10"/>
                </a:moveTo>
                <a:lnTo>
                  <a:pt x="434" y="10"/>
                </a:lnTo>
                <a:cubicBezTo>
                  <a:pt x="425" y="0"/>
                  <a:pt x="417" y="0"/>
                  <a:pt x="408" y="0"/>
                </a:cubicBezTo>
                <a:cubicBezTo>
                  <a:pt x="221" y="81"/>
                  <a:pt x="221" y="81"/>
                  <a:pt x="221" y="81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0"/>
                  <a:pt x="17" y="0"/>
                  <a:pt x="9" y="10"/>
                </a:cubicBezTo>
                <a:cubicBezTo>
                  <a:pt x="0" y="10"/>
                  <a:pt x="0" y="19"/>
                  <a:pt x="0" y="28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55"/>
                  <a:pt x="0" y="364"/>
                  <a:pt x="9" y="364"/>
                </a:cubicBezTo>
                <a:cubicBezTo>
                  <a:pt x="212" y="444"/>
                  <a:pt x="212" y="444"/>
                  <a:pt x="212" y="444"/>
                </a:cubicBezTo>
                <a:lnTo>
                  <a:pt x="212" y="444"/>
                </a:lnTo>
                <a:cubicBezTo>
                  <a:pt x="221" y="453"/>
                  <a:pt x="221" y="453"/>
                  <a:pt x="221" y="453"/>
                </a:cubicBezTo>
                <a:cubicBezTo>
                  <a:pt x="221" y="453"/>
                  <a:pt x="221" y="453"/>
                  <a:pt x="221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425" y="364"/>
                  <a:pt x="425" y="364"/>
                  <a:pt x="425" y="364"/>
                </a:cubicBezTo>
                <a:cubicBezTo>
                  <a:pt x="434" y="364"/>
                  <a:pt x="443" y="355"/>
                  <a:pt x="443" y="347"/>
                </a:cubicBezTo>
                <a:cubicBezTo>
                  <a:pt x="443" y="28"/>
                  <a:pt x="443" y="28"/>
                  <a:pt x="443" y="28"/>
                </a:cubicBezTo>
                <a:cubicBezTo>
                  <a:pt x="443" y="19"/>
                  <a:pt x="443" y="10"/>
                  <a:pt x="434" y="10"/>
                </a:cubicBezTo>
                <a:close/>
                <a:moveTo>
                  <a:pt x="195" y="400"/>
                </a:moveTo>
                <a:lnTo>
                  <a:pt x="195" y="400"/>
                </a:lnTo>
                <a:cubicBezTo>
                  <a:pt x="35" y="338"/>
                  <a:pt x="35" y="338"/>
                  <a:pt x="35" y="338"/>
                </a:cubicBezTo>
                <a:cubicBezTo>
                  <a:pt x="35" y="54"/>
                  <a:pt x="35" y="54"/>
                  <a:pt x="35" y="54"/>
                </a:cubicBezTo>
                <a:cubicBezTo>
                  <a:pt x="195" y="116"/>
                  <a:pt x="195" y="116"/>
                  <a:pt x="195" y="116"/>
                </a:cubicBezTo>
                <a:lnTo>
                  <a:pt x="195" y="400"/>
                </a:lnTo>
                <a:close/>
                <a:moveTo>
                  <a:pt x="408" y="338"/>
                </a:moveTo>
                <a:lnTo>
                  <a:pt x="408" y="338"/>
                </a:lnTo>
                <a:cubicBezTo>
                  <a:pt x="248" y="400"/>
                  <a:pt x="248" y="400"/>
                  <a:pt x="248" y="400"/>
                </a:cubicBezTo>
                <a:cubicBezTo>
                  <a:pt x="248" y="116"/>
                  <a:pt x="248" y="116"/>
                  <a:pt x="248" y="116"/>
                </a:cubicBezTo>
                <a:cubicBezTo>
                  <a:pt x="408" y="54"/>
                  <a:pt x="408" y="54"/>
                  <a:pt x="408" y="54"/>
                </a:cubicBezTo>
                <a:lnTo>
                  <a:pt x="408" y="338"/>
                </a:lnTo>
                <a:close/>
                <a:moveTo>
                  <a:pt x="372" y="240"/>
                </a:moveTo>
                <a:lnTo>
                  <a:pt x="372" y="240"/>
                </a:lnTo>
                <a:cubicBezTo>
                  <a:pt x="274" y="284"/>
                  <a:pt x="274" y="284"/>
                  <a:pt x="274" y="284"/>
                </a:cubicBezTo>
                <a:cubicBezTo>
                  <a:pt x="274" y="311"/>
                  <a:pt x="274" y="311"/>
                  <a:pt x="274" y="311"/>
                </a:cubicBezTo>
                <a:cubicBezTo>
                  <a:pt x="372" y="275"/>
                  <a:pt x="372" y="275"/>
                  <a:pt x="372" y="275"/>
                </a:cubicBezTo>
                <a:lnTo>
                  <a:pt x="372" y="240"/>
                </a:lnTo>
                <a:close/>
                <a:moveTo>
                  <a:pt x="372" y="143"/>
                </a:moveTo>
                <a:lnTo>
                  <a:pt x="372" y="143"/>
                </a:lnTo>
                <a:cubicBezTo>
                  <a:pt x="274" y="178"/>
                  <a:pt x="274" y="178"/>
                  <a:pt x="274" y="178"/>
                </a:cubicBezTo>
                <a:cubicBezTo>
                  <a:pt x="274" y="213"/>
                  <a:pt x="274" y="213"/>
                  <a:pt x="274" y="213"/>
                </a:cubicBezTo>
                <a:cubicBezTo>
                  <a:pt x="372" y="169"/>
                  <a:pt x="372" y="169"/>
                  <a:pt x="372" y="169"/>
                </a:cubicBezTo>
                <a:lnTo>
                  <a:pt x="372" y="14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2" name="Freeform 93"/>
          <p:cNvSpPr>
            <a:spLocks noChangeArrowheads="1"/>
          </p:cNvSpPr>
          <p:nvPr userDrawn="1"/>
        </p:nvSpPr>
        <p:spPr bwMode="auto">
          <a:xfrm>
            <a:off x="888676" y="2683303"/>
            <a:ext cx="125663" cy="234571"/>
          </a:xfrm>
          <a:custGeom>
            <a:avLst/>
            <a:gdLst>
              <a:gd name="T0" fmla="*/ 247 w 266"/>
              <a:gd name="T1" fmla="*/ 0 h 496"/>
              <a:gd name="T2" fmla="*/ 247 w 266"/>
              <a:gd name="T3" fmla="*/ 0 h 496"/>
              <a:gd name="T4" fmla="*/ 141 w 266"/>
              <a:gd name="T5" fmla="*/ 0 h 496"/>
              <a:gd name="T6" fmla="*/ 123 w 266"/>
              <a:gd name="T7" fmla="*/ 25 h 496"/>
              <a:gd name="T8" fmla="*/ 167 w 266"/>
              <a:gd name="T9" fmla="*/ 25 h 496"/>
              <a:gd name="T10" fmla="*/ 194 w 266"/>
              <a:gd name="T11" fmla="*/ 53 h 496"/>
              <a:gd name="T12" fmla="*/ 194 w 266"/>
              <a:gd name="T13" fmla="*/ 363 h 496"/>
              <a:gd name="T14" fmla="*/ 265 w 266"/>
              <a:gd name="T15" fmla="*/ 451 h 496"/>
              <a:gd name="T16" fmla="*/ 265 w 266"/>
              <a:gd name="T17" fmla="*/ 25 h 496"/>
              <a:gd name="T18" fmla="*/ 247 w 266"/>
              <a:gd name="T19" fmla="*/ 0 h 496"/>
              <a:gd name="T20" fmla="*/ 123 w 266"/>
              <a:gd name="T21" fmla="*/ 79 h 496"/>
              <a:gd name="T22" fmla="*/ 123 w 266"/>
              <a:gd name="T23" fmla="*/ 79 h 496"/>
              <a:gd name="T24" fmla="*/ 16 w 266"/>
              <a:gd name="T25" fmla="*/ 79 h 496"/>
              <a:gd name="T26" fmla="*/ 0 w 266"/>
              <a:gd name="T27" fmla="*/ 106 h 496"/>
              <a:gd name="T28" fmla="*/ 0 w 266"/>
              <a:gd name="T29" fmla="*/ 495 h 496"/>
              <a:gd name="T30" fmla="*/ 70 w 266"/>
              <a:gd name="T31" fmla="*/ 407 h 496"/>
              <a:gd name="T32" fmla="*/ 141 w 266"/>
              <a:gd name="T33" fmla="*/ 495 h 496"/>
              <a:gd name="T34" fmla="*/ 141 w 266"/>
              <a:gd name="T35" fmla="*/ 106 h 496"/>
              <a:gd name="T36" fmla="*/ 123 w 266"/>
              <a:gd name="T37" fmla="*/ 7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6" h="496">
                <a:moveTo>
                  <a:pt x="247" y="0"/>
                </a:moveTo>
                <a:lnTo>
                  <a:pt x="247" y="0"/>
                </a:ln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17"/>
                  <a:pt x="123" y="25"/>
                </a:cubicBezTo>
                <a:cubicBezTo>
                  <a:pt x="167" y="25"/>
                  <a:pt x="167" y="25"/>
                  <a:pt x="167" y="25"/>
                </a:cubicBezTo>
                <a:cubicBezTo>
                  <a:pt x="185" y="25"/>
                  <a:pt x="194" y="35"/>
                  <a:pt x="194" y="53"/>
                </a:cubicBezTo>
                <a:cubicBezTo>
                  <a:pt x="194" y="363"/>
                  <a:pt x="194" y="363"/>
                  <a:pt x="194" y="363"/>
                </a:cubicBezTo>
                <a:cubicBezTo>
                  <a:pt x="265" y="451"/>
                  <a:pt x="265" y="451"/>
                  <a:pt x="265" y="451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65" y="17"/>
                  <a:pt x="256" y="0"/>
                  <a:pt x="247" y="0"/>
                </a:cubicBezTo>
                <a:close/>
                <a:moveTo>
                  <a:pt x="123" y="79"/>
                </a:moveTo>
                <a:lnTo>
                  <a:pt x="123" y="79"/>
                </a:lnTo>
                <a:cubicBezTo>
                  <a:pt x="16" y="79"/>
                  <a:pt x="16" y="79"/>
                  <a:pt x="16" y="79"/>
                </a:cubicBezTo>
                <a:cubicBezTo>
                  <a:pt x="0" y="79"/>
                  <a:pt x="0" y="88"/>
                  <a:pt x="0" y="106"/>
                </a:cubicBezTo>
                <a:cubicBezTo>
                  <a:pt x="0" y="495"/>
                  <a:pt x="0" y="495"/>
                  <a:pt x="0" y="495"/>
                </a:cubicBezTo>
                <a:cubicBezTo>
                  <a:pt x="70" y="407"/>
                  <a:pt x="70" y="407"/>
                  <a:pt x="70" y="407"/>
                </a:cubicBezTo>
                <a:cubicBezTo>
                  <a:pt x="141" y="495"/>
                  <a:pt x="141" y="495"/>
                  <a:pt x="141" y="495"/>
                </a:cubicBezTo>
                <a:cubicBezTo>
                  <a:pt x="141" y="106"/>
                  <a:pt x="141" y="106"/>
                  <a:pt x="141" y="106"/>
                </a:cubicBezTo>
                <a:cubicBezTo>
                  <a:pt x="141" y="88"/>
                  <a:pt x="132" y="79"/>
                  <a:pt x="123" y="7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3" name="Freeform 94"/>
          <p:cNvSpPr>
            <a:spLocks noChangeArrowheads="1"/>
          </p:cNvSpPr>
          <p:nvPr userDrawn="1"/>
        </p:nvSpPr>
        <p:spPr bwMode="auto">
          <a:xfrm>
            <a:off x="342042" y="3162916"/>
            <a:ext cx="249232" cy="253419"/>
          </a:xfrm>
          <a:custGeom>
            <a:avLst/>
            <a:gdLst>
              <a:gd name="T0" fmla="*/ 151 w 524"/>
              <a:gd name="T1" fmla="*/ 114 h 532"/>
              <a:gd name="T2" fmla="*/ 151 w 524"/>
              <a:gd name="T3" fmla="*/ 114 h 532"/>
              <a:gd name="T4" fmla="*/ 106 w 524"/>
              <a:gd name="T5" fmla="*/ 425 h 532"/>
              <a:gd name="T6" fmla="*/ 417 w 524"/>
              <a:gd name="T7" fmla="*/ 380 h 532"/>
              <a:gd name="T8" fmla="*/ 337 w 524"/>
              <a:gd name="T9" fmla="*/ 195 h 532"/>
              <a:gd name="T10" fmla="*/ 151 w 524"/>
              <a:gd name="T11" fmla="*/ 114 h 532"/>
              <a:gd name="T12" fmla="*/ 381 w 524"/>
              <a:gd name="T13" fmla="*/ 354 h 532"/>
              <a:gd name="T14" fmla="*/ 381 w 524"/>
              <a:gd name="T15" fmla="*/ 354 h 532"/>
              <a:gd name="T16" fmla="*/ 248 w 524"/>
              <a:gd name="T17" fmla="*/ 283 h 532"/>
              <a:gd name="T18" fmla="*/ 177 w 524"/>
              <a:gd name="T19" fmla="*/ 150 h 532"/>
              <a:gd name="T20" fmla="*/ 311 w 524"/>
              <a:gd name="T21" fmla="*/ 221 h 532"/>
              <a:gd name="T22" fmla="*/ 381 w 524"/>
              <a:gd name="T23" fmla="*/ 354 h 532"/>
              <a:gd name="T24" fmla="*/ 390 w 524"/>
              <a:gd name="T25" fmla="*/ 159 h 532"/>
              <a:gd name="T26" fmla="*/ 390 w 524"/>
              <a:gd name="T27" fmla="*/ 159 h 532"/>
              <a:gd name="T28" fmla="*/ 408 w 524"/>
              <a:gd name="T29" fmla="*/ 150 h 532"/>
              <a:gd name="T30" fmla="*/ 452 w 524"/>
              <a:gd name="T31" fmla="*/ 106 h 532"/>
              <a:gd name="T32" fmla="*/ 452 w 524"/>
              <a:gd name="T33" fmla="*/ 70 h 532"/>
              <a:gd name="T34" fmla="*/ 417 w 524"/>
              <a:gd name="T35" fmla="*/ 70 h 532"/>
              <a:gd name="T36" fmla="*/ 372 w 524"/>
              <a:gd name="T37" fmla="*/ 114 h 532"/>
              <a:gd name="T38" fmla="*/ 372 w 524"/>
              <a:gd name="T39" fmla="*/ 150 h 532"/>
              <a:gd name="T40" fmla="*/ 390 w 524"/>
              <a:gd name="T41" fmla="*/ 159 h 532"/>
              <a:gd name="T42" fmla="*/ 293 w 524"/>
              <a:gd name="T43" fmla="*/ 97 h 532"/>
              <a:gd name="T44" fmla="*/ 293 w 524"/>
              <a:gd name="T45" fmla="*/ 97 h 532"/>
              <a:gd name="T46" fmla="*/ 311 w 524"/>
              <a:gd name="T47" fmla="*/ 97 h 532"/>
              <a:gd name="T48" fmla="*/ 328 w 524"/>
              <a:gd name="T49" fmla="*/ 88 h 532"/>
              <a:gd name="T50" fmla="*/ 355 w 524"/>
              <a:gd name="T51" fmla="*/ 35 h 532"/>
              <a:gd name="T52" fmla="*/ 346 w 524"/>
              <a:gd name="T53" fmla="*/ 8 h 532"/>
              <a:gd name="T54" fmla="*/ 311 w 524"/>
              <a:gd name="T55" fmla="*/ 17 h 532"/>
              <a:gd name="T56" fmla="*/ 284 w 524"/>
              <a:gd name="T57" fmla="*/ 61 h 532"/>
              <a:gd name="T58" fmla="*/ 293 w 524"/>
              <a:gd name="T59" fmla="*/ 97 h 532"/>
              <a:gd name="T60" fmla="*/ 514 w 524"/>
              <a:gd name="T61" fmla="*/ 167 h 532"/>
              <a:gd name="T62" fmla="*/ 514 w 524"/>
              <a:gd name="T63" fmla="*/ 167 h 532"/>
              <a:gd name="T64" fmla="*/ 478 w 524"/>
              <a:gd name="T65" fmla="*/ 159 h 532"/>
              <a:gd name="T66" fmla="*/ 434 w 524"/>
              <a:gd name="T67" fmla="*/ 185 h 532"/>
              <a:gd name="T68" fmla="*/ 425 w 524"/>
              <a:gd name="T69" fmla="*/ 221 h 532"/>
              <a:gd name="T70" fmla="*/ 443 w 524"/>
              <a:gd name="T71" fmla="*/ 239 h 532"/>
              <a:gd name="T72" fmla="*/ 461 w 524"/>
              <a:gd name="T73" fmla="*/ 230 h 532"/>
              <a:gd name="T74" fmla="*/ 505 w 524"/>
              <a:gd name="T75" fmla="*/ 204 h 532"/>
              <a:gd name="T76" fmla="*/ 514 w 524"/>
              <a:gd name="T77" fmla="*/ 167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4" h="532">
                <a:moveTo>
                  <a:pt x="151" y="114"/>
                </a:moveTo>
                <a:lnTo>
                  <a:pt x="151" y="114"/>
                </a:lnTo>
                <a:cubicBezTo>
                  <a:pt x="124" y="141"/>
                  <a:pt x="0" y="319"/>
                  <a:pt x="106" y="425"/>
                </a:cubicBezTo>
                <a:cubicBezTo>
                  <a:pt x="212" y="531"/>
                  <a:pt x="390" y="407"/>
                  <a:pt x="417" y="380"/>
                </a:cubicBezTo>
                <a:cubicBezTo>
                  <a:pt x="443" y="354"/>
                  <a:pt x="408" y="266"/>
                  <a:pt x="337" y="195"/>
                </a:cubicBezTo>
                <a:cubicBezTo>
                  <a:pt x="266" y="123"/>
                  <a:pt x="177" y="88"/>
                  <a:pt x="151" y="114"/>
                </a:cubicBezTo>
                <a:close/>
                <a:moveTo>
                  <a:pt x="381" y="354"/>
                </a:moveTo>
                <a:lnTo>
                  <a:pt x="381" y="354"/>
                </a:lnTo>
                <a:cubicBezTo>
                  <a:pt x="372" y="363"/>
                  <a:pt x="311" y="345"/>
                  <a:pt x="248" y="283"/>
                </a:cubicBezTo>
                <a:cubicBezTo>
                  <a:pt x="186" y="221"/>
                  <a:pt x="168" y="159"/>
                  <a:pt x="177" y="150"/>
                </a:cubicBezTo>
                <a:cubicBezTo>
                  <a:pt x="186" y="141"/>
                  <a:pt x="248" y="159"/>
                  <a:pt x="311" y="221"/>
                </a:cubicBezTo>
                <a:cubicBezTo>
                  <a:pt x="372" y="283"/>
                  <a:pt x="390" y="345"/>
                  <a:pt x="381" y="354"/>
                </a:cubicBezTo>
                <a:close/>
                <a:moveTo>
                  <a:pt x="390" y="159"/>
                </a:moveTo>
                <a:lnTo>
                  <a:pt x="390" y="159"/>
                </a:lnTo>
                <a:cubicBezTo>
                  <a:pt x="390" y="159"/>
                  <a:pt x="399" y="159"/>
                  <a:pt x="408" y="150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61" y="97"/>
                  <a:pt x="461" y="79"/>
                  <a:pt x="452" y="70"/>
                </a:cubicBezTo>
                <a:cubicBezTo>
                  <a:pt x="443" y="61"/>
                  <a:pt x="425" y="61"/>
                  <a:pt x="417" y="70"/>
                </a:cubicBezTo>
                <a:cubicBezTo>
                  <a:pt x="372" y="114"/>
                  <a:pt x="372" y="114"/>
                  <a:pt x="372" y="114"/>
                </a:cubicBezTo>
                <a:cubicBezTo>
                  <a:pt x="355" y="123"/>
                  <a:pt x="355" y="141"/>
                  <a:pt x="372" y="150"/>
                </a:cubicBezTo>
                <a:cubicBezTo>
                  <a:pt x="372" y="159"/>
                  <a:pt x="381" y="159"/>
                  <a:pt x="390" y="159"/>
                </a:cubicBezTo>
                <a:close/>
                <a:moveTo>
                  <a:pt x="293" y="97"/>
                </a:moveTo>
                <a:lnTo>
                  <a:pt x="293" y="97"/>
                </a:lnTo>
                <a:cubicBezTo>
                  <a:pt x="302" y="97"/>
                  <a:pt x="302" y="97"/>
                  <a:pt x="311" y="97"/>
                </a:cubicBezTo>
                <a:cubicBezTo>
                  <a:pt x="319" y="97"/>
                  <a:pt x="328" y="97"/>
                  <a:pt x="328" y="88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64" y="26"/>
                  <a:pt x="364" y="8"/>
                  <a:pt x="346" y="8"/>
                </a:cubicBezTo>
                <a:cubicBezTo>
                  <a:pt x="337" y="0"/>
                  <a:pt x="319" y="0"/>
                  <a:pt x="311" y="17"/>
                </a:cubicBezTo>
                <a:cubicBezTo>
                  <a:pt x="284" y="61"/>
                  <a:pt x="284" y="61"/>
                  <a:pt x="284" y="61"/>
                </a:cubicBezTo>
                <a:cubicBezTo>
                  <a:pt x="284" y="70"/>
                  <a:pt x="284" y="88"/>
                  <a:pt x="293" y="97"/>
                </a:cubicBezTo>
                <a:close/>
                <a:moveTo>
                  <a:pt x="514" y="167"/>
                </a:moveTo>
                <a:lnTo>
                  <a:pt x="514" y="167"/>
                </a:lnTo>
                <a:cubicBezTo>
                  <a:pt x="505" y="159"/>
                  <a:pt x="496" y="159"/>
                  <a:pt x="478" y="159"/>
                </a:cubicBezTo>
                <a:cubicBezTo>
                  <a:pt x="434" y="185"/>
                  <a:pt x="434" y="185"/>
                  <a:pt x="434" y="185"/>
                </a:cubicBezTo>
                <a:cubicBezTo>
                  <a:pt x="417" y="195"/>
                  <a:pt x="417" y="212"/>
                  <a:pt x="425" y="221"/>
                </a:cubicBezTo>
                <a:cubicBezTo>
                  <a:pt x="425" y="230"/>
                  <a:pt x="434" y="239"/>
                  <a:pt x="443" y="239"/>
                </a:cubicBezTo>
                <a:cubicBezTo>
                  <a:pt x="452" y="239"/>
                  <a:pt x="452" y="230"/>
                  <a:pt x="461" y="230"/>
                </a:cubicBezTo>
                <a:cubicBezTo>
                  <a:pt x="505" y="204"/>
                  <a:pt x="505" y="204"/>
                  <a:pt x="505" y="204"/>
                </a:cubicBezTo>
                <a:cubicBezTo>
                  <a:pt x="514" y="195"/>
                  <a:pt x="523" y="185"/>
                  <a:pt x="514" y="16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4" name="Freeform 95"/>
          <p:cNvSpPr>
            <a:spLocks noChangeArrowheads="1"/>
          </p:cNvSpPr>
          <p:nvPr userDrawn="1"/>
        </p:nvSpPr>
        <p:spPr bwMode="auto">
          <a:xfrm>
            <a:off x="846788" y="3165010"/>
            <a:ext cx="211532" cy="211533"/>
          </a:xfrm>
          <a:custGeom>
            <a:avLst/>
            <a:gdLst>
              <a:gd name="T0" fmla="*/ 435 w 445"/>
              <a:gd name="T1" fmla="*/ 9 h 444"/>
              <a:gd name="T2" fmla="*/ 435 w 445"/>
              <a:gd name="T3" fmla="*/ 9 h 444"/>
              <a:gd name="T4" fmla="*/ 400 w 445"/>
              <a:gd name="T5" fmla="*/ 9 h 444"/>
              <a:gd name="T6" fmla="*/ 9 w 445"/>
              <a:gd name="T7" fmla="*/ 399 h 444"/>
              <a:gd name="T8" fmla="*/ 9 w 445"/>
              <a:gd name="T9" fmla="*/ 434 h 444"/>
              <a:gd name="T10" fmla="*/ 27 w 445"/>
              <a:gd name="T11" fmla="*/ 443 h 444"/>
              <a:gd name="T12" fmla="*/ 45 w 445"/>
              <a:gd name="T13" fmla="*/ 434 h 444"/>
              <a:gd name="T14" fmla="*/ 435 w 445"/>
              <a:gd name="T15" fmla="*/ 45 h 444"/>
              <a:gd name="T16" fmla="*/ 435 w 445"/>
              <a:gd name="T17" fmla="*/ 9 h 444"/>
              <a:gd name="T18" fmla="*/ 328 w 445"/>
              <a:gd name="T19" fmla="*/ 204 h 444"/>
              <a:gd name="T20" fmla="*/ 328 w 445"/>
              <a:gd name="T21" fmla="*/ 204 h 444"/>
              <a:gd name="T22" fmla="*/ 363 w 445"/>
              <a:gd name="T23" fmla="*/ 302 h 444"/>
              <a:gd name="T24" fmla="*/ 266 w 445"/>
              <a:gd name="T25" fmla="*/ 258 h 444"/>
              <a:gd name="T26" fmla="*/ 134 w 445"/>
              <a:gd name="T27" fmla="*/ 399 h 444"/>
              <a:gd name="T28" fmla="*/ 400 w 445"/>
              <a:gd name="T29" fmla="*/ 319 h 444"/>
              <a:gd name="T30" fmla="*/ 346 w 445"/>
              <a:gd name="T31" fmla="*/ 177 h 444"/>
              <a:gd name="T32" fmla="*/ 328 w 445"/>
              <a:gd name="T33" fmla="*/ 204 h 444"/>
              <a:gd name="T34" fmla="*/ 187 w 445"/>
              <a:gd name="T35" fmla="*/ 177 h 444"/>
              <a:gd name="T36" fmla="*/ 187 w 445"/>
              <a:gd name="T37" fmla="*/ 177 h 444"/>
              <a:gd name="T38" fmla="*/ 160 w 445"/>
              <a:gd name="T39" fmla="*/ 89 h 444"/>
              <a:gd name="T40" fmla="*/ 240 w 445"/>
              <a:gd name="T41" fmla="*/ 124 h 444"/>
              <a:gd name="T42" fmla="*/ 266 w 445"/>
              <a:gd name="T43" fmla="*/ 98 h 444"/>
              <a:gd name="T44" fmla="*/ 134 w 445"/>
              <a:gd name="T45" fmla="*/ 62 h 444"/>
              <a:gd name="T46" fmla="*/ 53 w 445"/>
              <a:gd name="T47" fmla="*/ 311 h 444"/>
              <a:gd name="T48" fmla="*/ 187 w 445"/>
              <a:gd name="T4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45" h="444">
                <a:moveTo>
                  <a:pt x="435" y="9"/>
                </a:moveTo>
                <a:lnTo>
                  <a:pt x="435" y="9"/>
                </a:lnTo>
                <a:cubicBezTo>
                  <a:pt x="425" y="0"/>
                  <a:pt x="408" y="0"/>
                  <a:pt x="400" y="9"/>
                </a:cubicBezTo>
                <a:cubicBezTo>
                  <a:pt x="9" y="399"/>
                  <a:pt x="9" y="399"/>
                  <a:pt x="9" y="399"/>
                </a:cubicBezTo>
                <a:cubicBezTo>
                  <a:pt x="0" y="408"/>
                  <a:pt x="0" y="425"/>
                  <a:pt x="9" y="434"/>
                </a:cubicBezTo>
                <a:cubicBezTo>
                  <a:pt x="18" y="443"/>
                  <a:pt x="18" y="443"/>
                  <a:pt x="27" y="443"/>
                </a:cubicBezTo>
                <a:cubicBezTo>
                  <a:pt x="36" y="443"/>
                  <a:pt x="36" y="443"/>
                  <a:pt x="45" y="434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44" y="36"/>
                  <a:pt x="444" y="27"/>
                  <a:pt x="435" y="9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363" y="249"/>
                  <a:pt x="372" y="293"/>
                  <a:pt x="363" y="302"/>
                </a:cubicBezTo>
                <a:cubicBezTo>
                  <a:pt x="355" y="302"/>
                  <a:pt x="319" y="293"/>
                  <a:pt x="266" y="258"/>
                </a:cubicBezTo>
                <a:cubicBezTo>
                  <a:pt x="134" y="399"/>
                  <a:pt x="134" y="399"/>
                  <a:pt x="134" y="399"/>
                </a:cubicBezTo>
                <a:cubicBezTo>
                  <a:pt x="240" y="443"/>
                  <a:pt x="372" y="346"/>
                  <a:pt x="400" y="319"/>
                </a:cubicBezTo>
                <a:cubicBezTo>
                  <a:pt x="417" y="302"/>
                  <a:pt x="400" y="240"/>
                  <a:pt x="346" y="177"/>
                </a:cubicBezTo>
                <a:lnTo>
                  <a:pt x="328" y="204"/>
                </a:lnTo>
                <a:close/>
                <a:moveTo>
                  <a:pt x="187" y="177"/>
                </a:moveTo>
                <a:lnTo>
                  <a:pt x="187" y="177"/>
                </a:lnTo>
                <a:cubicBezTo>
                  <a:pt x="160" y="133"/>
                  <a:pt x="151" y="98"/>
                  <a:pt x="160" y="89"/>
                </a:cubicBezTo>
                <a:cubicBezTo>
                  <a:pt x="160" y="89"/>
                  <a:pt x="196" y="98"/>
                  <a:pt x="240" y="124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04" y="53"/>
                  <a:pt x="160" y="36"/>
                  <a:pt x="134" y="62"/>
                </a:cubicBezTo>
                <a:cubicBezTo>
                  <a:pt x="106" y="80"/>
                  <a:pt x="27" y="204"/>
                  <a:pt x="53" y="311"/>
                </a:cubicBezTo>
                <a:lnTo>
                  <a:pt x="187" y="1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5" name="Freeform 96"/>
          <p:cNvSpPr>
            <a:spLocks noChangeArrowheads="1"/>
          </p:cNvSpPr>
          <p:nvPr userDrawn="1"/>
        </p:nvSpPr>
        <p:spPr bwMode="auto">
          <a:xfrm>
            <a:off x="6970750" y="2739852"/>
            <a:ext cx="215720" cy="119379"/>
          </a:xfrm>
          <a:custGeom>
            <a:avLst/>
            <a:gdLst>
              <a:gd name="T0" fmla="*/ 452 w 453"/>
              <a:gd name="T1" fmla="*/ 213 h 250"/>
              <a:gd name="T2" fmla="*/ 452 w 453"/>
              <a:gd name="T3" fmla="*/ 213 h 250"/>
              <a:gd name="T4" fmla="*/ 416 w 453"/>
              <a:gd name="T5" fmla="*/ 249 h 250"/>
              <a:gd name="T6" fmla="*/ 27 w 453"/>
              <a:gd name="T7" fmla="*/ 249 h 250"/>
              <a:gd name="T8" fmla="*/ 18 w 453"/>
              <a:gd name="T9" fmla="*/ 231 h 250"/>
              <a:gd name="T10" fmla="*/ 416 w 453"/>
              <a:gd name="T11" fmla="*/ 9 h 250"/>
              <a:gd name="T12" fmla="*/ 452 w 453"/>
              <a:gd name="T13" fmla="*/ 27 h 250"/>
              <a:gd name="T14" fmla="*/ 452 w 453"/>
              <a:gd name="T15" fmla="*/ 213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3" h="250">
                <a:moveTo>
                  <a:pt x="452" y="213"/>
                </a:moveTo>
                <a:lnTo>
                  <a:pt x="452" y="213"/>
                </a:lnTo>
                <a:cubicBezTo>
                  <a:pt x="452" y="231"/>
                  <a:pt x="434" y="249"/>
                  <a:pt x="416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9" y="249"/>
                  <a:pt x="0" y="240"/>
                  <a:pt x="18" y="231"/>
                </a:cubicBezTo>
                <a:cubicBezTo>
                  <a:pt x="416" y="9"/>
                  <a:pt x="416" y="9"/>
                  <a:pt x="416" y="9"/>
                </a:cubicBezTo>
                <a:cubicBezTo>
                  <a:pt x="434" y="0"/>
                  <a:pt x="452" y="9"/>
                  <a:pt x="452" y="27"/>
                </a:cubicBezTo>
                <a:lnTo>
                  <a:pt x="452" y="213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6" name="Freeform 97"/>
          <p:cNvSpPr>
            <a:spLocks noChangeArrowheads="1"/>
          </p:cNvSpPr>
          <p:nvPr userDrawn="1"/>
        </p:nvSpPr>
        <p:spPr bwMode="auto">
          <a:xfrm>
            <a:off x="2306569" y="2729379"/>
            <a:ext cx="117285" cy="148702"/>
          </a:xfrm>
          <a:custGeom>
            <a:avLst/>
            <a:gdLst>
              <a:gd name="T0" fmla="*/ 240 w 249"/>
              <a:gd name="T1" fmla="*/ 141 h 311"/>
              <a:gd name="T2" fmla="*/ 240 w 249"/>
              <a:gd name="T3" fmla="*/ 141 h 311"/>
              <a:gd name="T4" fmla="*/ 27 w 249"/>
              <a:gd name="T5" fmla="*/ 9 h 311"/>
              <a:gd name="T6" fmla="*/ 0 w 249"/>
              <a:gd name="T7" fmla="*/ 26 h 311"/>
              <a:gd name="T8" fmla="*/ 0 w 249"/>
              <a:gd name="T9" fmla="*/ 283 h 311"/>
              <a:gd name="T10" fmla="*/ 27 w 249"/>
              <a:gd name="T11" fmla="*/ 301 h 311"/>
              <a:gd name="T12" fmla="*/ 240 w 249"/>
              <a:gd name="T13" fmla="*/ 168 h 311"/>
              <a:gd name="T14" fmla="*/ 248 w 249"/>
              <a:gd name="T15" fmla="*/ 150 h 311"/>
              <a:gd name="T16" fmla="*/ 240 w 249"/>
              <a:gd name="T17" fmla="*/ 14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9" h="311">
                <a:moveTo>
                  <a:pt x="240" y="141"/>
                </a:moveTo>
                <a:lnTo>
                  <a:pt x="240" y="141"/>
                </a:lnTo>
                <a:cubicBezTo>
                  <a:pt x="27" y="9"/>
                  <a:pt x="27" y="9"/>
                  <a:pt x="27" y="9"/>
                </a:cubicBezTo>
                <a:cubicBezTo>
                  <a:pt x="9" y="0"/>
                  <a:pt x="0" y="9"/>
                  <a:pt x="0" y="26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301"/>
                  <a:pt x="9" y="310"/>
                  <a:pt x="27" y="301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0" y="168"/>
                  <a:pt x="248" y="159"/>
                  <a:pt x="248" y="150"/>
                </a:cubicBezTo>
                <a:lnTo>
                  <a:pt x="240" y="141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7" name="Freeform 98"/>
          <p:cNvSpPr>
            <a:spLocks noChangeArrowheads="1"/>
          </p:cNvSpPr>
          <p:nvPr userDrawn="1"/>
        </p:nvSpPr>
        <p:spPr bwMode="auto">
          <a:xfrm>
            <a:off x="2859485" y="2721002"/>
            <a:ext cx="41887" cy="165456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8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8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8" name="Freeform 99"/>
          <p:cNvSpPr>
            <a:spLocks noChangeArrowheads="1"/>
          </p:cNvSpPr>
          <p:nvPr userDrawn="1"/>
        </p:nvSpPr>
        <p:spPr bwMode="auto">
          <a:xfrm>
            <a:off x="2775710" y="2721002"/>
            <a:ext cx="41887" cy="165456"/>
          </a:xfrm>
          <a:custGeom>
            <a:avLst/>
            <a:gdLst>
              <a:gd name="T0" fmla="*/ 44 w 89"/>
              <a:gd name="T1" fmla="*/ 0 h 347"/>
              <a:gd name="T2" fmla="*/ 44 w 89"/>
              <a:gd name="T3" fmla="*/ 0 h 347"/>
              <a:gd name="T4" fmla="*/ 0 w 89"/>
              <a:gd name="T5" fmla="*/ 27 h 347"/>
              <a:gd name="T6" fmla="*/ 0 w 89"/>
              <a:gd name="T7" fmla="*/ 310 h 347"/>
              <a:gd name="T8" fmla="*/ 44 w 89"/>
              <a:gd name="T9" fmla="*/ 346 h 347"/>
              <a:gd name="T10" fmla="*/ 88 w 89"/>
              <a:gd name="T11" fmla="*/ 310 h 347"/>
              <a:gd name="T12" fmla="*/ 88 w 89"/>
              <a:gd name="T13" fmla="*/ 27 h 347"/>
              <a:gd name="T14" fmla="*/ 44 w 89"/>
              <a:gd name="T15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347">
                <a:moveTo>
                  <a:pt x="44" y="0"/>
                </a:moveTo>
                <a:lnTo>
                  <a:pt x="44" y="0"/>
                </a:lnTo>
                <a:cubicBezTo>
                  <a:pt x="17" y="0"/>
                  <a:pt x="0" y="9"/>
                  <a:pt x="0" y="27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37"/>
                  <a:pt x="17" y="346"/>
                  <a:pt x="44" y="346"/>
                </a:cubicBezTo>
                <a:cubicBezTo>
                  <a:pt x="71" y="346"/>
                  <a:pt x="88" y="337"/>
                  <a:pt x="88" y="310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9"/>
                  <a:pt x="71" y="0"/>
                  <a:pt x="4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89" name="Freeform 100"/>
          <p:cNvSpPr>
            <a:spLocks noChangeArrowheads="1"/>
          </p:cNvSpPr>
          <p:nvPr userDrawn="1"/>
        </p:nvSpPr>
        <p:spPr bwMode="auto">
          <a:xfrm>
            <a:off x="3223907" y="2721002"/>
            <a:ext cx="169646" cy="165456"/>
          </a:xfrm>
          <a:custGeom>
            <a:avLst/>
            <a:gdLst>
              <a:gd name="T0" fmla="*/ 177 w 356"/>
              <a:gd name="T1" fmla="*/ 0 h 347"/>
              <a:gd name="T2" fmla="*/ 177 w 356"/>
              <a:gd name="T3" fmla="*/ 0 h 347"/>
              <a:gd name="T4" fmla="*/ 0 w 356"/>
              <a:gd name="T5" fmla="*/ 168 h 347"/>
              <a:gd name="T6" fmla="*/ 177 w 356"/>
              <a:gd name="T7" fmla="*/ 346 h 347"/>
              <a:gd name="T8" fmla="*/ 355 w 356"/>
              <a:gd name="T9" fmla="*/ 168 h 347"/>
              <a:gd name="T10" fmla="*/ 177 w 356"/>
              <a:gd name="T11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6" h="347">
                <a:moveTo>
                  <a:pt x="177" y="0"/>
                </a:moveTo>
                <a:lnTo>
                  <a:pt x="177" y="0"/>
                </a:lnTo>
                <a:cubicBezTo>
                  <a:pt x="80" y="0"/>
                  <a:pt x="0" y="80"/>
                  <a:pt x="0" y="168"/>
                </a:cubicBezTo>
                <a:cubicBezTo>
                  <a:pt x="0" y="266"/>
                  <a:pt x="80" y="346"/>
                  <a:pt x="177" y="346"/>
                </a:cubicBezTo>
                <a:cubicBezTo>
                  <a:pt x="274" y="346"/>
                  <a:pt x="355" y="266"/>
                  <a:pt x="355" y="168"/>
                </a:cubicBezTo>
                <a:cubicBezTo>
                  <a:pt x="355" y="80"/>
                  <a:pt x="274" y="0"/>
                  <a:pt x="177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0" name="Freeform 101"/>
          <p:cNvSpPr>
            <a:spLocks noChangeArrowheads="1"/>
          </p:cNvSpPr>
          <p:nvPr userDrawn="1"/>
        </p:nvSpPr>
        <p:spPr bwMode="auto">
          <a:xfrm>
            <a:off x="3709803" y="2733567"/>
            <a:ext cx="142418" cy="138229"/>
          </a:xfrm>
          <a:custGeom>
            <a:avLst/>
            <a:gdLst>
              <a:gd name="T0" fmla="*/ 266 w 302"/>
              <a:gd name="T1" fmla="*/ 0 h 293"/>
              <a:gd name="T2" fmla="*/ 266 w 302"/>
              <a:gd name="T3" fmla="*/ 0 h 293"/>
              <a:gd name="T4" fmla="*/ 35 w 302"/>
              <a:gd name="T5" fmla="*/ 0 h 293"/>
              <a:gd name="T6" fmla="*/ 0 w 302"/>
              <a:gd name="T7" fmla="*/ 26 h 293"/>
              <a:gd name="T8" fmla="*/ 0 w 302"/>
              <a:gd name="T9" fmla="*/ 266 h 293"/>
              <a:gd name="T10" fmla="*/ 35 w 302"/>
              <a:gd name="T11" fmla="*/ 292 h 293"/>
              <a:gd name="T12" fmla="*/ 266 w 302"/>
              <a:gd name="T13" fmla="*/ 292 h 293"/>
              <a:gd name="T14" fmla="*/ 301 w 302"/>
              <a:gd name="T15" fmla="*/ 266 h 293"/>
              <a:gd name="T16" fmla="*/ 301 w 302"/>
              <a:gd name="T17" fmla="*/ 26 h 293"/>
              <a:gd name="T18" fmla="*/ 266 w 302"/>
              <a:gd name="T19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293">
                <a:moveTo>
                  <a:pt x="266" y="0"/>
                </a:moveTo>
                <a:lnTo>
                  <a:pt x="266" y="0"/>
                </a:lnTo>
                <a:cubicBezTo>
                  <a:pt x="35" y="0"/>
                  <a:pt x="35" y="0"/>
                  <a:pt x="35" y="0"/>
                </a:cubicBezTo>
                <a:cubicBezTo>
                  <a:pt x="18" y="0"/>
                  <a:pt x="0" y="0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8" y="292"/>
                  <a:pt x="35" y="292"/>
                </a:cubicBezTo>
                <a:cubicBezTo>
                  <a:pt x="266" y="292"/>
                  <a:pt x="266" y="292"/>
                  <a:pt x="266" y="292"/>
                </a:cubicBezTo>
                <a:cubicBezTo>
                  <a:pt x="283" y="292"/>
                  <a:pt x="301" y="283"/>
                  <a:pt x="301" y="266"/>
                </a:cubicBezTo>
                <a:cubicBezTo>
                  <a:pt x="301" y="26"/>
                  <a:pt x="301" y="26"/>
                  <a:pt x="301" y="26"/>
                </a:cubicBezTo>
                <a:cubicBezTo>
                  <a:pt x="301" y="0"/>
                  <a:pt x="283" y="0"/>
                  <a:pt x="266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1" name="Freeform 102"/>
          <p:cNvSpPr>
            <a:spLocks noChangeArrowheads="1"/>
          </p:cNvSpPr>
          <p:nvPr userDrawn="1"/>
        </p:nvSpPr>
        <p:spPr bwMode="auto">
          <a:xfrm>
            <a:off x="4147528" y="2733567"/>
            <a:ext cx="209438" cy="138229"/>
          </a:xfrm>
          <a:custGeom>
            <a:avLst/>
            <a:gdLst>
              <a:gd name="T0" fmla="*/ 434 w 443"/>
              <a:gd name="T1" fmla="*/ 132 h 293"/>
              <a:gd name="T2" fmla="*/ 434 w 443"/>
              <a:gd name="T3" fmla="*/ 132 h 293"/>
              <a:gd name="T4" fmla="*/ 247 w 443"/>
              <a:gd name="T5" fmla="*/ 9 h 293"/>
              <a:gd name="T6" fmla="*/ 221 w 443"/>
              <a:gd name="T7" fmla="*/ 26 h 293"/>
              <a:gd name="T8" fmla="*/ 221 w 443"/>
              <a:gd name="T9" fmla="*/ 266 h 293"/>
              <a:gd name="T10" fmla="*/ 247 w 443"/>
              <a:gd name="T11" fmla="*/ 283 h 293"/>
              <a:gd name="T12" fmla="*/ 434 w 443"/>
              <a:gd name="T13" fmla="*/ 159 h 293"/>
              <a:gd name="T14" fmla="*/ 442 w 443"/>
              <a:gd name="T15" fmla="*/ 141 h 293"/>
              <a:gd name="T16" fmla="*/ 434 w 443"/>
              <a:gd name="T17" fmla="*/ 132 h 293"/>
              <a:gd name="T18" fmla="*/ 203 w 443"/>
              <a:gd name="T19" fmla="*/ 132 h 293"/>
              <a:gd name="T20" fmla="*/ 203 w 443"/>
              <a:gd name="T21" fmla="*/ 132 h 293"/>
              <a:gd name="T22" fmla="*/ 26 w 443"/>
              <a:gd name="T23" fmla="*/ 9 h 293"/>
              <a:gd name="T24" fmla="*/ 0 w 443"/>
              <a:gd name="T25" fmla="*/ 26 h 293"/>
              <a:gd name="T26" fmla="*/ 0 w 443"/>
              <a:gd name="T27" fmla="*/ 266 h 293"/>
              <a:gd name="T28" fmla="*/ 26 w 443"/>
              <a:gd name="T29" fmla="*/ 283 h 293"/>
              <a:gd name="T30" fmla="*/ 203 w 443"/>
              <a:gd name="T31" fmla="*/ 159 h 293"/>
              <a:gd name="T32" fmla="*/ 212 w 443"/>
              <a:gd name="T33" fmla="*/ 141 h 293"/>
              <a:gd name="T34" fmla="*/ 203 w 443"/>
              <a:gd name="T35" fmla="*/ 132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3" h="293">
                <a:moveTo>
                  <a:pt x="434" y="132"/>
                </a:moveTo>
                <a:lnTo>
                  <a:pt x="434" y="132"/>
                </a:lnTo>
                <a:cubicBezTo>
                  <a:pt x="247" y="9"/>
                  <a:pt x="247" y="9"/>
                  <a:pt x="247" y="9"/>
                </a:cubicBezTo>
                <a:cubicBezTo>
                  <a:pt x="229" y="0"/>
                  <a:pt x="221" y="9"/>
                  <a:pt x="221" y="26"/>
                </a:cubicBezTo>
                <a:cubicBezTo>
                  <a:pt x="221" y="266"/>
                  <a:pt x="221" y="266"/>
                  <a:pt x="221" y="266"/>
                </a:cubicBezTo>
                <a:cubicBezTo>
                  <a:pt x="221" y="283"/>
                  <a:pt x="229" y="292"/>
                  <a:pt x="247" y="283"/>
                </a:cubicBezTo>
                <a:cubicBezTo>
                  <a:pt x="434" y="159"/>
                  <a:pt x="434" y="159"/>
                  <a:pt x="434" y="159"/>
                </a:cubicBezTo>
                <a:cubicBezTo>
                  <a:pt x="434" y="159"/>
                  <a:pt x="442" y="150"/>
                  <a:pt x="442" y="141"/>
                </a:cubicBezTo>
                <a:lnTo>
                  <a:pt x="434" y="132"/>
                </a:lnTo>
                <a:close/>
                <a:moveTo>
                  <a:pt x="203" y="132"/>
                </a:moveTo>
                <a:lnTo>
                  <a:pt x="203" y="132"/>
                </a:lnTo>
                <a:cubicBezTo>
                  <a:pt x="26" y="9"/>
                  <a:pt x="26" y="9"/>
                  <a:pt x="26" y="9"/>
                </a:cubicBezTo>
                <a:cubicBezTo>
                  <a:pt x="17" y="0"/>
                  <a:pt x="0" y="9"/>
                  <a:pt x="0" y="2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7" y="292"/>
                  <a:pt x="26" y="283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203" y="159"/>
                  <a:pt x="212" y="150"/>
                  <a:pt x="212" y="141"/>
                </a:cubicBezTo>
                <a:lnTo>
                  <a:pt x="203" y="1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2" name="Freeform 103"/>
          <p:cNvSpPr>
            <a:spLocks noChangeArrowheads="1"/>
          </p:cNvSpPr>
          <p:nvPr userDrawn="1"/>
        </p:nvSpPr>
        <p:spPr bwMode="auto">
          <a:xfrm>
            <a:off x="4618763" y="2733567"/>
            <a:ext cx="211533" cy="138229"/>
          </a:xfrm>
          <a:custGeom>
            <a:avLst/>
            <a:gdLst>
              <a:gd name="T0" fmla="*/ 0 w 444"/>
              <a:gd name="T1" fmla="*/ 141 h 293"/>
              <a:gd name="T2" fmla="*/ 0 w 444"/>
              <a:gd name="T3" fmla="*/ 141 h 293"/>
              <a:gd name="T4" fmla="*/ 9 w 444"/>
              <a:gd name="T5" fmla="*/ 159 h 293"/>
              <a:gd name="T6" fmla="*/ 195 w 444"/>
              <a:gd name="T7" fmla="*/ 283 h 293"/>
              <a:gd name="T8" fmla="*/ 222 w 444"/>
              <a:gd name="T9" fmla="*/ 266 h 293"/>
              <a:gd name="T10" fmla="*/ 222 w 444"/>
              <a:gd name="T11" fmla="*/ 26 h 293"/>
              <a:gd name="T12" fmla="*/ 195 w 444"/>
              <a:gd name="T13" fmla="*/ 9 h 293"/>
              <a:gd name="T14" fmla="*/ 9 w 444"/>
              <a:gd name="T15" fmla="*/ 132 h 293"/>
              <a:gd name="T16" fmla="*/ 0 w 444"/>
              <a:gd name="T17" fmla="*/ 141 h 293"/>
              <a:gd name="T18" fmla="*/ 231 w 444"/>
              <a:gd name="T19" fmla="*/ 141 h 293"/>
              <a:gd name="T20" fmla="*/ 231 w 444"/>
              <a:gd name="T21" fmla="*/ 141 h 293"/>
              <a:gd name="T22" fmla="*/ 239 w 444"/>
              <a:gd name="T23" fmla="*/ 159 h 293"/>
              <a:gd name="T24" fmla="*/ 416 w 444"/>
              <a:gd name="T25" fmla="*/ 283 h 293"/>
              <a:gd name="T26" fmla="*/ 443 w 444"/>
              <a:gd name="T27" fmla="*/ 266 h 293"/>
              <a:gd name="T28" fmla="*/ 443 w 444"/>
              <a:gd name="T29" fmla="*/ 26 h 293"/>
              <a:gd name="T30" fmla="*/ 416 w 444"/>
              <a:gd name="T31" fmla="*/ 9 h 293"/>
              <a:gd name="T32" fmla="*/ 239 w 444"/>
              <a:gd name="T33" fmla="*/ 132 h 293"/>
              <a:gd name="T34" fmla="*/ 231 w 444"/>
              <a:gd name="T35" fmla="*/ 14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4" h="293">
                <a:moveTo>
                  <a:pt x="0" y="141"/>
                </a:moveTo>
                <a:lnTo>
                  <a:pt x="0" y="141"/>
                </a:lnTo>
                <a:cubicBezTo>
                  <a:pt x="0" y="150"/>
                  <a:pt x="9" y="159"/>
                  <a:pt x="9" y="159"/>
                </a:cubicBezTo>
                <a:cubicBezTo>
                  <a:pt x="195" y="283"/>
                  <a:pt x="195" y="283"/>
                  <a:pt x="195" y="283"/>
                </a:cubicBezTo>
                <a:cubicBezTo>
                  <a:pt x="212" y="292"/>
                  <a:pt x="222" y="283"/>
                  <a:pt x="222" y="26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9"/>
                  <a:pt x="212" y="0"/>
                  <a:pt x="195" y="9"/>
                </a:cubicBezTo>
                <a:cubicBezTo>
                  <a:pt x="9" y="132"/>
                  <a:pt x="9" y="132"/>
                  <a:pt x="9" y="132"/>
                </a:cubicBezTo>
                <a:lnTo>
                  <a:pt x="0" y="141"/>
                </a:lnTo>
                <a:close/>
                <a:moveTo>
                  <a:pt x="231" y="141"/>
                </a:moveTo>
                <a:lnTo>
                  <a:pt x="231" y="141"/>
                </a:lnTo>
                <a:cubicBezTo>
                  <a:pt x="231" y="150"/>
                  <a:pt x="239" y="159"/>
                  <a:pt x="239" y="159"/>
                </a:cubicBezTo>
                <a:cubicBezTo>
                  <a:pt x="416" y="283"/>
                  <a:pt x="416" y="283"/>
                  <a:pt x="416" y="283"/>
                </a:cubicBezTo>
                <a:cubicBezTo>
                  <a:pt x="425" y="292"/>
                  <a:pt x="443" y="283"/>
                  <a:pt x="443" y="266"/>
                </a:cubicBezTo>
                <a:cubicBezTo>
                  <a:pt x="443" y="26"/>
                  <a:pt x="443" y="26"/>
                  <a:pt x="443" y="26"/>
                </a:cubicBezTo>
                <a:cubicBezTo>
                  <a:pt x="443" y="9"/>
                  <a:pt x="425" y="0"/>
                  <a:pt x="416" y="9"/>
                </a:cubicBezTo>
                <a:cubicBezTo>
                  <a:pt x="239" y="132"/>
                  <a:pt x="239" y="132"/>
                  <a:pt x="239" y="132"/>
                </a:cubicBezTo>
                <a:lnTo>
                  <a:pt x="231" y="14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3" name="Freeform 104"/>
          <p:cNvSpPr>
            <a:spLocks noChangeArrowheads="1"/>
          </p:cNvSpPr>
          <p:nvPr userDrawn="1"/>
        </p:nvSpPr>
        <p:spPr bwMode="auto">
          <a:xfrm>
            <a:off x="5123508" y="2733567"/>
            <a:ext cx="142418" cy="138229"/>
          </a:xfrm>
          <a:custGeom>
            <a:avLst/>
            <a:gdLst>
              <a:gd name="T0" fmla="*/ 89 w 302"/>
              <a:gd name="T1" fmla="*/ 141 h 293"/>
              <a:gd name="T2" fmla="*/ 89 w 302"/>
              <a:gd name="T3" fmla="*/ 141 h 293"/>
              <a:gd name="T4" fmla="*/ 98 w 302"/>
              <a:gd name="T5" fmla="*/ 159 h 293"/>
              <a:gd name="T6" fmla="*/ 275 w 302"/>
              <a:gd name="T7" fmla="*/ 266 h 293"/>
              <a:gd name="T8" fmla="*/ 301 w 302"/>
              <a:gd name="T9" fmla="*/ 257 h 293"/>
              <a:gd name="T10" fmla="*/ 301 w 302"/>
              <a:gd name="T11" fmla="*/ 35 h 293"/>
              <a:gd name="T12" fmla="*/ 275 w 302"/>
              <a:gd name="T13" fmla="*/ 17 h 293"/>
              <a:gd name="T14" fmla="*/ 98 w 302"/>
              <a:gd name="T15" fmla="*/ 132 h 293"/>
              <a:gd name="T16" fmla="*/ 89 w 302"/>
              <a:gd name="T17" fmla="*/ 141 h 293"/>
              <a:gd name="T18" fmla="*/ 0 w 302"/>
              <a:gd name="T19" fmla="*/ 26 h 293"/>
              <a:gd name="T20" fmla="*/ 0 w 302"/>
              <a:gd name="T21" fmla="*/ 26 h 293"/>
              <a:gd name="T22" fmla="*/ 0 w 302"/>
              <a:gd name="T23" fmla="*/ 257 h 293"/>
              <a:gd name="T24" fmla="*/ 35 w 302"/>
              <a:gd name="T25" fmla="*/ 292 h 293"/>
              <a:gd name="T26" fmla="*/ 80 w 302"/>
              <a:gd name="T27" fmla="*/ 257 h 293"/>
              <a:gd name="T28" fmla="*/ 80 w 302"/>
              <a:gd name="T29" fmla="*/ 26 h 293"/>
              <a:gd name="T30" fmla="*/ 35 w 302"/>
              <a:gd name="T31" fmla="*/ 0 h 293"/>
              <a:gd name="T32" fmla="*/ 0 w 302"/>
              <a:gd name="T33" fmla="*/ 26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2" h="293">
                <a:moveTo>
                  <a:pt x="89" y="141"/>
                </a:moveTo>
                <a:lnTo>
                  <a:pt x="89" y="141"/>
                </a:lnTo>
                <a:cubicBezTo>
                  <a:pt x="89" y="150"/>
                  <a:pt x="98" y="159"/>
                  <a:pt x="98" y="159"/>
                </a:cubicBezTo>
                <a:cubicBezTo>
                  <a:pt x="275" y="266"/>
                  <a:pt x="275" y="266"/>
                  <a:pt x="275" y="266"/>
                </a:cubicBezTo>
                <a:cubicBezTo>
                  <a:pt x="292" y="274"/>
                  <a:pt x="301" y="274"/>
                  <a:pt x="301" y="257"/>
                </a:cubicBezTo>
                <a:cubicBezTo>
                  <a:pt x="301" y="35"/>
                  <a:pt x="301" y="35"/>
                  <a:pt x="301" y="35"/>
                </a:cubicBezTo>
                <a:cubicBezTo>
                  <a:pt x="301" y="17"/>
                  <a:pt x="292" y="9"/>
                  <a:pt x="275" y="17"/>
                </a:cubicBezTo>
                <a:cubicBezTo>
                  <a:pt x="98" y="132"/>
                  <a:pt x="98" y="132"/>
                  <a:pt x="98" y="132"/>
                </a:cubicBezTo>
                <a:lnTo>
                  <a:pt x="89" y="14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257"/>
                  <a:pt x="0" y="257"/>
                  <a:pt x="0" y="257"/>
                </a:cubicBezTo>
                <a:cubicBezTo>
                  <a:pt x="0" y="283"/>
                  <a:pt x="18" y="292"/>
                  <a:pt x="35" y="292"/>
                </a:cubicBezTo>
                <a:cubicBezTo>
                  <a:pt x="63" y="292"/>
                  <a:pt x="80" y="283"/>
                  <a:pt x="80" y="25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9"/>
                  <a:pt x="63" y="0"/>
                  <a:pt x="35" y="0"/>
                </a:cubicBezTo>
                <a:cubicBezTo>
                  <a:pt x="18" y="0"/>
                  <a:pt x="0" y="9"/>
                  <a:pt x="0" y="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4" name="Freeform 105"/>
          <p:cNvSpPr>
            <a:spLocks noChangeArrowheads="1"/>
          </p:cNvSpPr>
          <p:nvPr userDrawn="1"/>
        </p:nvSpPr>
        <p:spPr bwMode="auto">
          <a:xfrm>
            <a:off x="5594743" y="2733567"/>
            <a:ext cx="144513" cy="138229"/>
          </a:xfrm>
          <a:custGeom>
            <a:avLst/>
            <a:gdLst>
              <a:gd name="T0" fmla="*/ 204 w 303"/>
              <a:gd name="T1" fmla="*/ 132 h 293"/>
              <a:gd name="T2" fmla="*/ 204 w 303"/>
              <a:gd name="T3" fmla="*/ 132 h 293"/>
              <a:gd name="T4" fmla="*/ 27 w 303"/>
              <a:gd name="T5" fmla="*/ 17 h 293"/>
              <a:gd name="T6" fmla="*/ 0 w 303"/>
              <a:gd name="T7" fmla="*/ 35 h 293"/>
              <a:gd name="T8" fmla="*/ 0 w 303"/>
              <a:gd name="T9" fmla="*/ 257 h 293"/>
              <a:gd name="T10" fmla="*/ 27 w 303"/>
              <a:gd name="T11" fmla="*/ 266 h 293"/>
              <a:gd name="T12" fmla="*/ 204 w 303"/>
              <a:gd name="T13" fmla="*/ 159 h 293"/>
              <a:gd name="T14" fmla="*/ 213 w 303"/>
              <a:gd name="T15" fmla="*/ 141 h 293"/>
              <a:gd name="T16" fmla="*/ 204 w 303"/>
              <a:gd name="T17" fmla="*/ 132 h 293"/>
              <a:gd name="T18" fmla="*/ 266 w 303"/>
              <a:gd name="T19" fmla="*/ 0 h 293"/>
              <a:gd name="T20" fmla="*/ 266 w 303"/>
              <a:gd name="T21" fmla="*/ 0 h 293"/>
              <a:gd name="T22" fmla="*/ 222 w 303"/>
              <a:gd name="T23" fmla="*/ 26 h 293"/>
              <a:gd name="T24" fmla="*/ 222 w 303"/>
              <a:gd name="T25" fmla="*/ 257 h 293"/>
              <a:gd name="T26" fmla="*/ 266 w 303"/>
              <a:gd name="T27" fmla="*/ 292 h 293"/>
              <a:gd name="T28" fmla="*/ 302 w 303"/>
              <a:gd name="T29" fmla="*/ 257 h 293"/>
              <a:gd name="T30" fmla="*/ 302 w 303"/>
              <a:gd name="T31" fmla="*/ 26 h 293"/>
              <a:gd name="T32" fmla="*/ 266 w 303"/>
              <a:gd name="T33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3" h="293">
                <a:moveTo>
                  <a:pt x="204" y="132"/>
                </a:moveTo>
                <a:lnTo>
                  <a:pt x="204" y="132"/>
                </a:lnTo>
                <a:cubicBezTo>
                  <a:pt x="27" y="17"/>
                  <a:pt x="27" y="17"/>
                  <a:pt x="27" y="17"/>
                </a:cubicBezTo>
                <a:cubicBezTo>
                  <a:pt x="10" y="9"/>
                  <a:pt x="0" y="17"/>
                  <a:pt x="0" y="35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74"/>
                  <a:pt x="10" y="274"/>
                  <a:pt x="27" y="266"/>
                </a:cubicBezTo>
                <a:cubicBezTo>
                  <a:pt x="204" y="159"/>
                  <a:pt x="204" y="159"/>
                  <a:pt x="204" y="159"/>
                </a:cubicBezTo>
                <a:cubicBezTo>
                  <a:pt x="204" y="159"/>
                  <a:pt x="213" y="150"/>
                  <a:pt x="213" y="141"/>
                </a:cubicBezTo>
                <a:lnTo>
                  <a:pt x="204" y="132"/>
                </a:lnTo>
                <a:close/>
                <a:moveTo>
                  <a:pt x="266" y="0"/>
                </a:moveTo>
                <a:lnTo>
                  <a:pt x="266" y="0"/>
                </a:lnTo>
                <a:cubicBezTo>
                  <a:pt x="240" y="0"/>
                  <a:pt x="222" y="9"/>
                  <a:pt x="222" y="26"/>
                </a:cubicBezTo>
                <a:cubicBezTo>
                  <a:pt x="222" y="257"/>
                  <a:pt x="222" y="257"/>
                  <a:pt x="222" y="257"/>
                </a:cubicBezTo>
                <a:cubicBezTo>
                  <a:pt x="222" y="283"/>
                  <a:pt x="240" y="292"/>
                  <a:pt x="266" y="292"/>
                </a:cubicBezTo>
                <a:cubicBezTo>
                  <a:pt x="284" y="292"/>
                  <a:pt x="302" y="283"/>
                  <a:pt x="302" y="257"/>
                </a:cubicBezTo>
                <a:cubicBezTo>
                  <a:pt x="302" y="26"/>
                  <a:pt x="302" y="26"/>
                  <a:pt x="302" y="26"/>
                </a:cubicBezTo>
                <a:cubicBezTo>
                  <a:pt x="302" y="9"/>
                  <a:pt x="284" y="0"/>
                  <a:pt x="26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5" name="Freeform 107"/>
          <p:cNvSpPr>
            <a:spLocks noChangeArrowheads="1"/>
          </p:cNvSpPr>
          <p:nvPr userDrawn="1"/>
        </p:nvSpPr>
        <p:spPr bwMode="auto">
          <a:xfrm>
            <a:off x="6045035" y="2708435"/>
            <a:ext cx="186399" cy="184305"/>
          </a:xfrm>
          <a:custGeom>
            <a:avLst/>
            <a:gdLst>
              <a:gd name="T0" fmla="*/ 239 w 391"/>
              <a:gd name="T1" fmla="*/ 0 h 390"/>
              <a:gd name="T2" fmla="*/ 292 w 391"/>
              <a:gd name="T3" fmla="*/ 53 h 390"/>
              <a:gd name="T4" fmla="*/ 221 w 391"/>
              <a:gd name="T5" fmla="*/ 123 h 390"/>
              <a:gd name="T6" fmla="*/ 266 w 391"/>
              <a:gd name="T7" fmla="*/ 176 h 390"/>
              <a:gd name="T8" fmla="*/ 345 w 391"/>
              <a:gd name="T9" fmla="*/ 97 h 390"/>
              <a:gd name="T10" fmla="*/ 390 w 391"/>
              <a:gd name="T11" fmla="*/ 159 h 390"/>
              <a:gd name="T12" fmla="*/ 390 w 391"/>
              <a:gd name="T13" fmla="*/ 0 h 390"/>
              <a:gd name="T14" fmla="*/ 239 w 391"/>
              <a:gd name="T15" fmla="*/ 0 h 390"/>
              <a:gd name="T16" fmla="*/ 124 w 391"/>
              <a:gd name="T17" fmla="*/ 221 h 390"/>
              <a:gd name="T18" fmla="*/ 44 w 391"/>
              <a:gd name="T19" fmla="*/ 301 h 390"/>
              <a:gd name="T20" fmla="*/ 0 w 391"/>
              <a:gd name="T21" fmla="*/ 239 h 390"/>
              <a:gd name="T22" fmla="*/ 0 w 391"/>
              <a:gd name="T23" fmla="*/ 389 h 390"/>
              <a:gd name="T24" fmla="*/ 159 w 391"/>
              <a:gd name="T25" fmla="*/ 389 h 390"/>
              <a:gd name="T26" fmla="*/ 97 w 391"/>
              <a:gd name="T27" fmla="*/ 345 h 390"/>
              <a:gd name="T28" fmla="*/ 168 w 391"/>
              <a:gd name="T29" fmla="*/ 274 h 390"/>
              <a:gd name="T30" fmla="*/ 124 w 391"/>
              <a:gd name="T31" fmla="*/ 221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1" h="390">
                <a:moveTo>
                  <a:pt x="239" y="0"/>
                </a:moveTo>
                <a:lnTo>
                  <a:pt x="292" y="53"/>
                </a:lnTo>
                <a:lnTo>
                  <a:pt x="221" y="123"/>
                </a:lnTo>
                <a:lnTo>
                  <a:pt x="266" y="176"/>
                </a:lnTo>
                <a:lnTo>
                  <a:pt x="345" y="97"/>
                </a:lnTo>
                <a:lnTo>
                  <a:pt x="390" y="159"/>
                </a:lnTo>
                <a:lnTo>
                  <a:pt x="390" y="0"/>
                </a:lnTo>
                <a:lnTo>
                  <a:pt x="239" y="0"/>
                </a:lnTo>
                <a:close/>
                <a:moveTo>
                  <a:pt x="124" y="221"/>
                </a:moveTo>
                <a:lnTo>
                  <a:pt x="44" y="301"/>
                </a:lnTo>
                <a:lnTo>
                  <a:pt x="0" y="239"/>
                </a:lnTo>
                <a:lnTo>
                  <a:pt x="0" y="389"/>
                </a:lnTo>
                <a:lnTo>
                  <a:pt x="159" y="389"/>
                </a:lnTo>
                <a:lnTo>
                  <a:pt x="97" y="345"/>
                </a:lnTo>
                <a:lnTo>
                  <a:pt x="168" y="274"/>
                </a:lnTo>
                <a:lnTo>
                  <a:pt x="124" y="2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6" name="Freeform 108"/>
          <p:cNvSpPr>
            <a:spLocks noChangeArrowheads="1"/>
          </p:cNvSpPr>
          <p:nvPr userDrawn="1"/>
        </p:nvSpPr>
        <p:spPr bwMode="auto">
          <a:xfrm>
            <a:off x="6503703" y="2693776"/>
            <a:ext cx="209438" cy="215720"/>
          </a:xfrm>
          <a:custGeom>
            <a:avLst/>
            <a:gdLst>
              <a:gd name="T0" fmla="*/ 79 w 443"/>
              <a:gd name="T1" fmla="*/ 329 h 454"/>
              <a:gd name="T2" fmla="*/ 0 w 443"/>
              <a:gd name="T3" fmla="*/ 400 h 454"/>
              <a:gd name="T4" fmla="*/ 44 w 443"/>
              <a:gd name="T5" fmla="*/ 453 h 454"/>
              <a:gd name="T6" fmla="*/ 123 w 443"/>
              <a:gd name="T7" fmla="*/ 373 h 454"/>
              <a:gd name="T8" fmla="*/ 168 w 443"/>
              <a:gd name="T9" fmla="*/ 426 h 454"/>
              <a:gd name="T10" fmla="*/ 168 w 443"/>
              <a:gd name="T11" fmla="*/ 275 h 454"/>
              <a:gd name="T12" fmla="*/ 26 w 443"/>
              <a:gd name="T13" fmla="*/ 275 h 454"/>
              <a:gd name="T14" fmla="*/ 79 w 443"/>
              <a:gd name="T15" fmla="*/ 329 h 454"/>
              <a:gd name="T16" fmla="*/ 442 w 443"/>
              <a:gd name="T17" fmla="*/ 54 h 454"/>
              <a:gd name="T18" fmla="*/ 398 w 443"/>
              <a:gd name="T19" fmla="*/ 0 h 454"/>
              <a:gd name="T20" fmla="*/ 328 w 443"/>
              <a:gd name="T21" fmla="*/ 81 h 454"/>
              <a:gd name="T22" fmla="*/ 275 w 443"/>
              <a:gd name="T23" fmla="*/ 28 h 454"/>
              <a:gd name="T24" fmla="*/ 275 w 443"/>
              <a:gd name="T25" fmla="*/ 169 h 454"/>
              <a:gd name="T26" fmla="*/ 416 w 443"/>
              <a:gd name="T27" fmla="*/ 169 h 454"/>
              <a:gd name="T28" fmla="*/ 372 w 443"/>
              <a:gd name="T29" fmla="*/ 125 h 454"/>
              <a:gd name="T30" fmla="*/ 442 w 443"/>
              <a:gd name="T31" fmla="*/ 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3" h="454">
                <a:moveTo>
                  <a:pt x="79" y="329"/>
                </a:moveTo>
                <a:lnTo>
                  <a:pt x="0" y="400"/>
                </a:lnTo>
                <a:lnTo>
                  <a:pt x="44" y="453"/>
                </a:lnTo>
                <a:lnTo>
                  <a:pt x="123" y="373"/>
                </a:lnTo>
                <a:lnTo>
                  <a:pt x="168" y="426"/>
                </a:lnTo>
                <a:lnTo>
                  <a:pt x="168" y="275"/>
                </a:lnTo>
                <a:lnTo>
                  <a:pt x="26" y="275"/>
                </a:lnTo>
                <a:lnTo>
                  <a:pt x="79" y="329"/>
                </a:lnTo>
                <a:close/>
                <a:moveTo>
                  <a:pt x="442" y="54"/>
                </a:moveTo>
                <a:lnTo>
                  <a:pt x="398" y="0"/>
                </a:lnTo>
                <a:lnTo>
                  <a:pt x="328" y="81"/>
                </a:lnTo>
                <a:lnTo>
                  <a:pt x="275" y="28"/>
                </a:lnTo>
                <a:lnTo>
                  <a:pt x="275" y="169"/>
                </a:lnTo>
                <a:lnTo>
                  <a:pt x="416" y="169"/>
                </a:lnTo>
                <a:lnTo>
                  <a:pt x="372" y="125"/>
                </a:lnTo>
                <a:lnTo>
                  <a:pt x="442" y="5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97" name="Freeform 109"/>
          <p:cNvSpPr>
            <a:spLocks noChangeArrowheads="1"/>
          </p:cNvSpPr>
          <p:nvPr userDrawn="1"/>
        </p:nvSpPr>
        <p:spPr bwMode="auto">
          <a:xfrm>
            <a:off x="1780881" y="4576621"/>
            <a:ext cx="228287" cy="224099"/>
          </a:xfrm>
          <a:custGeom>
            <a:avLst/>
            <a:gdLst>
              <a:gd name="T0" fmla="*/ 239 w 479"/>
              <a:gd name="T1" fmla="*/ 0 h 471"/>
              <a:gd name="T2" fmla="*/ 239 w 479"/>
              <a:gd name="T3" fmla="*/ 0 h 471"/>
              <a:gd name="T4" fmla="*/ 0 w 479"/>
              <a:gd name="T5" fmla="*/ 231 h 471"/>
              <a:gd name="T6" fmla="*/ 239 w 479"/>
              <a:gd name="T7" fmla="*/ 470 h 471"/>
              <a:gd name="T8" fmla="*/ 478 w 479"/>
              <a:gd name="T9" fmla="*/ 231 h 471"/>
              <a:gd name="T10" fmla="*/ 239 w 479"/>
              <a:gd name="T11" fmla="*/ 0 h 471"/>
              <a:gd name="T12" fmla="*/ 239 w 479"/>
              <a:gd name="T13" fmla="*/ 426 h 471"/>
              <a:gd name="T14" fmla="*/ 239 w 479"/>
              <a:gd name="T15" fmla="*/ 426 h 471"/>
              <a:gd name="T16" fmla="*/ 44 w 479"/>
              <a:gd name="T17" fmla="*/ 231 h 471"/>
              <a:gd name="T18" fmla="*/ 239 w 479"/>
              <a:gd name="T19" fmla="*/ 37 h 471"/>
              <a:gd name="T20" fmla="*/ 434 w 479"/>
              <a:gd name="T21" fmla="*/ 231 h 471"/>
              <a:gd name="T22" fmla="*/ 239 w 479"/>
              <a:gd name="T23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9" h="471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9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3" y="426"/>
                  <a:pt x="44" y="347"/>
                  <a:pt x="44" y="231"/>
                </a:cubicBezTo>
                <a:cubicBezTo>
                  <a:pt x="44" y="125"/>
                  <a:pt x="133" y="37"/>
                  <a:pt x="239" y="37"/>
                </a:cubicBezTo>
                <a:cubicBezTo>
                  <a:pt x="345" y="37"/>
                  <a:pt x="434" y="125"/>
                  <a:pt x="434" y="231"/>
                </a:cubicBezTo>
                <a:cubicBezTo>
                  <a:pt x="434" y="347"/>
                  <a:pt x="345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1" name="Freeform 113"/>
          <p:cNvSpPr>
            <a:spLocks noChangeArrowheads="1"/>
          </p:cNvSpPr>
          <p:nvPr userDrawn="1"/>
        </p:nvSpPr>
        <p:spPr bwMode="auto">
          <a:xfrm>
            <a:off x="3665821" y="4576621"/>
            <a:ext cx="228287" cy="224099"/>
          </a:xfrm>
          <a:custGeom>
            <a:avLst/>
            <a:gdLst>
              <a:gd name="T0" fmla="*/ 239 w 480"/>
              <a:gd name="T1" fmla="*/ 107 h 471"/>
              <a:gd name="T2" fmla="*/ 239 w 480"/>
              <a:gd name="T3" fmla="*/ 107 h 471"/>
              <a:gd name="T4" fmla="*/ 169 w 480"/>
              <a:gd name="T5" fmla="*/ 134 h 471"/>
              <a:gd name="T6" fmla="*/ 133 w 480"/>
              <a:gd name="T7" fmla="*/ 204 h 471"/>
              <a:gd name="T8" fmla="*/ 116 w 480"/>
              <a:gd name="T9" fmla="*/ 204 h 471"/>
              <a:gd name="T10" fmla="*/ 160 w 480"/>
              <a:gd name="T11" fmla="*/ 249 h 471"/>
              <a:gd name="T12" fmla="*/ 213 w 480"/>
              <a:gd name="T13" fmla="*/ 204 h 471"/>
              <a:gd name="T14" fmla="*/ 195 w 480"/>
              <a:gd name="T15" fmla="*/ 204 h 471"/>
              <a:gd name="T16" fmla="*/ 248 w 480"/>
              <a:gd name="T17" fmla="*/ 160 h 471"/>
              <a:gd name="T18" fmla="*/ 284 w 480"/>
              <a:gd name="T19" fmla="*/ 178 h 471"/>
              <a:gd name="T20" fmla="*/ 301 w 480"/>
              <a:gd name="T21" fmla="*/ 240 h 471"/>
              <a:gd name="T22" fmla="*/ 284 w 480"/>
              <a:gd name="T23" fmla="*/ 293 h 471"/>
              <a:gd name="T24" fmla="*/ 248 w 480"/>
              <a:gd name="T25" fmla="*/ 319 h 471"/>
              <a:gd name="T26" fmla="*/ 195 w 480"/>
              <a:gd name="T27" fmla="*/ 275 h 471"/>
              <a:gd name="T28" fmla="*/ 133 w 480"/>
              <a:gd name="T29" fmla="*/ 275 h 471"/>
              <a:gd name="T30" fmla="*/ 169 w 480"/>
              <a:gd name="T31" fmla="*/ 338 h 471"/>
              <a:gd name="T32" fmla="*/ 239 w 480"/>
              <a:gd name="T33" fmla="*/ 364 h 471"/>
              <a:gd name="T34" fmla="*/ 328 w 480"/>
              <a:gd name="T35" fmla="*/ 328 h 471"/>
              <a:gd name="T36" fmla="*/ 364 w 480"/>
              <a:gd name="T37" fmla="*/ 240 h 471"/>
              <a:gd name="T38" fmla="*/ 328 w 480"/>
              <a:gd name="T39" fmla="*/ 143 h 471"/>
              <a:gd name="T40" fmla="*/ 239 w 480"/>
              <a:gd name="T41" fmla="*/ 107 h 471"/>
              <a:gd name="T42" fmla="*/ 239 w 480"/>
              <a:gd name="T43" fmla="*/ 0 h 471"/>
              <a:gd name="T44" fmla="*/ 239 w 480"/>
              <a:gd name="T45" fmla="*/ 0 h 471"/>
              <a:gd name="T46" fmla="*/ 0 w 480"/>
              <a:gd name="T47" fmla="*/ 231 h 471"/>
              <a:gd name="T48" fmla="*/ 239 w 480"/>
              <a:gd name="T49" fmla="*/ 470 h 471"/>
              <a:gd name="T50" fmla="*/ 479 w 480"/>
              <a:gd name="T51" fmla="*/ 231 h 471"/>
              <a:gd name="T52" fmla="*/ 239 w 480"/>
              <a:gd name="T53" fmla="*/ 0 h 471"/>
              <a:gd name="T54" fmla="*/ 239 w 480"/>
              <a:gd name="T55" fmla="*/ 426 h 471"/>
              <a:gd name="T56" fmla="*/ 239 w 480"/>
              <a:gd name="T57" fmla="*/ 426 h 471"/>
              <a:gd name="T58" fmla="*/ 45 w 480"/>
              <a:gd name="T59" fmla="*/ 231 h 471"/>
              <a:gd name="T60" fmla="*/ 239 w 480"/>
              <a:gd name="T61" fmla="*/ 37 h 471"/>
              <a:gd name="T62" fmla="*/ 435 w 480"/>
              <a:gd name="T63" fmla="*/ 231 h 471"/>
              <a:gd name="T64" fmla="*/ 239 w 480"/>
              <a:gd name="T65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0" h="471">
                <a:moveTo>
                  <a:pt x="239" y="107"/>
                </a:moveTo>
                <a:lnTo>
                  <a:pt x="239" y="107"/>
                </a:lnTo>
                <a:cubicBezTo>
                  <a:pt x="213" y="107"/>
                  <a:pt x="186" y="116"/>
                  <a:pt x="169" y="134"/>
                </a:cubicBezTo>
                <a:cubicBezTo>
                  <a:pt x="151" y="151"/>
                  <a:pt x="142" y="169"/>
                  <a:pt x="13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60" y="249"/>
                  <a:pt x="160" y="249"/>
                  <a:pt x="160" y="249"/>
                </a:cubicBezTo>
                <a:cubicBezTo>
                  <a:pt x="213" y="204"/>
                  <a:pt x="213" y="204"/>
                  <a:pt x="213" y="204"/>
                </a:cubicBezTo>
                <a:cubicBezTo>
                  <a:pt x="195" y="204"/>
                  <a:pt x="195" y="204"/>
                  <a:pt x="195" y="204"/>
                </a:cubicBezTo>
                <a:cubicBezTo>
                  <a:pt x="195" y="169"/>
                  <a:pt x="213" y="160"/>
                  <a:pt x="248" y="160"/>
                </a:cubicBezTo>
                <a:cubicBezTo>
                  <a:pt x="266" y="160"/>
                  <a:pt x="275" y="169"/>
                  <a:pt x="284" y="178"/>
                </a:cubicBezTo>
                <a:cubicBezTo>
                  <a:pt x="292" y="196"/>
                  <a:pt x="301" y="213"/>
                  <a:pt x="301" y="240"/>
                </a:cubicBezTo>
                <a:cubicBezTo>
                  <a:pt x="301" y="257"/>
                  <a:pt x="292" y="275"/>
                  <a:pt x="284" y="293"/>
                </a:cubicBezTo>
                <a:cubicBezTo>
                  <a:pt x="275" y="311"/>
                  <a:pt x="257" y="319"/>
                  <a:pt x="248" y="319"/>
                </a:cubicBezTo>
                <a:cubicBezTo>
                  <a:pt x="213" y="319"/>
                  <a:pt x="195" y="302"/>
                  <a:pt x="195" y="275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302"/>
                  <a:pt x="151" y="328"/>
                  <a:pt x="169" y="338"/>
                </a:cubicBezTo>
                <a:cubicBezTo>
                  <a:pt x="186" y="355"/>
                  <a:pt x="213" y="364"/>
                  <a:pt x="239" y="364"/>
                </a:cubicBezTo>
                <a:cubicBezTo>
                  <a:pt x="275" y="364"/>
                  <a:pt x="301" y="355"/>
                  <a:pt x="328" y="328"/>
                </a:cubicBezTo>
                <a:cubicBezTo>
                  <a:pt x="346" y="302"/>
                  <a:pt x="364" y="275"/>
                  <a:pt x="364" y="240"/>
                </a:cubicBezTo>
                <a:cubicBezTo>
                  <a:pt x="364" y="204"/>
                  <a:pt x="346" y="169"/>
                  <a:pt x="328" y="143"/>
                </a:cubicBezTo>
                <a:cubicBezTo>
                  <a:pt x="301" y="125"/>
                  <a:pt x="275" y="107"/>
                  <a:pt x="239" y="107"/>
                </a:cubicBezTo>
                <a:close/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3" y="426"/>
                  <a:pt x="45" y="347"/>
                  <a:pt x="45" y="231"/>
                </a:cubicBezTo>
                <a:cubicBezTo>
                  <a:pt x="45" y="125"/>
                  <a:pt x="133" y="37"/>
                  <a:pt x="239" y="37"/>
                </a:cubicBezTo>
                <a:cubicBezTo>
                  <a:pt x="346" y="37"/>
                  <a:pt x="435" y="125"/>
                  <a:pt x="435" y="231"/>
                </a:cubicBezTo>
                <a:cubicBezTo>
                  <a:pt x="435" y="347"/>
                  <a:pt x="346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2" name="Freeform 114"/>
          <p:cNvSpPr>
            <a:spLocks noChangeArrowheads="1"/>
          </p:cNvSpPr>
          <p:nvPr userDrawn="1"/>
        </p:nvSpPr>
        <p:spPr bwMode="auto">
          <a:xfrm>
            <a:off x="4139151" y="4576621"/>
            <a:ext cx="228287" cy="224099"/>
          </a:xfrm>
          <a:custGeom>
            <a:avLst/>
            <a:gdLst>
              <a:gd name="T0" fmla="*/ 150 w 479"/>
              <a:gd name="T1" fmla="*/ 222 h 471"/>
              <a:gd name="T2" fmla="*/ 150 w 479"/>
              <a:gd name="T3" fmla="*/ 222 h 471"/>
              <a:gd name="T4" fmla="*/ 328 w 479"/>
              <a:gd name="T5" fmla="*/ 222 h 471"/>
              <a:gd name="T6" fmla="*/ 328 w 479"/>
              <a:gd name="T7" fmla="*/ 178 h 471"/>
              <a:gd name="T8" fmla="*/ 150 w 479"/>
              <a:gd name="T9" fmla="*/ 178 h 471"/>
              <a:gd name="T10" fmla="*/ 150 w 479"/>
              <a:gd name="T11" fmla="*/ 222 h 471"/>
              <a:gd name="T12" fmla="*/ 150 w 479"/>
              <a:gd name="T13" fmla="*/ 293 h 471"/>
              <a:gd name="T14" fmla="*/ 150 w 479"/>
              <a:gd name="T15" fmla="*/ 293 h 471"/>
              <a:gd name="T16" fmla="*/ 328 w 479"/>
              <a:gd name="T17" fmla="*/ 293 h 471"/>
              <a:gd name="T18" fmla="*/ 328 w 479"/>
              <a:gd name="T19" fmla="*/ 257 h 471"/>
              <a:gd name="T20" fmla="*/ 150 w 479"/>
              <a:gd name="T21" fmla="*/ 257 h 471"/>
              <a:gd name="T22" fmla="*/ 150 w 479"/>
              <a:gd name="T23" fmla="*/ 293 h 471"/>
              <a:gd name="T24" fmla="*/ 239 w 479"/>
              <a:gd name="T25" fmla="*/ 0 h 471"/>
              <a:gd name="T26" fmla="*/ 239 w 479"/>
              <a:gd name="T27" fmla="*/ 0 h 471"/>
              <a:gd name="T28" fmla="*/ 0 w 479"/>
              <a:gd name="T29" fmla="*/ 231 h 471"/>
              <a:gd name="T30" fmla="*/ 239 w 479"/>
              <a:gd name="T31" fmla="*/ 470 h 471"/>
              <a:gd name="T32" fmla="*/ 478 w 479"/>
              <a:gd name="T33" fmla="*/ 231 h 471"/>
              <a:gd name="T34" fmla="*/ 239 w 479"/>
              <a:gd name="T35" fmla="*/ 0 h 471"/>
              <a:gd name="T36" fmla="*/ 239 w 479"/>
              <a:gd name="T37" fmla="*/ 426 h 471"/>
              <a:gd name="T38" fmla="*/ 239 w 479"/>
              <a:gd name="T39" fmla="*/ 426 h 471"/>
              <a:gd name="T40" fmla="*/ 44 w 479"/>
              <a:gd name="T41" fmla="*/ 231 h 471"/>
              <a:gd name="T42" fmla="*/ 239 w 479"/>
              <a:gd name="T43" fmla="*/ 37 h 471"/>
              <a:gd name="T44" fmla="*/ 434 w 479"/>
              <a:gd name="T45" fmla="*/ 231 h 471"/>
              <a:gd name="T46" fmla="*/ 239 w 479"/>
              <a:gd name="T47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79" h="471">
                <a:moveTo>
                  <a:pt x="150" y="222"/>
                </a:moveTo>
                <a:lnTo>
                  <a:pt x="150" y="222"/>
                </a:lnTo>
                <a:cubicBezTo>
                  <a:pt x="328" y="222"/>
                  <a:pt x="328" y="222"/>
                  <a:pt x="328" y="222"/>
                </a:cubicBezTo>
                <a:cubicBezTo>
                  <a:pt x="328" y="178"/>
                  <a:pt x="328" y="178"/>
                  <a:pt x="328" y="178"/>
                </a:cubicBezTo>
                <a:cubicBezTo>
                  <a:pt x="150" y="178"/>
                  <a:pt x="150" y="178"/>
                  <a:pt x="150" y="178"/>
                </a:cubicBezTo>
                <a:lnTo>
                  <a:pt x="150" y="222"/>
                </a:lnTo>
                <a:close/>
                <a:moveTo>
                  <a:pt x="150" y="293"/>
                </a:moveTo>
                <a:lnTo>
                  <a:pt x="150" y="293"/>
                </a:lnTo>
                <a:cubicBezTo>
                  <a:pt x="328" y="293"/>
                  <a:pt x="328" y="293"/>
                  <a:pt x="328" y="293"/>
                </a:cubicBezTo>
                <a:cubicBezTo>
                  <a:pt x="328" y="257"/>
                  <a:pt x="328" y="257"/>
                  <a:pt x="328" y="257"/>
                </a:cubicBezTo>
                <a:cubicBezTo>
                  <a:pt x="150" y="257"/>
                  <a:pt x="150" y="257"/>
                  <a:pt x="150" y="257"/>
                </a:cubicBezTo>
                <a:lnTo>
                  <a:pt x="150" y="293"/>
                </a:lnTo>
                <a:close/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9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3" y="426"/>
                  <a:pt x="44" y="347"/>
                  <a:pt x="44" y="231"/>
                </a:cubicBezTo>
                <a:cubicBezTo>
                  <a:pt x="44" y="125"/>
                  <a:pt x="133" y="37"/>
                  <a:pt x="239" y="37"/>
                </a:cubicBezTo>
                <a:cubicBezTo>
                  <a:pt x="345" y="37"/>
                  <a:pt x="434" y="125"/>
                  <a:pt x="434" y="231"/>
                </a:cubicBezTo>
                <a:cubicBezTo>
                  <a:pt x="434" y="347"/>
                  <a:pt x="345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3" name="Freeform 115"/>
          <p:cNvSpPr>
            <a:spLocks noChangeArrowheads="1"/>
          </p:cNvSpPr>
          <p:nvPr userDrawn="1"/>
        </p:nvSpPr>
        <p:spPr bwMode="auto">
          <a:xfrm>
            <a:off x="4610385" y="4576621"/>
            <a:ext cx="228288" cy="224099"/>
          </a:xfrm>
          <a:custGeom>
            <a:avLst/>
            <a:gdLst>
              <a:gd name="T0" fmla="*/ 240 w 479"/>
              <a:gd name="T1" fmla="*/ 0 h 471"/>
              <a:gd name="T2" fmla="*/ 240 w 479"/>
              <a:gd name="T3" fmla="*/ 0 h 471"/>
              <a:gd name="T4" fmla="*/ 0 w 479"/>
              <a:gd name="T5" fmla="*/ 231 h 471"/>
              <a:gd name="T6" fmla="*/ 240 w 479"/>
              <a:gd name="T7" fmla="*/ 470 h 471"/>
              <a:gd name="T8" fmla="*/ 478 w 479"/>
              <a:gd name="T9" fmla="*/ 231 h 471"/>
              <a:gd name="T10" fmla="*/ 240 w 479"/>
              <a:gd name="T11" fmla="*/ 0 h 471"/>
              <a:gd name="T12" fmla="*/ 53 w 479"/>
              <a:gd name="T13" fmla="*/ 169 h 471"/>
              <a:gd name="T14" fmla="*/ 53 w 479"/>
              <a:gd name="T15" fmla="*/ 169 h 471"/>
              <a:gd name="T16" fmla="*/ 133 w 479"/>
              <a:gd name="T17" fmla="*/ 204 h 471"/>
              <a:gd name="T18" fmla="*/ 133 w 479"/>
              <a:gd name="T19" fmla="*/ 240 h 471"/>
              <a:gd name="T20" fmla="*/ 249 w 479"/>
              <a:gd name="T21" fmla="*/ 355 h 471"/>
              <a:gd name="T22" fmla="*/ 310 w 479"/>
              <a:gd name="T23" fmla="*/ 338 h 471"/>
              <a:gd name="T24" fmla="*/ 319 w 479"/>
              <a:gd name="T25" fmla="*/ 328 h 471"/>
              <a:gd name="T26" fmla="*/ 284 w 479"/>
              <a:gd name="T27" fmla="*/ 284 h 471"/>
              <a:gd name="T28" fmla="*/ 284 w 479"/>
              <a:gd name="T29" fmla="*/ 293 h 471"/>
              <a:gd name="T30" fmla="*/ 249 w 479"/>
              <a:gd name="T31" fmla="*/ 302 h 471"/>
              <a:gd name="T32" fmla="*/ 204 w 479"/>
              <a:gd name="T33" fmla="*/ 231 h 471"/>
              <a:gd name="T34" fmla="*/ 408 w 479"/>
              <a:gd name="T35" fmla="*/ 328 h 471"/>
              <a:gd name="T36" fmla="*/ 240 w 479"/>
              <a:gd name="T37" fmla="*/ 426 h 471"/>
              <a:gd name="T38" fmla="*/ 44 w 479"/>
              <a:gd name="T39" fmla="*/ 231 h 471"/>
              <a:gd name="T40" fmla="*/ 53 w 479"/>
              <a:gd name="T41" fmla="*/ 169 h 471"/>
              <a:gd name="T42" fmla="*/ 213 w 479"/>
              <a:gd name="T43" fmla="*/ 187 h 471"/>
              <a:gd name="T44" fmla="*/ 213 w 479"/>
              <a:gd name="T45" fmla="*/ 187 h 471"/>
              <a:gd name="T46" fmla="*/ 249 w 479"/>
              <a:gd name="T47" fmla="*/ 160 h 471"/>
              <a:gd name="T48" fmla="*/ 275 w 479"/>
              <a:gd name="T49" fmla="*/ 169 h 471"/>
              <a:gd name="T50" fmla="*/ 284 w 479"/>
              <a:gd name="T51" fmla="*/ 178 h 471"/>
              <a:gd name="T52" fmla="*/ 319 w 479"/>
              <a:gd name="T53" fmla="*/ 134 h 471"/>
              <a:gd name="T54" fmla="*/ 249 w 479"/>
              <a:gd name="T55" fmla="*/ 107 h 471"/>
              <a:gd name="T56" fmla="*/ 151 w 479"/>
              <a:gd name="T57" fmla="*/ 160 h 471"/>
              <a:gd name="T58" fmla="*/ 80 w 479"/>
              <a:gd name="T59" fmla="*/ 125 h 471"/>
              <a:gd name="T60" fmla="*/ 240 w 479"/>
              <a:gd name="T61" fmla="*/ 37 h 471"/>
              <a:gd name="T62" fmla="*/ 434 w 479"/>
              <a:gd name="T63" fmla="*/ 231 h 471"/>
              <a:gd name="T64" fmla="*/ 425 w 479"/>
              <a:gd name="T65" fmla="*/ 284 h 471"/>
              <a:gd name="T66" fmla="*/ 213 w 479"/>
              <a:gd name="T67" fmla="*/ 187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79" h="471">
                <a:moveTo>
                  <a:pt x="240" y="0"/>
                </a:moveTo>
                <a:lnTo>
                  <a:pt x="240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40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40" y="0"/>
                </a:cubicBezTo>
                <a:close/>
                <a:moveTo>
                  <a:pt x="53" y="169"/>
                </a:moveTo>
                <a:lnTo>
                  <a:pt x="53" y="169"/>
                </a:lnTo>
                <a:cubicBezTo>
                  <a:pt x="133" y="204"/>
                  <a:pt x="133" y="204"/>
                  <a:pt x="133" y="204"/>
                </a:cubicBezTo>
                <a:cubicBezTo>
                  <a:pt x="133" y="213"/>
                  <a:pt x="133" y="222"/>
                  <a:pt x="133" y="240"/>
                </a:cubicBezTo>
                <a:cubicBezTo>
                  <a:pt x="133" y="328"/>
                  <a:pt x="204" y="355"/>
                  <a:pt x="249" y="355"/>
                </a:cubicBezTo>
                <a:cubicBezTo>
                  <a:pt x="275" y="355"/>
                  <a:pt x="293" y="347"/>
                  <a:pt x="310" y="338"/>
                </a:cubicBezTo>
                <a:cubicBezTo>
                  <a:pt x="319" y="338"/>
                  <a:pt x="319" y="328"/>
                  <a:pt x="319" y="328"/>
                </a:cubicBezTo>
                <a:cubicBezTo>
                  <a:pt x="284" y="284"/>
                  <a:pt x="284" y="284"/>
                  <a:pt x="284" y="284"/>
                </a:cubicBezTo>
                <a:lnTo>
                  <a:pt x="284" y="293"/>
                </a:lnTo>
                <a:cubicBezTo>
                  <a:pt x="266" y="302"/>
                  <a:pt x="257" y="302"/>
                  <a:pt x="249" y="302"/>
                </a:cubicBezTo>
                <a:cubicBezTo>
                  <a:pt x="213" y="302"/>
                  <a:pt x="204" y="266"/>
                  <a:pt x="204" y="231"/>
                </a:cubicBezTo>
                <a:cubicBezTo>
                  <a:pt x="408" y="328"/>
                  <a:pt x="408" y="328"/>
                  <a:pt x="408" y="328"/>
                </a:cubicBezTo>
                <a:cubicBezTo>
                  <a:pt x="372" y="391"/>
                  <a:pt x="310" y="426"/>
                  <a:pt x="240" y="426"/>
                </a:cubicBezTo>
                <a:cubicBezTo>
                  <a:pt x="133" y="426"/>
                  <a:pt x="44" y="347"/>
                  <a:pt x="44" y="231"/>
                </a:cubicBezTo>
                <a:cubicBezTo>
                  <a:pt x="44" y="213"/>
                  <a:pt x="44" y="196"/>
                  <a:pt x="53" y="169"/>
                </a:cubicBezTo>
                <a:close/>
                <a:moveTo>
                  <a:pt x="213" y="187"/>
                </a:moveTo>
                <a:lnTo>
                  <a:pt x="213" y="187"/>
                </a:lnTo>
                <a:cubicBezTo>
                  <a:pt x="222" y="178"/>
                  <a:pt x="230" y="160"/>
                  <a:pt x="249" y="160"/>
                </a:cubicBezTo>
                <a:cubicBezTo>
                  <a:pt x="257" y="160"/>
                  <a:pt x="266" y="169"/>
                  <a:pt x="275" y="169"/>
                </a:cubicBezTo>
                <a:lnTo>
                  <a:pt x="284" y="178"/>
                </a:lnTo>
                <a:cubicBezTo>
                  <a:pt x="319" y="134"/>
                  <a:pt x="319" y="134"/>
                  <a:pt x="319" y="134"/>
                </a:cubicBezTo>
                <a:cubicBezTo>
                  <a:pt x="293" y="116"/>
                  <a:pt x="266" y="107"/>
                  <a:pt x="249" y="107"/>
                </a:cubicBezTo>
                <a:cubicBezTo>
                  <a:pt x="204" y="107"/>
                  <a:pt x="169" y="134"/>
                  <a:pt x="151" y="160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106" y="72"/>
                  <a:pt x="169" y="37"/>
                  <a:pt x="240" y="37"/>
                </a:cubicBezTo>
                <a:cubicBezTo>
                  <a:pt x="346" y="37"/>
                  <a:pt x="434" y="125"/>
                  <a:pt x="434" y="231"/>
                </a:cubicBezTo>
                <a:cubicBezTo>
                  <a:pt x="434" y="249"/>
                  <a:pt x="434" y="266"/>
                  <a:pt x="425" y="284"/>
                </a:cubicBezTo>
                <a:lnTo>
                  <a:pt x="213" y="1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4" name="Freeform 116"/>
          <p:cNvSpPr>
            <a:spLocks noChangeArrowheads="1"/>
          </p:cNvSpPr>
          <p:nvPr userDrawn="1"/>
        </p:nvSpPr>
        <p:spPr bwMode="auto">
          <a:xfrm>
            <a:off x="5081621" y="4576621"/>
            <a:ext cx="228287" cy="224099"/>
          </a:xfrm>
          <a:custGeom>
            <a:avLst/>
            <a:gdLst>
              <a:gd name="T0" fmla="*/ 239 w 479"/>
              <a:gd name="T1" fmla="*/ 98 h 471"/>
              <a:gd name="T2" fmla="*/ 239 w 479"/>
              <a:gd name="T3" fmla="*/ 98 h 471"/>
              <a:gd name="T4" fmla="*/ 142 w 479"/>
              <a:gd name="T5" fmla="*/ 231 h 471"/>
              <a:gd name="T6" fmla="*/ 239 w 479"/>
              <a:gd name="T7" fmla="*/ 373 h 471"/>
              <a:gd name="T8" fmla="*/ 336 w 479"/>
              <a:gd name="T9" fmla="*/ 231 h 471"/>
              <a:gd name="T10" fmla="*/ 239 w 479"/>
              <a:gd name="T11" fmla="*/ 98 h 471"/>
              <a:gd name="T12" fmla="*/ 195 w 479"/>
              <a:gd name="T13" fmla="*/ 231 h 471"/>
              <a:gd name="T14" fmla="*/ 195 w 479"/>
              <a:gd name="T15" fmla="*/ 231 h 471"/>
              <a:gd name="T16" fmla="*/ 239 w 479"/>
              <a:gd name="T17" fmla="*/ 151 h 471"/>
              <a:gd name="T18" fmla="*/ 248 w 479"/>
              <a:gd name="T19" fmla="*/ 151 h 471"/>
              <a:gd name="T20" fmla="*/ 248 w 479"/>
              <a:gd name="T21" fmla="*/ 169 h 471"/>
              <a:gd name="T22" fmla="*/ 195 w 479"/>
              <a:gd name="T23" fmla="*/ 266 h 471"/>
              <a:gd name="T24" fmla="*/ 195 w 479"/>
              <a:gd name="T25" fmla="*/ 231 h 471"/>
              <a:gd name="T26" fmla="*/ 239 w 479"/>
              <a:gd name="T27" fmla="*/ 319 h 471"/>
              <a:gd name="T28" fmla="*/ 239 w 479"/>
              <a:gd name="T29" fmla="*/ 319 h 471"/>
              <a:gd name="T30" fmla="*/ 230 w 479"/>
              <a:gd name="T31" fmla="*/ 319 h 471"/>
              <a:gd name="T32" fmla="*/ 230 w 479"/>
              <a:gd name="T33" fmla="*/ 319 h 471"/>
              <a:gd name="T34" fmla="*/ 230 w 479"/>
              <a:gd name="T35" fmla="*/ 319 h 471"/>
              <a:gd name="T36" fmla="*/ 221 w 479"/>
              <a:gd name="T37" fmla="*/ 293 h 471"/>
              <a:gd name="T38" fmla="*/ 274 w 479"/>
              <a:gd name="T39" fmla="*/ 196 h 471"/>
              <a:gd name="T40" fmla="*/ 283 w 479"/>
              <a:gd name="T41" fmla="*/ 231 h 471"/>
              <a:gd name="T42" fmla="*/ 239 w 479"/>
              <a:gd name="T43" fmla="*/ 319 h 471"/>
              <a:gd name="T44" fmla="*/ 239 w 479"/>
              <a:gd name="T45" fmla="*/ 0 h 471"/>
              <a:gd name="T46" fmla="*/ 239 w 479"/>
              <a:gd name="T47" fmla="*/ 0 h 471"/>
              <a:gd name="T48" fmla="*/ 0 w 479"/>
              <a:gd name="T49" fmla="*/ 231 h 471"/>
              <a:gd name="T50" fmla="*/ 239 w 479"/>
              <a:gd name="T51" fmla="*/ 470 h 471"/>
              <a:gd name="T52" fmla="*/ 478 w 479"/>
              <a:gd name="T53" fmla="*/ 231 h 471"/>
              <a:gd name="T54" fmla="*/ 239 w 479"/>
              <a:gd name="T55" fmla="*/ 0 h 471"/>
              <a:gd name="T56" fmla="*/ 239 w 479"/>
              <a:gd name="T57" fmla="*/ 426 h 471"/>
              <a:gd name="T58" fmla="*/ 239 w 479"/>
              <a:gd name="T59" fmla="*/ 426 h 471"/>
              <a:gd name="T60" fmla="*/ 44 w 479"/>
              <a:gd name="T61" fmla="*/ 231 h 471"/>
              <a:gd name="T62" fmla="*/ 239 w 479"/>
              <a:gd name="T63" fmla="*/ 37 h 471"/>
              <a:gd name="T64" fmla="*/ 433 w 479"/>
              <a:gd name="T65" fmla="*/ 231 h 471"/>
              <a:gd name="T66" fmla="*/ 239 w 479"/>
              <a:gd name="T67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79" h="471">
                <a:moveTo>
                  <a:pt x="239" y="98"/>
                </a:moveTo>
                <a:lnTo>
                  <a:pt x="239" y="98"/>
                </a:lnTo>
                <a:cubicBezTo>
                  <a:pt x="159" y="98"/>
                  <a:pt x="142" y="169"/>
                  <a:pt x="142" y="231"/>
                </a:cubicBezTo>
                <a:cubicBezTo>
                  <a:pt x="142" y="293"/>
                  <a:pt x="159" y="373"/>
                  <a:pt x="239" y="373"/>
                </a:cubicBezTo>
                <a:cubicBezTo>
                  <a:pt x="318" y="373"/>
                  <a:pt x="336" y="293"/>
                  <a:pt x="336" y="231"/>
                </a:cubicBezTo>
                <a:cubicBezTo>
                  <a:pt x="336" y="169"/>
                  <a:pt x="318" y="98"/>
                  <a:pt x="239" y="98"/>
                </a:cubicBezTo>
                <a:close/>
                <a:moveTo>
                  <a:pt x="195" y="231"/>
                </a:moveTo>
                <a:lnTo>
                  <a:pt x="195" y="231"/>
                </a:lnTo>
                <a:cubicBezTo>
                  <a:pt x="195" y="204"/>
                  <a:pt x="195" y="151"/>
                  <a:pt x="239" y="151"/>
                </a:cubicBezTo>
                <a:lnTo>
                  <a:pt x="248" y="151"/>
                </a:lnTo>
                <a:cubicBezTo>
                  <a:pt x="257" y="151"/>
                  <a:pt x="257" y="160"/>
                  <a:pt x="248" y="169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57"/>
                  <a:pt x="195" y="240"/>
                  <a:pt x="195" y="231"/>
                </a:cubicBezTo>
                <a:close/>
                <a:moveTo>
                  <a:pt x="239" y="319"/>
                </a:moveTo>
                <a:lnTo>
                  <a:pt x="239" y="319"/>
                </a:lnTo>
                <a:lnTo>
                  <a:pt x="230" y="319"/>
                </a:lnTo>
                <a:lnTo>
                  <a:pt x="230" y="319"/>
                </a:lnTo>
                <a:lnTo>
                  <a:pt x="230" y="319"/>
                </a:lnTo>
                <a:cubicBezTo>
                  <a:pt x="221" y="311"/>
                  <a:pt x="212" y="311"/>
                  <a:pt x="221" y="293"/>
                </a:cubicBezTo>
                <a:cubicBezTo>
                  <a:pt x="274" y="196"/>
                  <a:pt x="274" y="196"/>
                  <a:pt x="274" y="196"/>
                </a:cubicBezTo>
                <a:cubicBezTo>
                  <a:pt x="283" y="204"/>
                  <a:pt x="283" y="222"/>
                  <a:pt x="283" y="231"/>
                </a:cubicBezTo>
                <a:cubicBezTo>
                  <a:pt x="283" y="266"/>
                  <a:pt x="283" y="319"/>
                  <a:pt x="239" y="319"/>
                </a:cubicBezTo>
                <a:close/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9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2" y="426"/>
                  <a:pt x="44" y="347"/>
                  <a:pt x="44" y="231"/>
                </a:cubicBezTo>
                <a:cubicBezTo>
                  <a:pt x="44" y="125"/>
                  <a:pt x="132" y="37"/>
                  <a:pt x="239" y="37"/>
                </a:cubicBezTo>
                <a:cubicBezTo>
                  <a:pt x="345" y="37"/>
                  <a:pt x="433" y="125"/>
                  <a:pt x="433" y="231"/>
                </a:cubicBezTo>
                <a:cubicBezTo>
                  <a:pt x="433" y="347"/>
                  <a:pt x="345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5" name="Freeform 117"/>
          <p:cNvSpPr>
            <a:spLocks noChangeArrowheads="1"/>
          </p:cNvSpPr>
          <p:nvPr userDrawn="1"/>
        </p:nvSpPr>
        <p:spPr bwMode="auto">
          <a:xfrm>
            <a:off x="5552856" y="4576621"/>
            <a:ext cx="228288" cy="224099"/>
          </a:xfrm>
          <a:custGeom>
            <a:avLst/>
            <a:gdLst>
              <a:gd name="T0" fmla="*/ 336 w 480"/>
              <a:gd name="T1" fmla="*/ 169 h 471"/>
              <a:gd name="T2" fmla="*/ 336 w 480"/>
              <a:gd name="T3" fmla="*/ 169 h 471"/>
              <a:gd name="T4" fmla="*/ 283 w 480"/>
              <a:gd name="T5" fmla="*/ 169 h 471"/>
              <a:gd name="T6" fmla="*/ 283 w 480"/>
              <a:gd name="T7" fmla="*/ 116 h 471"/>
              <a:gd name="T8" fmla="*/ 283 w 480"/>
              <a:gd name="T9" fmla="*/ 107 h 471"/>
              <a:gd name="T10" fmla="*/ 275 w 480"/>
              <a:gd name="T11" fmla="*/ 98 h 471"/>
              <a:gd name="T12" fmla="*/ 142 w 480"/>
              <a:gd name="T13" fmla="*/ 98 h 471"/>
              <a:gd name="T14" fmla="*/ 133 w 480"/>
              <a:gd name="T15" fmla="*/ 107 h 471"/>
              <a:gd name="T16" fmla="*/ 133 w 480"/>
              <a:gd name="T17" fmla="*/ 116 h 471"/>
              <a:gd name="T18" fmla="*/ 133 w 480"/>
              <a:gd name="T19" fmla="*/ 293 h 471"/>
              <a:gd name="T20" fmla="*/ 133 w 480"/>
              <a:gd name="T21" fmla="*/ 302 h 471"/>
              <a:gd name="T22" fmla="*/ 142 w 480"/>
              <a:gd name="T23" fmla="*/ 302 h 471"/>
              <a:gd name="T24" fmla="*/ 195 w 480"/>
              <a:gd name="T25" fmla="*/ 302 h 471"/>
              <a:gd name="T26" fmla="*/ 195 w 480"/>
              <a:gd name="T27" fmla="*/ 355 h 471"/>
              <a:gd name="T28" fmla="*/ 195 w 480"/>
              <a:gd name="T29" fmla="*/ 364 h 471"/>
              <a:gd name="T30" fmla="*/ 204 w 480"/>
              <a:gd name="T31" fmla="*/ 364 h 471"/>
              <a:gd name="T32" fmla="*/ 336 w 480"/>
              <a:gd name="T33" fmla="*/ 364 h 471"/>
              <a:gd name="T34" fmla="*/ 345 w 480"/>
              <a:gd name="T35" fmla="*/ 364 h 471"/>
              <a:gd name="T36" fmla="*/ 345 w 480"/>
              <a:gd name="T37" fmla="*/ 355 h 471"/>
              <a:gd name="T38" fmla="*/ 345 w 480"/>
              <a:gd name="T39" fmla="*/ 178 h 471"/>
              <a:gd name="T40" fmla="*/ 345 w 480"/>
              <a:gd name="T41" fmla="*/ 169 h 471"/>
              <a:gd name="T42" fmla="*/ 336 w 480"/>
              <a:gd name="T43" fmla="*/ 169 h 471"/>
              <a:gd name="T44" fmla="*/ 204 w 480"/>
              <a:gd name="T45" fmla="*/ 169 h 471"/>
              <a:gd name="T46" fmla="*/ 204 w 480"/>
              <a:gd name="T47" fmla="*/ 169 h 471"/>
              <a:gd name="T48" fmla="*/ 195 w 480"/>
              <a:gd name="T49" fmla="*/ 169 h 471"/>
              <a:gd name="T50" fmla="*/ 195 w 480"/>
              <a:gd name="T51" fmla="*/ 178 h 471"/>
              <a:gd name="T52" fmla="*/ 195 w 480"/>
              <a:gd name="T53" fmla="*/ 275 h 471"/>
              <a:gd name="T54" fmla="*/ 151 w 480"/>
              <a:gd name="T55" fmla="*/ 275 h 471"/>
              <a:gd name="T56" fmla="*/ 151 w 480"/>
              <a:gd name="T57" fmla="*/ 125 h 471"/>
              <a:gd name="T58" fmla="*/ 257 w 480"/>
              <a:gd name="T59" fmla="*/ 125 h 471"/>
              <a:gd name="T60" fmla="*/ 257 w 480"/>
              <a:gd name="T61" fmla="*/ 169 h 471"/>
              <a:gd name="T62" fmla="*/ 204 w 480"/>
              <a:gd name="T63" fmla="*/ 169 h 471"/>
              <a:gd name="T64" fmla="*/ 328 w 480"/>
              <a:gd name="T65" fmla="*/ 338 h 471"/>
              <a:gd name="T66" fmla="*/ 328 w 480"/>
              <a:gd name="T67" fmla="*/ 338 h 471"/>
              <a:gd name="T68" fmla="*/ 222 w 480"/>
              <a:gd name="T69" fmla="*/ 338 h 471"/>
              <a:gd name="T70" fmla="*/ 222 w 480"/>
              <a:gd name="T71" fmla="*/ 196 h 471"/>
              <a:gd name="T72" fmla="*/ 328 w 480"/>
              <a:gd name="T73" fmla="*/ 196 h 471"/>
              <a:gd name="T74" fmla="*/ 328 w 480"/>
              <a:gd name="T75" fmla="*/ 338 h 471"/>
              <a:gd name="T76" fmla="*/ 239 w 480"/>
              <a:gd name="T77" fmla="*/ 0 h 471"/>
              <a:gd name="T78" fmla="*/ 239 w 480"/>
              <a:gd name="T79" fmla="*/ 0 h 471"/>
              <a:gd name="T80" fmla="*/ 0 w 480"/>
              <a:gd name="T81" fmla="*/ 231 h 471"/>
              <a:gd name="T82" fmla="*/ 239 w 480"/>
              <a:gd name="T83" fmla="*/ 470 h 471"/>
              <a:gd name="T84" fmla="*/ 479 w 480"/>
              <a:gd name="T85" fmla="*/ 231 h 471"/>
              <a:gd name="T86" fmla="*/ 239 w 480"/>
              <a:gd name="T87" fmla="*/ 0 h 471"/>
              <a:gd name="T88" fmla="*/ 239 w 480"/>
              <a:gd name="T89" fmla="*/ 426 h 471"/>
              <a:gd name="T90" fmla="*/ 239 w 480"/>
              <a:gd name="T91" fmla="*/ 426 h 471"/>
              <a:gd name="T92" fmla="*/ 44 w 480"/>
              <a:gd name="T93" fmla="*/ 231 h 471"/>
              <a:gd name="T94" fmla="*/ 239 w 480"/>
              <a:gd name="T95" fmla="*/ 37 h 471"/>
              <a:gd name="T96" fmla="*/ 434 w 480"/>
              <a:gd name="T97" fmla="*/ 231 h 471"/>
              <a:gd name="T98" fmla="*/ 239 w 480"/>
              <a:gd name="T99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80" h="471">
                <a:moveTo>
                  <a:pt x="336" y="169"/>
                </a:moveTo>
                <a:lnTo>
                  <a:pt x="336" y="169"/>
                </a:lnTo>
                <a:cubicBezTo>
                  <a:pt x="283" y="169"/>
                  <a:pt x="283" y="169"/>
                  <a:pt x="283" y="169"/>
                </a:cubicBezTo>
                <a:cubicBezTo>
                  <a:pt x="283" y="116"/>
                  <a:pt x="283" y="116"/>
                  <a:pt x="283" y="116"/>
                </a:cubicBezTo>
                <a:cubicBezTo>
                  <a:pt x="283" y="107"/>
                  <a:pt x="283" y="107"/>
                  <a:pt x="283" y="107"/>
                </a:cubicBezTo>
                <a:cubicBezTo>
                  <a:pt x="275" y="107"/>
                  <a:pt x="275" y="98"/>
                  <a:pt x="275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33" y="98"/>
                  <a:pt x="133" y="107"/>
                  <a:pt x="133" y="107"/>
                </a:cubicBezTo>
                <a:cubicBezTo>
                  <a:pt x="133" y="107"/>
                  <a:pt x="133" y="107"/>
                  <a:pt x="133" y="116"/>
                </a:cubicBezTo>
                <a:cubicBezTo>
                  <a:pt x="133" y="293"/>
                  <a:pt x="133" y="293"/>
                  <a:pt x="133" y="293"/>
                </a:cubicBezTo>
                <a:cubicBezTo>
                  <a:pt x="133" y="293"/>
                  <a:pt x="133" y="293"/>
                  <a:pt x="133" y="302"/>
                </a:cubicBezTo>
                <a:lnTo>
                  <a:pt x="142" y="302"/>
                </a:lnTo>
                <a:cubicBezTo>
                  <a:pt x="195" y="302"/>
                  <a:pt x="195" y="302"/>
                  <a:pt x="195" y="302"/>
                </a:cubicBezTo>
                <a:cubicBezTo>
                  <a:pt x="195" y="355"/>
                  <a:pt x="195" y="355"/>
                  <a:pt x="195" y="355"/>
                </a:cubicBezTo>
                <a:lnTo>
                  <a:pt x="195" y="364"/>
                </a:lnTo>
                <a:cubicBezTo>
                  <a:pt x="204" y="364"/>
                  <a:pt x="204" y="364"/>
                  <a:pt x="204" y="364"/>
                </a:cubicBezTo>
                <a:cubicBezTo>
                  <a:pt x="336" y="364"/>
                  <a:pt x="336" y="364"/>
                  <a:pt x="336" y="364"/>
                </a:cubicBezTo>
                <a:lnTo>
                  <a:pt x="345" y="364"/>
                </a:lnTo>
                <a:lnTo>
                  <a:pt x="345" y="355"/>
                </a:lnTo>
                <a:cubicBezTo>
                  <a:pt x="345" y="178"/>
                  <a:pt x="345" y="178"/>
                  <a:pt x="345" y="178"/>
                </a:cubicBezTo>
                <a:lnTo>
                  <a:pt x="345" y="169"/>
                </a:lnTo>
                <a:lnTo>
                  <a:pt x="336" y="169"/>
                </a:lnTo>
                <a:close/>
                <a:moveTo>
                  <a:pt x="204" y="169"/>
                </a:moveTo>
                <a:lnTo>
                  <a:pt x="204" y="169"/>
                </a:lnTo>
                <a:cubicBezTo>
                  <a:pt x="204" y="169"/>
                  <a:pt x="204" y="169"/>
                  <a:pt x="195" y="169"/>
                </a:cubicBezTo>
                <a:lnTo>
                  <a:pt x="195" y="178"/>
                </a:lnTo>
                <a:cubicBezTo>
                  <a:pt x="195" y="275"/>
                  <a:pt x="195" y="275"/>
                  <a:pt x="195" y="275"/>
                </a:cubicBezTo>
                <a:cubicBezTo>
                  <a:pt x="151" y="275"/>
                  <a:pt x="151" y="275"/>
                  <a:pt x="151" y="275"/>
                </a:cubicBezTo>
                <a:cubicBezTo>
                  <a:pt x="151" y="125"/>
                  <a:pt x="151" y="125"/>
                  <a:pt x="151" y="125"/>
                </a:cubicBezTo>
                <a:cubicBezTo>
                  <a:pt x="257" y="125"/>
                  <a:pt x="257" y="125"/>
                  <a:pt x="257" y="125"/>
                </a:cubicBezTo>
                <a:cubicBezTo>
                  <a:pt x="257" y="169"/>
                  <a:pt x="257" y="169"/>
                  <a:pt x="257" y="169"/>
                </a:cubicBezTo>
                <a:lnTo>
                  <a:pt x="204" y="169"/>
                </a:lnTo>
                <a:close/>
                <a:moveTo>
                  <a:pt x="328" y="338"/>
                </a:moveTo>
                <a:lnTo>
                  <a:pt x="328" y="338"/>
                </a:lnTo>
                <a:cubicBezTo>
                  <a:pt x="222" y="338"/>
                  <a:pt x="222" y="338"/>
                  <a:pt x="222" y="338"/>
                </a:cubicBezTo>
                <a:cubicBezTo>
                  <a:pt x="222" y="196"/>
                  <a:pt x="222" y="196"/>
                  <a:pt x="222" y="196"/>
                </a:cubicBezTo>
                <a:cubicBezTo>
                  <a:pt x="328" y="196"/>
                  <a:pt x="328" y="196"/>
                  <a:pt x="328" y="196"/>
                </a:cubicBezTo>
                <a:lnTo>
                  <a:pt x="328" y="338"/>
                </a:lnTo>
                <a:close/>
                <a:moveTo>
                  <a:pt x="239" y="0"/>
                </a:moveTo>
                <a:lnTo>
                  <a:pt x="239" y="0"/>
                </a:lnTo>
                <a:cubicBezTo>
                  <a:pt x="107" y="0"/>
                  <a:pt x="0" y="107"/>
                  <a:pt x="0" y="231"/>
                </a:cubicBezTo>
                <a:cubicBezTo>
                  <a:pt x="0" y="364"/>
                  <a:pt x="107" y="470"/>
                  <a:pt x="239" y="470"/>
                </a:cubicBezTo>
                <a:cubicBezTo>
                  <a:pt x="372" y="470"/>
                  <a:pt x="479" y="364"/>
                  <a:pt x="479" y="231"/>
                </a:cubicBezTo>
                <a:cubicBezTo>
                  <a:pt x="479" y="107"/>
                  <a:pt x="372" y="0"/>
                  <a:pt x="239" y="0"/>
                </a:cubicBezTo>
                <a:close/>
                <a:moveTo>
                  <a:pt x="239" y="426"/>
                </a:moveTo>
                <a:lnTo>
                  <a:pt x="239" y="426"/>
                </a:lnTo>
                <a:cubicBezTo>
                  <a:pt x="133" y="426"/>
                  <a:pt x="44" y="347"/>
                  <a:pt x="44" y="231"/>
                </a:cubicBezTo>
                <a:cubicBezTo>
                  <a:pt x="44" y="125"/>
                  <a:pt x="133" y="37"/>
                  <a:pt x="239" y="37"/>
                </a:cubicBezTo>
                <a:cubicBezTo>
                  <a:pt x="345" y="37"/>
                  <a:pt x="434" y="125"/>
                  <a:pt x="434" y="231"/>
                </a:cubicBezTo>
                <a:cubicBezTo>
                  <a:pt x="434" y="347"/>
                  <a:pt x="345" y="426"/>
                  <a:pt x="239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6" name="Freeform 118"/>
          <p:cNvSpPr>
            <a:spLocks noChangeArrowheads="1"/>
          </p:cNvSpPr>
          <p:nvPr userDrawn="1"/>
        </p:nvSpPr>
        <p:spPr bwMode="auto">
          <a:xfrm>
            <a:off x="6024092" y="4576621"/>
            <a:ext cx="228287" cy="224099"/>
          </a:xfrm>
          <a:custGeom>
            <a:avLst/>
            <a:gdLst>
              <a:gd name="T0" fmla="*/ 398 w 479"/>
              <a:gd name="T1" fmla="*/ 240 h 471"/>
              <a:gd name="T2" fmla="*/ 398 w 479"/>
              <a:gd name="T3" fmla="*/ 240 h 471"/>
              <a:gd name="T4" fmla="*/ 345 w 479"/>
              <a:gd name="T5" fmla="*/ 222 h 471"/>
              <a:gd name="T6" fmla="*/ 345 w 479"/>
              <a:gd name="T7" fmla="*/ 160 h 471"/>
              <a:gd name="T8" fmla="*/ 203 w 479"/>
              <a:gd name="T9" fmla="*/ 98 h 471"/>
              <a:gd name="T10" fmla="*/ 141 w 479"/>
              <a:gd name="T11" fmla="*/ 125 h 471"/>
              <a:gd name="T12" fmla="*/ 141 w 479"/>
              <a:gd name="T13" fmla="*/ 196 h 471"/>
              <a:gd name="T14" fmla="*/ 141 w 479"/>
              <a:gd name="T15" fmla="*/ 196 h 471"/>
              <a:gd name="T16" fmla="*/ 79 w 479"/>
              <a:gd name="T17" fmla="*/ 222 h 471"/>
              <a:gd name="T18" fmla="*/ 79 w 479"/>
              <a:gd name="T19" fmla="*/ 284 h 471"/>
              <a:gd name="T20" fmla="*/ 141 w 479"/>
              <a:gd name="T21" fmla="*/ 311 h 471"/>
              <a:gd name="T22" fmla="*/ 203 w 479"/>
              <a:gd name="T23" fmla="*/ 284 h 471"/>
              <a:gd name="T24" fmla="*/ 203 w 479"/>
              <a:gd name="T25" fmla="*/ 284 h 471"/>
              <a:gd name="T26" fmla="*/ 328 w 479"/>
              <a:gd name="T27" fmla="*/ 338 h 471"/>
              <a:gd name="T28" fmla="*/ 336 w 479"/>
              <a:gd name="T29" fmla="*/ 338 h 471"/>
              <a:gd name="T30" fmla="*/ 336 w 479"/>
              <a:gd name="T31" fmla="*/ 338 h 471"/>
              <a:gd name="T32" fmla="*/ 398 w 479"/>
              <a:gd name="T33" fmla="*/ 311 h 471"/>
              <a:gd name="T34" fmla="*/ 398 w 479"/>
              <a:gd name="T35" fmla="*/ 311 h 471"/>
              <a:gd name="T36" fmla="*/ 398 w 479"/>
              <a:gd name="T37" fmla="*/ 240 h 471"/>
              <a:gd name="T38" fmla="*/ 328 w 479"/>
              <a:gd name="T39" fmla="*/ 319 h 471"/>
              <a:gd name="T40" fmla="*/ 328 w 479"/>
              <a:gd name="T41" fmla="*/ 319 h 471"/>
              <a:gd name="T42" fmla="*/ 328 w 479"/>
              <a:gd name="T43" fmla="*/ 319 h 471"/>
              <a:gd name="T44" fmla="*/ 328 w 479"/>
              <a:gd name="T45" fmla="*/ 319 h 471"/>
              <a:gd name="T46" fmla="*/ 221 w 479"/>
              <a:gd name="T47" fmla="*/ 275 h 471"/>
              <a:gd name="T48" fmla="*/ 221 w 479"/>
              <a:gd name="T49" fmla="*/ 231 h 471"/>
              <a:gd name="T50" fmla="*/ 328 w 479"/>
              <a:gd name="T51" fmla="*/ 275 h 471"/>
              <a:gd name="T52" fmla="*/ 328 w 479"/>
              <a:gd name="T53" fmla="*/ 275 h 471"/>
              <a:gd name="T54" fmla="*/ 328 w 479"/>
              <a:gd name="T55" fmla="*/ 275 h 471"/>
              <a:gd name="T56" fmla="*/ 328 w 479"/>
              <a:gd name="T57" fmla="*/ 319 h 471"/>
              <a:gd name="T58" fmla="*/ 336 w 479"/>
              <a:gd name="T59" fmla="*/ 257 h 471"/>
              <a:gd name="T60" fmla="*/ 336 w 479"/>
              <a:gd name="T61" fmla="*/ 257 h 471"/>
              <a:gd name="T62" fmla="*/ 300 w 479"/>
              <a:gd name="T63" fmla="*/ 249 h 471"/>
              <a:gd name="T64" fmla="*/ 336 w 479"/>
              <a:gd name="T65" fmla="*/ 231 h 471"/>
              <a:gd name="T66" fmla="*/ 372 w 479"/>
              <a:gd name="T67" fmla="*/ 249 h 471"/>
              <a:gd name="T68" fmla="*/ 336 w 479"/>
              <a:gd name="T69" fmla="*/ 257 h 471"/>
              <a:gd name="T70" fmla="*/ 381 w 479"/>
              <a:gd name="T71" fmla="*/ 302 h 471"/>
              <a:gd name="T72" fmla="*/ 381 w 479"/>
              <a:gd name="T73" fmla="*/ 302 h 471"/>
              <a:gd name="T74" fmla="*/ 345 w 479"/>
              <a:gd name="T75" fmla="*/ 319 h 471"/>
              <a:gd name="T76" fmla="*/ 345 w 479"/>
              <a:gd name="T77" fmla="*/ 275 h 471"/>
              <a:gd name="T78" fmla="*/ 381 w 479"/>
              <a:gd name="T79" fmla="*/ 257 h 471"/>
              <a:gd name="T80" fmla="*/ 381 w 479"/>
              <a:gd name="T81" fmla="*/ 302 h 471"/>
              <a:gd name="T82" fmla="*/ 238 w 479"/>
              <a:gd name="T83" fmla="*/ 0 h 471"/>
              <a:gd name="T84" fmla="*/ 238 w 479"/>
              <a:gd name="T85" fmla="*/ 0 h 471"/>
              <a:gd name="T86" fmla="*/ 0 w 479"/>
              <a:gd name="T87" fmla="*/ 231 h 471"/>
              <a:gd name="T88" fmla="*/ 238 w 479"/>
              <a:gd name="T89" fmla="*/ 470 h 471"/>
              <a:gd name="T90" fmla="*/ 478 w 479"/>
              <a:gd name="T91" fmla="*/ 231 h 471"/>
              <a:gd name="T92" fmla="*/ 238 w 479"/>
              <a:gd name="T93" fmla="*/ 0 h 471"/>
              <a:gd name="T94" fmla="*/ 238 w 479"/>
              <a:gd name="T95" fmla="*/ 426 h 471"/>
              <a:gd name="T96" fmla="*/ 238 w 479"/>
              <a:gd name="T97" fmla="*/ 426 h 471"/>
              <a:gd name="T98" fmla="*/ 44 w 479"/>
              <a:gd name="T99" fmla="*/ 231 h 471"/>
              <a:gd name="T100" fmla="*/ 238 w 479"/>
              <a:gd name="T101" fmla="*/ 37 h 471"/>
              <a:gd name="T102" fmla="*/ 434 w 479"/>
              <a:gd name="T103" fmla="*/ 231 h 471"/>
              <a:gd name="T104" fmla="*/ 238 w 479"/>
              <a:gd name="T105" fmla="*/ 426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79" h="471">
                <a:moveTo>
                  <a:pt x="398" y="240"/>
                </a:moveTo>
                <a:lnTo>
                  <a:pt x="398" y="240"/>
                </a:lnTo>
                <a:cubicBezTo>
                  <a:pt x="345" y="222"/>
                  <a:pt x="345" y="222"/>
                  <a:pt x="345" y="222"/>
                </a:cubicBezTo>
                <a:cubicBezTo>
                  <a:pt x="345" y="160"/>
                  <a:pt x="345" y="160"/>
                  <a:pt x="345" y="160"/>
                </a:cubicBezTo>
                <a:cubicBezTo>
                  <a:pt x="203" y="98"/>
                  <a:pt x="203" y="98"/>
                  <a:pt x="203" y="98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41" y="196"/>
                  <a:pt x="141" y="196"/>
                  <a:pt x="141" y="196"/>
                </a:cubicBezTo>
                <a:lnTo>
                  <a:pt x="141" y="196"/>
                </a:lnTo>
                <a:cubicBezTo>
                  <a:pt x="79" y="222"/>
                  <a:pt x="79" y="222"/>
                  <a:pt x="79" y="222"/>
                </a:cubicBezTo>
                <a:cubicBezTo>
                  <a:pt x="79" y="284"/>
                  <a:pt x="79" y="284"/>
                  <a:pt x="79" y="284"/>
                </a:cubicBezTo>
                <a:cubicBezTo>
                  <a:pt x="141" y="311"/>
                  <a:pt x="141" y="311"/>
                  <a:pt x="141" y="311"/>
                </a:cubicBezTo>
                <a:cubicBezTo>
                  <a:pt x="203" y="284"/>
                  <a:pt x="203" y="284"/>
                  <a:pt x="203" y="284"/>
                </a:cubicBezTo>
                <a:lnTo>
                  <a:pt x="203" y="284"/>
                </a:lnTo>
                <a:cubicBezTo>
                  <a:pt x="328" y="338"/>
                  <a:pt x="328" y="338"/>
                  <a:pt x="328" y="338"/>
                </a:cubicBezTo>
                <a:cubicBezTo>
                  <a:pt x="336" y="338"/>
                  <a:pt x="336" y="338"/>
                  <a:pt x="336" y="338"/>
                </a:cubicBezTo>
                <a:lnTo>
                  <a:pt x="336" y="338"/>
                </a:lnTo>
                <a:cubicBezTo>
                  <a:pt x="398" y="311"/>
                  <a:pt x="398" y="311"/>
                  <a:pt x="398" y="311"/>
                </a:cubicBezTo>
                <a:lnTo>
                  <a:pt x="398" y="311"/>
                </a:lnTo>
                <a:cubicBezTo>
                  <a:pt x="398" y="240"/>
                  <a:pt x="398" y="240"/>
                  <a:pt x="398" y="240"/>
                </a:cubicBezTo>
                <a:close/>
                <a:moveTo>
                  <a:pt x="328" y="319"/>
                </a:moveTo>
                <a:lnTo>
                  <a:pt x="328" y="319"/>
                </a:lnTo>
                <a:lnTo>
                  <a:pt x="328" y="319"/>
                </a:lnTo>
                <a:lnTo>
                  <a:pt x="328" y="319"/>
                </a:lnTo>
                <a:cubicBezTo>
                  <a:pt x="221" y="275"/>
                  <a:pt x="221" y="275"/>
                  <a:pt x="221" y="275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328" y="275"/>
                  <a:pt x="328" y="275"/>
                  <a:pt x="328" y="275"/>
                </a:cubicBezTo>
                <a:lnTo>
                  <a:pt x="328" y="275"/>
                </a:lnTo>
                <a:lnTo>
                  <a:pt x="328" y="275"/>
                </a:lnTo>
                <a:lnTo>
                  <a:pt x="328" y="319"/>
                </a:lnTo>
                <a:close/>
                <a:moveTo>
                  <a:pt x="336" y="257"/>
                </a:moveTo>
                <a:lnTo>
                  <a:pt x="336" y="257"/>
                </a:lnTo>
                <a:cubicBezTo>
                  <a:pt x="300" y="249"/>
                  <a:pt x="300" y="249"/>
                  <a:pt x="300" y="249"/>
                </a:cubicBezTo>
                <a:cubicBezTo>
                  <a:pt x="336" y="231"/>
                  <a:pt x="336" y="231"/>
                  <a:pt x="336" y="231"/>
                </a:cubicBezTo>
                <a:cubicBezTo>
                  <a:pt x="372" y="249"/>
                  <a:pt x="372" y="249"/>
                  <a:pt x="372" y="249"/>
                </a:cubicBezTo>
                <a:lnTo>
                  <a:pt x="336" y="257"/>
                </a:lnTo>
                <a:close/>
                <a:moveTo>
                  <a:pt x="381" y="302"/>
                </a:moveTo>
                <a:lnTo>
                  <a:pt x="381" y="302"/>
                </a:lnTo>
                <a:cubicBezTo>
                  <a:pt x="345" y="319"/>
                  <a:pt x="345" y="319"/>
                  <a:pt x="345" y="319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381" y="257"/>
                  <a:pt x="381" y="257"/>
                  <a:pt x="381" y="257"/>
                </a:cubicBezTo>
                <a:lnTo>
                  <a:pt x="381" y="302"/>
                </a:lnTo>
                <a:close/>
                <a:moveTo>
                  <a:pt x="238" y="0"/>
                </a:moveTo>
                <a:lnTo>
                  <a:pt x="238" y="0"/>
                </a:lnTo>
                <a:cubicBezTo>
                  <a:pt x="106" y="0"/>
                  <a:pt x="0" y="107"/>
                  <a:pt x="0" y="231"/>
                </a:cubicBezTo>
                <a:cubicBezTo>
                  <a:pt x="0" y="364"/>
                  <a:pt x="106" y="470"/>
                  <a:pt x="238" y="470"/>
                </a:cubicBezTo>
                <a:cubicBezTo>
                  <a:pt x="372" y="470"/>
                  <a:pt x="478" y="364"/>
                  <a:pt x="478" y="231"/>
                </a:cubicBezTo>
                <a:cubicBezTo>
                  <a:pt x="478" y="107"/>
                  <a:pt x="372" y="0"/>
                  <a:pt x="238" y="0"/>
                </a:cubicBezTo>
                <a:close/>
                <a:moveTo>
                  <a:pt x="238" y="426"/>
                </a:moveTo>
                <a:lnTo>
                  <a:pt x="238" y="426"/>
                </a:lnTo>
                <a:cubicBezTo>
                  <a:pt x="132" y="426"/>
                  <a:pt x="44" y="347"/>
                  <a:pt x="44" y="231"/>
                </a:cubicBezTo>
                <a:cubicBezTo>
                  <a:pt x="44" y="125"/>
                  <a:pt x="132" y="37"/>
                  <a:pt x="238" y="37"/>
                </a:cubicBezTo>
                <a:cubicBezTo>
                  <a:pt x="345" y="37"/>
                  <a:pt x="434" y="125"/>
                  <a:pt x="434" y="231"/>
                </a:cubicBezTo>
                <a:cubicBezTo>
                  <a:pt x="434" y="347"/>
                  <a:pt x="345" y="426"/>
                  <a:pt x="238" y="4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7" name="Freeform 16"/>
          <p:cNvSpPr>
            <a:spLocks noChangeArrowheads="1"/>
          </p:cNvSpPr>
          <p:nvPr userDrawn="1"/>
        </p:nvSpPr>
        <p:spPr bwMode="auto">
          <a:xfrm>
            <a:off x="1846556" y="2721002"/>
            <a:ext cx="132540" cy="210023"/>
          </a:xfrm>
          <a:custGeom>
            <a:avLst/>
            <a:gdLst>
              <a:gd name="T0" fmla="*/ 240 w 285"/>
              <a:gd name="T1" fmla="*/ 35 h 452"/>
              <a:gd name="T2" fmla="*/ 240 w 285"/>
              <a:gd name="T3" fmla="*/ 35 h 452"/>
              <a:gd name="T4" fmla="*/ 133 w 285"/>
              <a:gd name="T5" fmla="*/ 0 h 452"/>
              <a:gd name="T6" fmla="*/ 53 w 285"/>
              <a:gd name="T7" fmla="*/ 26 h 452"/>
              <a:gd name="T8" fmla="*/ 0 w 285"/>
              <a:gd name="T9" fmla="*/ 132 h 452"/>
              <a:gd name="T10" fmla="*/ 80 w 285"/>
              <a:gd name="T11" fmla="*/ 132 h 452"/>
              <a:gd name="T12" fmla="*/ 97 w 285"/>
              <a:gd name="T13" fmla="*/ 88 h 452"/>
              <a:gd name="T14" fmla="*/ 142 w 285"/>
              <a:gd name="T15" fmla="*/ 70 h 452"/>
              <a:gd name="T16" fmla="*/ 187 w 285"/>
              <a:gd name="T17" fmla="*/ 88 h 452"/>
              <a:gd name="T18" fmla="*/ 195 w 285"/>
              <a:gd name="T19" fmla="*/ 123 h 452"/>
              <a:gd name="T20" fmla="*/ 187 w 285"/>
              <a:gd name="T21" fmla="*/ 159 h 452"/>
              <a:gd name="T22" fmla="*/ 168 w 285"/>
              <a:gd name="T23" fmla="*/ 176 h 452"/>
              <a:gd name="T24" fmla="*/ 106 w 285"/>
              <a:gd name="T25" fmla="*/ 230 h 452"/>
              <a:gd name="T26" fmla="*/ 89 w 285"/>
              <a:gd name="T27" fmla="*/ 292 h 452"/>
              <a:gd name="T28" fmla="*/ 97 w 285"/>
              <a:gd name="T29" fmla="*/ 301 h 452"/>
              <a:gd name="T30" fmla="*/ 159 w 285"/>
              <a:gd name="T31" fmla="*/ 301 h 452"/>
              <a:gd name="T32" fmla="*/ 168 w 285"/>
              <a:gd name="T33" fmla="*/ 292 h 452"/>
              <a:gd name="T34" fmla="*/ 178 w 285"/>
              <a:gd name="T35" fmla="*/ 265 h 452"/>
              <a:gd name="T36" fmla="*/ 195 w 285"/>
              <a:gd name="T37" fmla="*/ 239 h 452"/>
              <a:gd name="T38" fmla="*/ 222 w 285"/>
              <a:gd name="T39" fmla="*/ 221 h 452"/>
              <a:gd name="T40" fmla="*/ 266 w 285"/>
              <a:gd name="T41" fmla="*/ 186 h 452"/>
              <a:gd name="T42" fmla="*/ 284 w 285"/>
              <a:gd name="T43" fmla="*/ 123 h 452"/>
              <a:gd name="T44" fmla="*/ 240 w 285"/>
              <a:gd name="T45" fmla="*/ 35 h 452"/>
              <a:gd name="T46" fmla="*/ 133 w 285"/>
              <a:gd name="T47" fmla="*/ 345 h 452"/>
              <a:gd name="T48" fmla="*/ 133 w 285"/>
              <a:gd name="T49" fmla="*/ 345 h 452"/>
              <a:gd name="T50" fmla="*/ 80 w 285"/>
              <a:gd name="T51" fmla="*/ 398 h 452"/>
              <a:gd name="T52" fmla="*/ 133 w 285"/>
              <a:gd name="T53" fmla="*/ 451 h 452"/>
              <a:gd name="T54" fmla="*/ 187 w 285"/>
              <a:gd name="T55" fmla="*/ 398 h 452"/>
              <a:gd name="T56" fmla="*/ 133 w 285"/>
              <a:gd name="T57" fmla="*/ 345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5" h="452">
                <a:moveTo>
                  <a:pt x="240" y="35"/>
                </a:moveTo>
                <a:lnTo>
                  <a:pt x="240" y="35"/>
                </a:lnTo>
                <a:cubicBezTo>
                  <a:pt x="213" y="8"/>
                  <a:pt x="178" y="0"/>
                  <a:pt x="133" y="0"/>
                </a:cubicBezTo>
                <a:cubicBezTo>
                  <a:pt x="106" y="0"/>
                  <a:pt x="80" y="8"/>
                  <a:pt x="53" y="26"/>
                </a:cubicBezTo>
                <a:cubicBezTo>
                  <a:pt x="18" y="44"/>
                  <a:pt x="0" y="79"/>
                  <a:pt x="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23"/>
                  <a:pt x="89" y="106"/>
                  <a:pt x="97" y="88"/>
                </a:cubicBezTo>
                <a:cubicBezTo>
                  <a:pt x="106" y="79"/>
                  <a:pt x="115" y="70"/>
                  <a:pt x="142" y="70"/>
                </a:cubicBezTo>
                <a:cubicBezTo>
                  <a:pt x="159" y="70"/>
                  <a:pt x="178" y="79"/>
                  <a:pt x="187" y="88"/>
                </a:cubicBezTo>
                <a:cubicBezTo>
                  <a:pt x="195" y="97"/>
                  <a:pt x="195" y="114"/>
                  <a:pt x="195" y="123"/>
                </a:cubicBezTo>
                <a:cubicBezTo>
                  <a:pt x="195" y="141"/>
                  <a:pt x="195" y="151"/>
                  <a:pt x="187" y="159"/>
                </a:cubicBezTo>
                <a:cubicBezTo>
                  <a:pt x="178" y="167"/>
                  <a:pt x="178" y="167"/>
                  <a:pt x="168" y="176"/>
                </a:cubicBezTo>
                <a:cubicBezTo>
                  <a:pt x="168" y="176"/>
                  <a:pt x="124" y="204"/>
                  <a:pt x="106" y="230"/>
                </a:cubicBezTo>
                <a:cubicBezTo>
                  <a:pt x="97" y="239"/>
                  <a:pt x="89" y="265"/>
                  <a:pt x="89" y="292"/>
                </a:cubicBezTo>
                <a:cubicBezTo>
                  <a:pt x="89" y="292"/>
                  <a:pt x="89" y="301"/>
                  <a:pt x="97" y="301"/>
                </a:cubicBezTo>
                <a:cubicBezTo>
                  <a:pt x="106" y="301"/>
                  <a:pt x="159" y="301"/>
                  <a:pt x="159" y="301"/>
                </a:cubicBezTo>
                <a:cubicBezTo>
                  <a:pt x="168" y="301"/>
                  <a:pt x="168" y="292"/>
                  <a:pt x="168" y="292"/>
                </a:cubicBezTo>
                <a:cubicBezTo>
                  <a:pt x="168" y="283"/>
                  <a:pt x="168" y="274"/>
                  <a:pt x="178" y="265"/>
                </a:cubicBezTo>
                <a:cubicBezTo>
                  <a:pt x="178" y="257"/>
                  <a:pt x="187" y="248"/>
                  <a:pt x="195" y="239"/>
                </a:cubicBezTo>
                <a:cubicBezTo>
                  <a:pt x="222" y="221"/>
                  <a:pt x="222" y="221"/>
                  <a:pt x="222" y="221"/>
                </a:cubicBezTo>
                <a:cubicBezTo>
                  <a:pt x="240" y="204"/>
                  <a:pt x="257" y="195"/>
                  <a:pt x="266" y="186"/>
                </a:cubicBezTo>
                <a:cubicBezTo>
                  <a:pt x="275" y="167"/>
                  <a:pt x="284" y="151"/>
                  <a:pt x="284" y="123"/>
                </a:cubicBezTo>
                <a:cubicBezTo>
                  <a:pt x="284" y="79"/>
                  <a:pt x="275" y="53"/>
                  <a:pt x="240" y="35"/>
                </a:cubicBezTo>
                <a:close/>
                <a:moveTo>
                  <a:pt x="133" y="345"/>
                </a:moveTo>
                <a:lnTo>
                  <a:pt x="133" y="345"/>
                </a:lnTo>
                <a:cubicBezTo>
                  <a:pt x="106" y="345"/>
                  <a:pt x="80" y="363"/>
                  <a:pt x="80" y="398"/>
                </a:cubicBezTo>
                <a:cubicBezTo>
                  <a:pt x="80" y="425"/>
                  <a:pt x="106" y="442"/>
                  <a:pt x="133" y="451"/>
                </a:cubicBezTo>
                <a:cubicBezTo>
                  <a:pt x="159" y="451"/>
                  <a:pt x="187" y="425"/>
                  <a:pt x="187" y="398"/>
                </a:cubicBezTo>
                <a:cubicBezTo>
                  <a:pt x="187" y="372"/>
                  <a:pt x="168" y="345"/>
                  <a:pt x="133" y="3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8" name="Freeform 56"/>
          <p:cNvSpPr>
            <a:spLocks noChangeArrowheads="1"/>
          </p:cNvSpPr>
          <p:nvPr userDrawn="1"/>
        </p:nvSpPr>
        <p:spPr bwMode="auto">
          <a:xfrm>
            <a:off x="8658432" y="3700381"/>
            <a:ext cx="214102" cy="189632"/>
          </a:xfrm>
          <a:custGeom>
            <a:avLst/>
            <a:gdLst>
              <a:gd name="T0" fmla="*/ 257 w 462"/>
              <a:gd name="T1" fmla="*/ 0 h 408"/>
              <a:gd name="T2" fmla="*/ 257 w 462"/>
              <a:gd name="T3" fmla="*/ 0 h 408"/>
              <a:gd name="T4" fmla="*/ 62 w 462"/>
              <a:gd name="T5" fmla="*/ 195 h 408"/>
              <a:gd name="T6" fmla="*/ 0 w 462"/>
              <a:gd name="T7" fmla="*/ 195 h 408"/>
              <a:gd name="T8" fmla="*/ 89 w 462"/>
              <a:gd name="T9" fmla="*/ 301 h 408"/>
              <a:gd name="T10" fmla="*/ 177 w 462"/>
              <a:gd name="T11" fmla="*/ 195 h 408"/>
              <a:gd name="T12" fmla="*/ 106 w 462"/>
              <a:gd name="T13" fmla="*/ 195 h 408"/>
              <a:gd name="T14" fmla="*/ 257 w 462"/>
              <a:gd name="T15" fmla="*/ 44 h 408"/>
              <a:gd name="T16" fmla="*/ 416 w 462"/>
              <a:gd name="T17" fmla="*/ 204 h 408"/>
              <a:gd name="T18" fmla="*/ 257 w 462"/>
              <a:gd name="T19" fmla="*/ 354 h 408"/>
              <a:gd name="T20" fmla="*/ 169 w 462"/>
              <a:gd name="T21" fmla="*/ 328 h 408"/>
              <a:gd name="T22" fmla="*/ 133 w 462"/>
              <a:gd name="T23" fmla="*/ 363 h 408"/>
              <a:gd name="T24" fmla="*/ 257 w 462"/>
              <a:gd name="T25" fmla="*/ 407 h 408"/>
              <a:gd name="T26" fmla="*/ 461 w 462"/>
              <a:gd name="T27" fmla="*/ 204 h 408"/>
              <a:gd name="T28" fmla="*/ 257 w 462"/>
              <a:gd name="T2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2" h="408">
                <a:moveTo>
                  <a:pt x="257" y="0"/>
                </a:moveTo>
                <a:lnTo>
                  <a:pt x="257" y="0"/>
                </a:lnTo>
                <a:cubicBezTo>
                  <a:pt x="150" y="0"/>
                  <a:pt x="62" y="88"/>
                  <a:pt x="62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06" y="195"/>
                  <a:pt x="106" y="195"/>
                  <a:pt x="106" y="195"/>
                </a:cubicBezTo>
                <a:cubicBezTo>
                  <a:pt x="115" y="116"/>
                  <a:pt x="177" y="44"/>
                  <a:pt x="257" y="44"/>
                </a:cubicBezTo>
                <a:cubicBezTo>
                  <a:pt x="346" y="44"/>
                  <a:pt x="416" y="116"/>
                  <a:pt x="416" y="204"/>
                </a:cubicBezTo>
                <a:cubicBezTo>
                  <a:pt x="416" y="283"/>
                  <a:pt x="346" y="354"/>
                  <a:pt x="257" y="354"/>
                </a:cubicBezTo>
                <a:cubicBezTo>
                  <a:pt x="231" y="354"/>
                  <a:pt x="195" y="345"/>
                  <a:pt x="169" y="328"/>
                </a:cubicBezTo>
                <a:cubicBezTo>
                  <a:pt x="133" y="363"/>
                  <a:pt x="133" y="363"/>
                  <a:pt x="133" y="363"/>
                </a:cubicBezTo>
                <a:cubicBezTo>
                  <a:pt x="169" y="390"/>
                  <a:pt x="213" y="407"/>
                  <a:pt x="257" y="407"/>
                </a:cubicBezTo>
                <a:cubicBezTo>
                  <a:pt x="372" y="407"/>
                  <a:pt x="461" y="310"/>
                  <a:pt x="461" y="204"/>
                </a:cubicBezTo>
                <a:cubicBezTo>
                  <a:pt x="461" y="88"/>
                  <a:pt x="372" y="0"/>
                  <a:pt x="257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09" name="Freeform 57"/>
          <p:cNvSpPr>
            <a:spLocks noChangeArrowheads="1"/>
          </p:cNvSpPr>
          <p:nvPr userDrawn="1"/>
        </p:nvSpPr>
        <p:spPr bwMode="auto">
          <a:xfrm>
            <a:off x="8199644" y="3692225"/>
            <a:ext cx="214101" cy="189632"/>
          </a:xfrm>
          <a:custGeom>
            <a:avLst/>
            <a:gdLst>
              <a:gd name="T0" fmla="*/ 203 w 461"/>
              <a:gd name="T1" fmla="*/ 0 h 409"/>
              <a:gd name="T2" fmla="*/ 203 w 461"/>
              <a:gd name="T3" fmla="*/ 0 h 409"/>
              <a:gd name="T4" fmla="*/ 398 w 461"/>
              <a:gd name="T5" fmla="*/ 204 h 409"/>
              <a:gd name="T6" fmla="*/ 460 w 461"/>
              <a:gd name="T7" fmla="*/ 204 h 409"/>
              <a:gd name="T8" fmla="*/ 372 w 461"/>
              <a:gd name="T9" fmla="*/ 301 h 409"/>
              <a:gd name="T10" fmla="*/ 284 w 461"/>
              <a:gd name="T11" fmla="*/ 204 h 409"/>
              <a:gd name="T12" fmla="*/ 354 w 461"/>
              <a:gd name="T13" fmla="*/ 204 h 409"/>
              <a:gd name="T14" fmla="*/ 203 w 461"/>
              <a:gd name="T15" fmla="*/ 53 h 409"/>
              <a:gd name="T16" fmla="*/ 44 w 461"/>
              <a:gd name="T17" fmla="*/ 204 h 409"/>
              <a:gd name="T18" fmla="*/ 203 w 461"/>
              <a:gd name="T19" fmla="*/ 363 h 409"/>
              <a:gd name="T20" fmla="*/ 292 w 461"/>
              <a:gd name="T21" fmla="*/ 328 h 409"/>
              <a:gd name="T22" fmla="*/ 328 w 461"/>
              <a:gd name="T23" fmla="*/ 363 h 409"/>
              <a:gd name="T24" fmla="*/ 203 w 461"/>
              <a:gd name="T25" fmla="*/ 408 h 409"/>
              <a:gd name="T26" fmla="*/ 0 w 461"/>
              <a:gd name="T27" fmla="*/ 204 h 409"/>
              <a:gd name="T28" fmla="*/ 203 w 461"/>
              <a:gd name="T2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61" h="409">
                <a:moveTo>
                  <a:pt x="203" y="0"/>
                </a:moveTo>
                <a:lnTo>
                  <a:pt x="203" y="0"/>
                </a:lnTo>
                <a:cubicBezTo>
                  <a:pt x="310" y="0"/>
                  <a:pt x="398" y="89"/>
                  <a:pt x="398" y="204"/>
                </a:cubicBezTo>
                <a:cubicBezTo>
                  <a:pt x="460" y="204"/>
                  <a:pt x="460" y="204"/>
                  <a:pt x="460" y="204"/>
                </a:cubicBezTo>
                <a:cubicBezTo>
                  <a:pt x="372" y="301"/>
                  <a:pt x="372" y="301"/>
                  <a:pt x="372" y="301"/>
                </a:cubicBezTo>
                <a:cubicBezTo>
                  <a:pt x="284" y="204"/>
                  <a:pt x="284" y="204"/>
                  <a:pt x="284" y="204"/>
                </a:cubicBezTo>
                <a:cubicBezTo>
                  <a:pt x="354" y="204"/>
                  <a:pt x="354" y="204"/>
                  <a:pt x="354" y="204"/>
                </a:cubicBezTo>
                <a:cubicBezTo>
                  <a:pt x="345" y="115"/>
                  <a:pt x="284" y="53"/>
                  <a:pt x="203" y="53"/>
                </a:cubicBezTo>
                <a:cubicBezTo>
                  <a:pt x="115" y="53"/>
                  <a:pt x="44" y="124"/>
                  <a:pt x="44" y="204"/>
                </a:cubicBezTo>
                <a:cubicBezTo>
                  <a:pt x="44" y="293"/>
                  <a:pt x="115" y="363"/>
                  <a:pt x="203" y="363"/>
                </a:cubicBezTo>
                <a:cubicBezTo>
                  <a:pt x="230" y="363"/>
                  <a:pt x="266" y="346"/>
                  <a:pt x="292" y="328"/>
                </a:cubicBezTo>
                <a:cubicBezTo>
                  <a:pt x="328" y="363"/>
                  <a:pt x="328" y="363"/>
                  <a:pt x="328" y="363"/>
                </a:cubicBezTo>
                <a:cubicBezTo>
                  <a:pt x="292" y="390"/>
                  <a:pt x="248" y="408"/>
                  <a:pt x="203" y="408"/>
                </a:cubicBezTo>
                <a:cubicBezTo>
                  <a:pt x="88" y="408"/>
                  <a:pt x="0" y="319"/>
                  <a:pt x="0" y="204"/>
                </a:cubicBezTo>
                <a:cubicBezTo>
                  <a:pt x="0" y="97"/>
                  <a:pt x="88" y="0"/>
                  <a:pt x="203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0" name="Freeform 58"/>
          <p:cNvSpPr>
            <a:spLocks noChangeArrowheads="1"/>
          </p:cNvSpPr>
          <p:nvPr userDrawn="1"/>
        </p:nvSpPr>
        <p:spPr bwMode="auto">
          <a:xfrm>
            <a:off x="6883125" y="2268372"/>
            <a:ext cx="165165" cy="114188"/>
          </a:xfrm>
          <a:custGeom>
            <a:avLst/>
            <a:gdLst>
              <a:gd name="T0" fmla="*/ 327 w 355"/>
              <a:gd name="T1" fmla="*/ 107 h 249"/>
              <a:gd name="T2" fmla="*/ 327 w 355"/>
              <a:gd name="T3" fmla="*/ 107 h 249"/>
              <a:gd name="T4" fmla="*/ 26 w 355"/>
              <a:gd name="T5" fmla="*/ 107 h 249"/>
              <a:gd name="T6" fmla="*/ 0 w 355"/>
              <a:gd name="T7" fmla="*/ 125 h 249"/>
              <a:gd name="T8" fmla="*/ 26 w 355"/>
              <a:gd name="T9" fmla="*/ 151 h 249"/>
              <a:gd name="T10" fmla="*/ 327 w 355"/>
              <a:gd name="T11" fmla="*/ 151 h 249"/>
              <a:gd name="T12" fmla="*/ 354 w 355"/>
              <a:gd name="T13" fmla="*/ 125 h 249"/>
              <a:gd name="T14" fmla="*/ 327 w 355"/>
              <a:gd name="T15" fmla="*/ 107 h 249"/>
              <a:gd name="T16" fmla="*/ 26 w 355"/>
              <a:gd name="T17" fmla="*/ 54 h 249"/>
              <a:gd name="T18" fmla="*/ 26 w 355"/>
              <a:gd name="T19" fmla="*/ 54 h 249"/>
              <a:gd name="T20" fmla="*/ 327 w 355"/>
              <a:gd name="T21" fmla="*/ 54 h 249"/>
              <a:gd name="T22" fmla="*/ 354 w 355"/>
              <a:gd name="T23" fmla="*/ 27 h 249"/>
              <a:gd name="T24" fmla="*/ 327 w 355"/>
              <a:gd name="T25" fmla="*/ 0 h 249"/>
              <a:gd name="T26" fmla="*/ 26 w 355"/>
              <a:gd name="T27" fmla="*/ 0 h 249"/>
              <a:gd name="T28" fmla="*/ 0 w 355"/>
              <a:gd name="T29" fmla="*/ 27 h 249"/>
              <a:gd name="T30" fmla="*/ 26 w 355"/>
              <a:gd name="T31" fmla="*/ 54 h 249"/>
              <a:gd name="T32" fmla="*/ 327 w 355"/>
              <a:gd name="T33" fmla="*/ 204 h 249"/>
              <a:gd name="T34" fmla="*/ 327 w 355"/>
              <a:gd name="T35" fmla="*/ 204 h 249"/>
              <a:gd name="T36" fmla="*/ 26 w 355"/>
              <a:gd name="T37" fmla="*/ 204 h 249"/>
              <a:gd name="T38" fmla="*/ 0 w 355"/>
              <a:gd name="T39" fmla="*/ 231 h 249"/>
              <a:gd name="T40" fmla="*/ 26 w 355"/>
              <a:gd name="T41" fmla="*/ 248 h 249"/>
              <a:gd name="T42" fmla="*/ 327 w 355"/>
              <a:gd name="T43" fmla="*/ 248 h 249"/>
              <a:gd name="T44" fmla="*/ 354 w 355"/>
              <a:gd name="T45" fmla="*/ 231 h 249"/>
              <a:gd name="T46" fmla="*/ 327 w 355"/>
              <a:gd name="T47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5" h="249">
                <a:moveTo>
                  <a:pt x="327" y="107"/>
                </a:moveTo>
                <a:lnTo>
                  <a:pt x="32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17" y="107"/>
                  <a:pt x="0" y="116"/>
                  <a:pt x="0" y="125"/>
                </a:cubicBezTo>
                <a:cubicBezTo>
                  <a:pt x="0" y="142"/>
                  <a:pt x="17" y="151"/>
                  <a:pt x="26" y="151"/>
                </a:cubicBezTo>
                <a:cubicBezTo>
                  <a:pt x="327" y="151"/>
                  <a:pt x="327" y="151"/>
                  <a:pt x="327" y="151"/>
                </a:cubicBezTo>
                <a:cubicBezTo>
                  <a:pt x="336" y="151"/>
                  <a:pt x="354" y="142"/>
                  <a:pt x="354" y="125"/>
                </a:cubicBezTo>
                <a:cubicBezTo>
                  <a:pt x="354" y="116"/>
                  <a:pt x="336" y="107"/>
                  <a:pt x="327" y="107"/>
                </a:cubicBezTo>
                <a:close/>
                <a:moveTo>
                  <a:pt x="26" y="54"/>
                </a:moveTo>
                <a:lnTo>
                  <a:pt x="26" y="54"/>
                </a:lnTo>
                <a:cubicBezTo>
                  <a:pt x="327" y="54"/>
                  <a:pt x="327" y="54"/>
                  <a:pt x="327" y="54"/>
                </a:cubicBezTo>
                <a:cubicBezTo>
                  <a:pt x="336" y="54"/>
                  <a:pt x="354" y="44"/>
                  <a:pt x="354" y="27"/>
                </a:cubicBezTo>
                <a:cubicBezTo>
                  <a:pt x="354" y="18"/>
                  <a:pt x="336" y="0"/>
                  <a:pt x="327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7" y="0"/>
                  <a:pt x="0" y="18"/>
                  <a:pt x="0" y="27"/>
                </a:cubicBezTo>
                <a:cubicBezTo>
                  <a:pt x="0" y="44"/>
                  <a:pt x="17" y="54"/>
                  <a:pt x="26" y="54"/>
                </a:cubicBezTo>
                <a:close/>
                <a:moveTo>
                  <a:pt x="327" y="204"/>
                </a:moveTo>
                <a:lnTo>
                  <a:pt x="32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17" y="204"/>
                  <a:pt x="0" y="213"/>
                  <a:pt x="0" y="231"/>
                </a:cubicBezTo>
                <a:cubicBezTo>
                  <a:pt x="0" y="239"/>
                  <a:pt x="17" y="248"/>
                  <a:pt x="26" y="248"/>
                </a:cubicBezTo>
                <a:cubicBezTo>
                  <a:pt x="327" y="248"/>
                  <a:pt x="327" y="248"/>
                  <a:pt x="327" y="248"/>
                </a:cubicBezTo>
                <a:cubicBezTo>
                  <a:pt x="336" y="248"/>
                  <a:pt x="354" y="239"/>
                  <a:pt x="354" y="231"/>
                </a:cubicBezTo>
                <a:cubicBezTo>
                  <a:pt x="354" y="213"/>
                  <a:pt x="336" y="204"/>
                  <a:pt x="327" y="20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1" name="Freeform 59"/>
          <p:cNvSpPr>
            <a:spLocks noChangeArrowheads="1"/>
          </p:cNvSpPr>
          <p:nvPr userDrawn="1"/>
        </p:nvSpPr>
        <p:spPr bwMode="auto">
          <a:xfrm>
            <a:off x="891024" y="5052514"/>
            <a:ext cx="230415" cy="114188"/>
          </a:xfrm>
          <a:custGeom>
            <a:avLst/>
            <a:gdLst>
              <a:gd name="T0" fmla="*/ 177 w 497"/>
              <a:gd name="T1" fmla="*/ 107 h 249"/>
              <a:gd name="T2" fmla="*/ 177 w 497"/>
              <a:gd name="T3" fmla="*/ 107 h 249"/>
              <a:gd name="T4" fmla="*/ 26 w 497"/>
              <a:gd name="T5" fmla="*/ 107 h 249"/>
              <a:gd name="T6" fmla="*/ 0 w 497"/>
              <a:gd name="T7" fmla="*/ 125 h 249"/>
              <a:gd name="T8" fmla="*/ 26 w 497"/>
              <a:gd name="T9" fmla="*/ 151 h 249"/>
              <a:gd name="T10" fmla="*/ 177 w 497"/>
              <a:gd name="T11" fmla="*/ 151 h 249"/>
              <a:gd name="T12" fmla="*/ 195 w 497"/>
              <a:gd name="T13" fmla="*/ 125 h 249"/>
              <a:gd name="T14" fmla="*/ 177 w 497"/>
              <a:gd name="T15" fmla="*/ 107 h 249"/>
              <a:gd name="T16" fmla="*/ 177 w 497"/>
              <a:gd name="T17" fmla="*/ 204 h 249"/>
              <a:gd name="T18" fmla="*/ 177 w 497"/>
              <a:gd name="T19" fmla="*/ 204 h 249"/>
              <a:gd name="T20" fmla="*/ 26 w 497"/>
              <a:gd name="T21" fmla="*/ 204 h 249"/>
              <a:gd name="T22" fmla="*/ 0 w 497"/>
              <a:gd name="T23" fmla="*/ 231 h 249"/>
              <a:gd name="T24" fmla="*/ 26 w 497"/>
              <a:gd name="T25" fmla="*/ 248 h 249"/>
              <a:gd name="T26" fmla="*/ 177 w 497"/>
              <a:gd name="T27" fmla="*/ 248 h 249"/>
              <a:gd name="T28" fmla="*/ 195 w 497"/>
              <a:gd name="T29" fmla="*/ 231 h 249"/>
              <a:gd name="T30" fmla="*/ 177 w 497"/>
              <a:gd name="T31" fmla="*/ 204 h 249"/>
              <a:gd name="T32" fmla="*/ 479 w 497"/>
              <a:gd name="T33" fmla="*/ 107 h 249"/>
              <a:gd name="T34" fmla="*/ 479 w 497"/>
              <a:gd name="T35" fmla="*/ 107 h 249"/>
              <a:gd name="T36" fmla="*/ 398 w 497"/>
              <a:gd name="T37" fmla="*/ 107 h 249"/>
              <a:gd name="T38" fmla="*/ 398 w 497"/>
              <a:gd name="T39" fmla="*/ 18 h 249"/>
              <a:gd name="T40" fmla="*/ 372 w 497"/>
              <a:gd name="T41" fmla="*/ 0 h 249"/>
              <a:gd name="T42" fmla="*/ 345 w 497"/>
              <a:gd name="T43" fmla="*/ 18 h 249"/>
              <a:gd name="T44" fmla="*/ 345 w 497"/>
              <a:gd name="T45" fmla="*/ 107 h 249"/>
              <a:gd name="T46" fmla="*/ 266 w 497"/>
              <a:gd name="T47" fmla="*/ 107 h 249"/>
              <a:gd name="T48" fmla="*/ 248 w 497"/>
              <a:gd name="T49" fmla="*/ 125 h 249"/>
              <a:gd name="T50" fmla="*/ 266 w 497"/>
              <a:gd name="T51" fmla="*/ 151 h 249"/>
              <a:gd name="T52" fmla="*/ 345 w 497"/>
              <a:gd name="T53" fmla="*/ 151 h 249"/>
              <a:gd name="T54" fmla="*/ 345 w 497"/>
              <a:gd name="T55" fmla="*/ 239 h 249"/>
              <a:gd name="T56" fmla="*/ 372 w 497"/>
              <a:gd name="T57" fmla="*/ 248 h 249"/>
              <a:gd name="T58" fmla="*/ 398 w 497"/>
              <a:gd name="T59" fmla="*/ 239 h 249"/>
              <a:gd name="T60" fmla="*/ 398 w 497"/>
              <a:gd name="T61" fmla="*/ 151 h 249"/>
              <a:gd name="T62" fmla="*/ 479 w 497"/>
              <a:gd name="T63" fmla="*/ 151 h 249"/>
              <a:gd name="T64" fmla="*/ 496 w 497"/>
              <a:gd name="T65" fmla="*/ 125 h 249"/>
              <a:gd name="T66" fmla="*/ 479 w 497"/>
              <a:gd name="T67" fmla="*/ 107 h 249"/>
              <a:gd name="T68" fmla="*/ 177 w 497"/>
              <a:gd name="T69" fmla="*/ 0 h 249"/>
              <a:gd name="T70" fmla="*/ 177 w 497"/>
              <a:gd name="T71" fmla="*/ 0 h 249"/>
              <a:gd name="T72" fmla="*/ 26 w 497"/>
              <a:gd name="T73" fmla="*/ 0 h 249"/>
              <a:gd name="T74" fmla="*/ 0 w 497"/>
              <a:gd name="T75" fmla="*/ 27 h 249"/>
              <a:gd name="T76" fmla="*/ 26 w 497"/>
              <a:gd name="T77" fmla="*/ 54 h 249"/>
              <a:gd name="T78" fmla="*/ 177 w 497"/>
              <a:gd name="T79" fmla="*/ 54 h 249"/>
              <a:gd name="T80" fmla="*/ 195 w 497"/>
              <a:gd name="T81" fmla="*/ 27 h 249"/>
              <a:gd name="T82" fmla="*/ 177 w 497"/>
              <a:gd name="T8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97" h="249">
                <a:moveTo>
                  <a:pt x="177" y="107"/>
                </a:moveTo>
                <a:lnTo>
                  <a:pt x="177" y="107"/>
                </a:lnTo>
                <a:cubicBezTo>
                  <a:pt x="26" y="107"/>
                  <a:pt x="26" y="107"/>
                  <a:pt x="26" y="107"/>
                </a:cubicBezTo>
                <a:cubicBezTo>
                  <a:pt x="9" y="107"/>
                  <a:pt x="0" y="116"/>
                  <a:pt x="0" y="125"/>
                </a:cubicBezTo>
                <a:cubicBezTo>
                  <a:pt x="0" y="142"/>
                  <a:pt x="9" y="151"/>
                  <a:pt x="26" y="151"/>
                </a:cubicBezTo>
                <a:cubicBezTo>
                  <a:pt x="177" y="151"/>
                  <a:pt x="177" y="151"/>
                  <a:pt x="177" y="151"/>
                </a:cubicBezTo>
                <a:cubicBezTo>
                  <a:pt x="186" y="151"/>
                  <a:pt x="195" y="142"/>
                  <a:pt x="195" y="125"/>
                </a:cubicBezTo>
                <a:cubicBezTo>
                  <a:pt x="195" y="116"/>
                  <a:pt x="186" y="107"/>
                  <a:pt x="177" y="107"/>
                </a:cubicBezTo>
                <a:close/>
                <a:moveTo>
                  <a:pt x="177" y="204"/>
                </a:moveTo>
                <a:lnTo>
                  <a:pt x="177" y="204"/>
                </a:lnTo>
                <a:cubicBezTo>
                  <a:pt x="26" y="204"/>
                  <a:pt x="26" y="204"/>
                  <a:pt x="26" y="204"/>
                </a:cubicBezTo>
                <a:cubicBezTo>
                  <a:pt x="9" y="204"/>
                  <a:pt x="0" y="213"/>
                  <a:pt x="0" y="231"/>
                </a:cubicBezTo>
                <a:cubicBezTo>
                  <a:pt x="0" y="239"/>
                  <a:pt x="9" y="248"/>
                  <a:pt x="26" y="24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186" y="248"/>
                  <a:pt x="195" y="239"/>
                  <a:pt x="195" y="231"/>
                </a:cubicBezTo>
                <a:cubicBezTo>
                  <a:pt x="195" y="213"/>
                  <a:pt x="186" y="204"/>
                  <a:pt x="177" y="204"/>
                </a:cubicBezTo>
                <a:close/>
                <a:moveTo>
                  <a:pt x="479" y="107"/>
                </a:moveTo>
                <a:lnTo>
                  <a:pt x="479" y="107"/>
                </a:lnTo>
                <a:cubicBezTo>
                  <a:pt x="398" y="107"/>
                  <a:pt x="398" y="107"/>
                  <a:pt x="398" y="107"/>
                </a:cubicBezTo>
                <a:cubicBezTo>
                  <a:pt x="398" y="18"/>
                  <a:pt x="398" y="18"/>
                  <a:pt x="398" y="18"/>
                </a:cubicBezTo>
                <a:cubicBezTo>
                  <a:pt x="398" y="0"/>
                  <a:pt x="389" y="0"/>
                  <a:pt x="372" y="0"/>
                </a:cubicBezTo>
                <a:cubicBezTo>
                  <a:pt x="354" y="0"/>
                  <a:pt x="345" y="0"/>
                  <a:pt x="345" y="18"/>
                </a:cubicBezTo>
                <a:cubicBezTo>
                  <a:pt x="345" y="107"/>
                  <a:pt x="345" y="107"/>
                  <a:pt x="345" y="107"/>
                </a:cubicBezTo>
                <a:cubicBezTo>
                  <a:pt x="266" y="107"/>
                  <a:pt x="266" y="107"/>
                  <a:pt x="266" y="107"/>
                </a:cubicBezTo>
                <a:cubicBezTo>
                  <a:pt x="248" y="107"/>
                  <a:pt x="248" y="116"/>
                  <a:pt x="248" y="125"/>
                </a:cubicBezTo>
                <a:cubicBezTo>
                  <a:pt x="248" y="142"/>
                  <a:pt x="248" y="151"/>
                  <a:pt x="266" y="151"/>
                </a:cubicBezTo>
                <a:cubicBezTo>
                  <a:pt x="345" y="151"/>
                  <a:pt x="345" y="151"/>
                  <a:pt x="345" y="151"/>
                </a:cubicBezTo>
                <a:cubicBezTo>
                  <a:pt x="345" y="239"/>
                  <a:pt x="345" y="239"/>
                  <a:pt x="345" y="239"/>
                </a:cubicBezTo>
                <a:cubicBezTo>
                  <a:pt x="345" y="248"/>
                  <a:pt x="354" y="248"/>
                  <a:pt x="372" y="248"/>
                </a:cubicBezTo>
                <a:cubicBezTo>
                  <a:pt x="389" y="248"/>
                  <a:pt x="398" y="248"/>
                  <a:pt x="398" y="239"/>
                </a:cubicBezTo>
                <a:cubicBezTo>
                  <a:pt x="398" y="151"/>
                  <a:pt x="398" y="151"/>
                  <a:pt x="398" y="151"/>
                </a:cubicBezTo>
                <a:cubicBezTo>
                  <a:pt x="479" y="151"/>
                  <a:pt x="479" y="151"/>
                  <a:pt x="479" y="151"/>
                </a:cubicBezTo>
                <a:cubicBezTo>
                  <a:pt x="496" y="151"/>
                  <a:pt x="496" y="142"/>
                  <a:pt x="496" y="125"/>
                </a:cubicBezTo>
                <a:cubicBezTo>
                  <a:pt x="496" y="116"/>
                  <a:pt x="496" y="107"/>
                  <a:pt x="479" y="107"/>
                </a:cubicBezTo>
                <a:close/>
                <a:moveTo>
                  <a:pt x="177" y="0"/>
                </a:moveTo>
                <a:lnTo>
                  <a:pt x="177" y="0"/>
                </a:lnTo>
                <a:cubicBezTo>
                  <a:pt x="26" y="0"/>
                  <a:pt x="26" y="0"/>
                  <a:pt x="26" y="0"/>
                </a:cubicBezTo>
                <a:cubicBezTo>
                  <a:pt x="9" y="0"/>
                  <a:pt x="0" y="18"/>
                  <a:pt x="0" y="27"/>
                </a:cubicBezTo>
                <a:cubicBezTo>
                  <a:pt x="0" y="44"/>
                  <a:pt x="9" y="54"/>
                  <a:pt x="26" y="54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6" y="54"/>
                  <a:pt x="195" y="44"/>
                  <a:pt x="195" y="27"/>
                </a:cubicBezTo>
                <a:cubicBezTo>
                  <a:pt x="195" y="18"/>
                  <a:pt x="186" y="0"/>
                  <a:pt x="17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2" name="Freeform 60"/>
          <p:cNvSpPr>
            <a:spLocks noChangeArrowheads="1"/>
          </p:cNvSpPr>
          <p:nvPr userDrawn="1"/>
        </p:nvSpPr>
        <p:spPr bwMode="auto">
          <a:xfrm>
            <a:off x="8662952" y="2264221"/>
            <a:ext cx="140694" cy="134578"/>
          </a:xfrm>
          <a:custGeom>
            <a:avLst/>
            <a:gdLst>
              <a:gd name="T0" fmla="*/ 89 w 303"/>
              <a:gd name="T1" fmla="*/ 0 h 293"/>
              <a:gd name="T2" fmla="*/ 89 w 303"/>
              <a:gd name="T3" fmla="*/ 0 h 293"/>
              <a:gd name="T4" fmla="*/ 45 w 303"/>
              <a:gd name="T5" fmla="*/ 0 h 293"/>
              <a:gd name="T6" fmla="*/ 0 w 303"/>
              <a:gd name="T7" fmla="*/ 35 h 293"/>
              <a:gd name="T8" fmla="*/ 0 w 303"/>
              <a:gd name="T9" fmla="*/ 80 h 293"/>
              <a:gd name="T10" fmla="*/ 45 w 303"/>
              <a:gd name="T11" fmla="*/ 124 h 293"/>
              <a:gd name="T12" fmla="*/ 89 w 303"/>
              <a:gd name="T13" fmla="*/ 124 h 293"/>
              <a:gd name="T14" fmla="*/ 125 w 303"/>
              <a:gd name="T15" fmla="*/ 80 h 293"/>
              <a:gd name="T16" fmla="*/ 125 w 303"/>
              <a:gd name="T17" fmla="*/ 35 h 293"/>
              <a:gd name="T18" fmla="*/ 89 w 303"/>
              <a:gd name="T19" fmla="*/ 0 h 293"/>
              <a:gd name="T20" fmla="*/ 257 w 303"/>
              <a:gd name="T21" fmla="*/ 0 h 293"/>
              <a:gd name="T22" fmla="*/ 257 w 303"/>
              <a:gd name="T23" fmla="*/ 0 h 293"/>
              <a:gd name="T24" fmla="*/ 213 w 303"/>
              <a:gd name="T25" fmla="*/ 0 h 293"/>
              <a:gd name="T26" fmla="*/ 178 w 303"/>
              <a:gd name="T27" fmla="*/ 35 h 293"/>
              <a:gd name="T28" fmla="*/ 178 w 303"/>
              <a:gd name="T29" fmla="*/ 80 h 293"/>
              <a:gd name="T30" fmla="*/ 213 w 303"/>
              <a:gd name="T31" fmla="*/ 124 h 293"/>
              <a:gd name="T32" fmla="*/ 257 w 303"/>
              <a:gd name="T33" fmla="*/ 124 h 293"/>
              <a:gd name="T34" fmla="*/ 302 w 303"/>
              <a:gd name="T35" fmla="*/ 80 h 293"/>
              <a:gd name="T36" fmla="*/ 302 w 303"/>
              <a:gd name="T37" fmla="*/ 35 h 293"/>
              <a:gd name="T38" fmla="*/ 257 w 303"/>
              <a:gd name="T39" fmla="*/ 0 h 293"/>
              <a:gd name="T40" fmla="*/ 89 w 303"/>
              <a:gd name="T41" fmla="*/ 168 h 293"/>
              <a:gd name="T42" fmla="*/ 89 w 303"/>
              <a:gd name="T43" fmla="*/ 168 h 293"/>
              <a:gd name="T44" fmla="*/ 45 w 303"/>
              <a:gd name="T45" fmla="*/ 168 h 293"/>
              <a:gd name="T46" fmla="*/ 0 w 303"/>
              <a:gd name="T47" fmla="*/ 212 h 293"/>
              <a:gd name="T48" fmla="*/ 0 w 303"/>
              <a:gd name="T49" fmla="*/ 256 h 293"/>
              <a:gd name="T50" fmla="*/ 45 w 303"/>
              <a:gd name="T51" fmla="*/ 292 h 293"/>
              <a:gd name="T52" fmla="*/ 89 w 303"/>
              <a:gd name="T53" fmla="*/ 292 h 293"/>
              <a:gd name="T54" fmla="*/ 125 w 303"/>
              <a:gd name="T55" fmla="*/ 256 h 293"/>
              <a:gd name="T56" fmla="*/ 125 w 303"/>
              <a:gd name="T57" fmla="*/ 212 h 293"/>
              <a:gd name="T58" fmla="*/ 89 w 303"/>
              <a:gd name="T59" fmla="*/ 168 h 293"/>
              <a:gd name="T60" fmla="*/ 257 w 303"/>
              <a:gd name="T61" fmla="*/ 168 h 293"/>
              <a:gd name="T62" fmla="*/ 257 w 303"/>
              <a:gd name="T63" fmla="*/ 168 h 293"/>
              <a:gd name="T64" fmla="*/ 213 w 303"/>
              <a:gd name="T65" fmla="*/ 168 h 293"/>
              <a:gd name="T66" fmla="*/ 178 w 303"/>
              <a:gd name="T67" fmla="*/ 212 h 293"/>
              <a:gd name="T68" fmla="*/ 178 w 303"/>
              <a:gd name="T69" fmla="*/ 256 h 293"/>
              <a:gd name="T70" fmla="*/ 213 w 303"/>
              <a:gd name="T71" fmla="*/ 292 h 293"/>
              <a:gd name="T72" fmla="*/ 257 w 303"/>
              <a:gd name="T73" fmla="*/ 292 h 293"/>
              <a:gd name="T74" fmla="*/ 302 w 303"/>
              <a:gd name="T75" fmla="*/ 256 h 293"/>
              <a:gd name="T76" fmla="*/ 302 w 303"/>
              <a:gd name="T77" fmla="*/ 212 h 293"/>
              <a:gd name="T78" fmla="*/ 257 w 303"/>
              <a:gd name="T79" fmla="*/ 16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3" h="293">
                <a:moveTo>
                  <a:pt x="89" y="0"/>
                </a:moveTo>
                <a:lnTo>
                  <a:pt x="89" y="0"/>
                </a:lnTo>
                <a:cubicBezTo>
                  <a:pt x="45" y="0"/>
                  <a:pt x="45" y="0"/>
                  <a:pt x="45" y="0"/>
                </a:cubicBezTo>
                <a:cubicBezTo>
                  <a:pt x="19" y="0"/>
                  <a:pt x="0" y="8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06"/>
                  <a:pt x="19" y="124"/>
                  <a:pt x="45" y="124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116" y="124"/>
                  <a:pt x="125" y="106"/>
                  <a:pt x="125" y="80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5" y="8"/>
                  <a:pt x="116" y="0"/>
                  <a:pt x="89" y="0"/>
                </a:cubicBezTo>
                <a:close/>
                <a:moveTo>
                  <a:pt x="257" y="0"/>
                </a:moveTo>
                <a:lnTo>
                  <a:pt x="257" y="0"/>
                </a:lnTo>
                <a:cubicBezTo>
                  <a:pt x="213" y="0"/>
                  <a:pt x="213" y="0"/>
                  <a:pt x="213" y="0"/>
                </a:cubicBezTo>
                <a:cubicBezTo>
                  <a:pt x="187" y="0"/>
                  <a:pt x="178" y="8"/>
                  <a:pt x="178" y="35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8" y="106"/>
                  <a:pt x="187" y="124"/>
                  <a:pt x="213" y="124"/>
                </a:cubicBezTo>
                <a:cubicBezTo>
                  <a:pt x="257" y="124"/>
                  <a:pt x="257" y="124"/>
                  <a:pt x="257" y="124"/>
                </a:cubicBezTo>
                <a:cubicBezTo>
                  <a:pt x="284" y="124"/>
                  <a:pt x="302" y="106"/>
                  <a:pt x="302" y="80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302" y="8"/>
                  <a:pt x="284" y="0"/>
                  <a:pt x="257" y="0"/>
                </a:cubicBezTo>
                <a:close/>
                <a:moveTo>
                  <a:pt x="89" y="168"/>
                </a:moveTo>
                <a:lnTo>
                  <a:pt x="89" y="168"/>
                </a:lnTo>
                <a:cubicBezTo>
                  <a:pt x="45" y="168"/>
                  <a:pt x="45" y="168"/>
                  <a:pt x="45" y="168"/>
                </a:cubicBezTo>
                <a:cubicBezTo>
                  <a:pt x="19" y="168"/>
                  <a:pt x="0" y="186"/>
                  <a:pt x="0" y="212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283"/>
                  <a:pt x="19" y="292"/>
                  <a:pt x="45" y="292"/>
                </a:cubicBezTo>
                <a:cubicBezTo>
                  <a:pt x="89" y="292"/>
                  <a:pt x="89" y="292"/>
                  <a:pt x="89" y="292"/>
                </a:cubicBezTo>
                <a:cubicBezTo>
                  <a:pt x="116" y="292"/>
                  <a:pt x="125" y="283"/>
                  <a:pt x="125" y="256"/>
                </a:cubicBezTo>
                <a:cubicBezTo>
                  <a:pt x="125" y="212"/>
                  <a:pt x="125" y="212"/>
                  <a:pt x="125" y="212"/>
                </a:cubicBezTo>
                <a:cubicBezTo>
                  <a:pt x="125" y="186"/>
                  <a:pt x="116" y="168"/>
                  <a:pt x="89" y="168"/>
                </a:cubicBezTo>
                <a:close/>
                <a:moveTo>
                  <a:pt x="257" y="168"/>
                </a:moveTo>
                <a:lnTo>
                  <a:pt x="257" y="168"/>
                </a:lnTo>
                <a:cubicBezTo>
                  <a:pt x="213" y="168"/>
                  <a:pt x="213" y="168"/>
                  <a:pt x="213" y="168"/>
                </a:cubicBezTo>
                <a:cubicBezTo>
                  <a:pt x="187" y="168"/>
                  <a:pt x="178" y="186"/>
                  <a:pt x="178" y="212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78" y="283"/>
                  <a:pt x="187" y="292"/>
                  <a:pt x="213" y="292"/>
                </a:cubicBezTo>
                <a:cubicBezTo>
                  <a:pt x="257" y="292"/>
                  <a:pt x="257" y="292"/>
                  <a:pt x="257" y="292"/>
                </a:cubicBezTo>
                <a:cubicBezTo>
                  <a:pt x="284" y="292"/>
                  <a:pt x="302" y="283"/>
                  <a:pt x="302" y="256"/>
                </a:cubicBezTo>
                <a:cubicBezTo>
                  <a:pt x="302" y="212"/>
                  <a:pt x="302" y="212"/>
                  <a:pt x="302" y="212"/>
                </a:cubicBezTo>
                <a:cubicBezTo>
                  <a:pt x="302" y="186"/>
                  <a:pt x="284" y="168"/>
                  <a:pt x="257" y="1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3" name="Freeform 98"/>
          <p:cNvSpPr>
            <a:spLocks noChangeArrowheads="1"/>
          </p:cNvSpPr>
          <p:nvPr userDrawn="1"/>
        </p:nvSpPr>
        <p:spPr bwMode="auto">
          <a:xfrm>
            <a:off x="5868189" y="2286140"/>
            <a:ext cx="197790" cy="110110"/>
          </a:xfrm>
          <a:custGeom>
            <a:avLst/>
            <a:gdLst>
              <a:gd name="T0" fmla="*/ 97 w 427"/>
              <a:gd name="T1" fmla="*/ 116 h 240"/>
              <a:gd name="T2" fmla="*/ 97 w 427"/>
              <a:gd name="T3" fmla="*/ 116 h 240"/>
              <a:gd name="T4" fmla="*/ 355 w 427"/>
              <a:gd name="T5" fmla="*/ 116 h 240"/>
              <a:gd name="T6" fmla="*/ 355 w 427"/>
              <a:gd name="T7" fmla="*/ 239 h 240"/>
              <a:gd name="T8" fmla="*/ 426 w 427"/>
              <a:gd name="T9" fmla="*/ 239 h 240"/>
              <a:gd name="T10" fmla="*/ 426 w 427"/>
              <a:gd name="T11" fmla="*/ 98 h 240"/>
              <a:gd name="T12" fmla="*/ 372 w 427"/>
              <a:gd name="T13" fmla="*/ 45 h 240"/>
              <a:gd name="T14" fmla="*/ 97 w 427"/>
              <a:gd name="T15" fmla="*/ 45 h 240"/>
              <a:gd name="T16" fmla="*/ 97 w 427"/>
              <a:gd name="T17" fmla="*/ 0 h 240"/>
              <a:gd name="T18" fmla="*/ 0 w 427"/>
              <a:gd name="T19" fmla="*/ 80 h 240"/>
              <a:gd name="T20" fmla="*/ 97 w 427"/>
              <a:gd name="T21" fmla="*/ 160 h 240"/>
              <a:gd name="T22" fmla="*/ 97 w 427"/>
              <a:gd name="T23" fmla="*/ 11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240">
                <a:moveTo>
                  <a:pt x="97" y="116"/>
                </a:moveTo>
                <a:lnTo>
                  <a:pt x="97" y="116"/>
                </a:lnTo>
                <a:cubicBezTo>
                  <a:pt x="355" y="116"/>
                  <a:pt x="355" y="116"/>
                  <a:pt x="355" y="116"/>
                </a:cubicBezTo>
                <a:cubicBezTo>
                  <a:pt x="355" y="239"/>
                  <a:pt x="355" y="239"/>
                  <a:pt x="355" y="239"/>
                </a:cubicBezTo>
                <a:cubicBezTo>
                  <a:pt x="426" y="239"/>
                  <a:pt x="426" y="239"/>
                  <a:pt x="426" y="239"/>
                </a:cubicBezTo>
                <a:cubicBezTo>
                  <a:pt x="426" y="98"/>
                  <a:pt x="426" y="98"/>
                  <a:pt x="426" y="98"/>
                </a:cubicBezTo>
                <a:cubicBezTo>
                  <a:pt x="426" y="71"/>
                  <a:pt x="400" y="45"/>
                  <a:pt x="372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0"/>
                  <a:pt x="97" y="0"/>
                  <a:pt x="97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97" y="160"/>
                  <a:pt x="97" y="160"/>
                  <a:pt x="97" y="160"/>
                </a:cubicBezTo>
                <a:lnTo>
                  <a:pt x="97" y="116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4" name="Freeform 113"/>
          <p:cNvSpPr>
            <a:spLocks noChangeArrowheads="1"/>
          </p:cNvSpPr>
          <p:nvPr userDrawn="1"/>
        </p:nvSpPr>
        <p:spPr bwMode="auto">
          <a:xfrm>
            <a:off x="464860" y="5052514"/>
            <a:ext cx="165164" cy="114188"/>
          </a:xfrm>
          <a:custGeom>
            <a:avLst/>
            <a:gdLst>
              <a:gd name="T0" fmla="*/ 53 w 355"/>
              <a:gd name="T1" fmla="*/ 204 h 249"/>
              <a:gd name="T2" fmla="*/ 53 w 355"/>
              <a:gd name="T3" fmla="*/ 204 h 249"/>
              <a:gd name="T4" fmla="*/ 27 w 355"/>
              <a:gd name="T5" fmla="*/ 204 h 249"/>
              <a:gd name="T6" fmla="*/ 0 w 355"/>
              <a:gd name="T7" fmla="*/ 231 h 249"/>
              <a:gd name="T8" fmla="*/ 27 w 355"/>
              <a:gd name="T9" fmla="*/ 248 h 249"/>
              <a:gd name="T10" fmla="*/ 53 w 355"/>
              <a:gd name="T11" fmla="*/ 248 h 249"/>
              <a:gd name="T12" fmla="*/ 80 w 355"/>
              <a:gd name="T13" fmla="*/ 231 h 249"/>
              <a:gd name="T14" fmla="*/ 53 w 355"/>
              <a:gd name="T15" fmla="*/ 204 h 249"/>
              <a:gd name="T16" fmla="*/ 53 w 355"/>
              <a:gd name="T17" fmla="*/ 107 h 249"/>
              <a:gd name="T18" fmla="*/ 53 w 355"/>
              <a:gd name="T19" fmla="*/ 107 h 249"/>
              <a:gd name="T20" fmla="*/ 27 w 355"/>
              <a:gd name="T21" fmla="*/ 107 h 249"/>
              <a:gd name="T22" fmla="*/ 0 w 355"/>
              <a:gd name="T23" fmla="*/ 125 h 249"/>
              <a:gd name="T24" fmla="*/ 27 w 355"/>
              <a:gd name="T25" fmla="*/ 151 h 249"/>
              <a:gd name="T26" fmla="*/ 53 w 355"/>
              <a:gd name="T27" fmla="*/ 151 h 249"/>
              <a:gd name="T28" fmla="*/ 80 w 355"/>
              <a:gd name="T29" fmla="*/ 125 h 249"/>
              <a:gd name="T30" fmla="*/ 53 w 355"/>
              <a:gd name="T31" fmla="*/ 107 h 249"/>
              <a:gd name="T32" fmla="*/ 53 w 355"/>
              <a:gd name="T33" fmla="*/ 0 h 249"/>
              <a:gd name="T34" fmla="*/ 53 w 355"/>
              <a:gd name="T35" fmla="*/ 0 h 249"/>
              <a:gd name="T36" fmla="*/ 27 w 355"/>
              <a:gd name="T37" fmla="*/ 0 h 249"/>
              <a:gd name="T38" fmla="*/ 0 w 355"/>
              <a:gd name="T39" fmla="*/ 27 h 249"/>
              <a:gd name="T40" fmla="*/ 27 w 355"/>
              <a:gd name="T41" fmla="*/ 54 h 249"/>
              <a:gd name="T42" fmla="*/ 53 w 355"/>
              <a:gd name="T43" fmla="*/ 54 h 249"/>
              <a:gd name="T44" fmla="*/ 80 w 355"/>
              <a:gd name="T45" fmla="*/ 27 h 249"/>
              <a:gd name="T46" fmla="*/ 53 w 355"/>
              <a:gd name="T47" fmla="*/ 0 h 249"/>
              <a:gd name="T48" fmla="*/ 151 w 355"/>
              <a:gd name="T49" fmla="*/ 54 h 249"/>
              <a:gd name="T50" fmla="*/ 151 w 355"/>
              <a:gd name="T51" fmla="*/ 54 h 249"/>
              <a:gd name="T52" fmla="*/ 328 w 355"/>
              <a:gd name="T53" fmla="*/ 54 h 249"/>
              <a:gd name="T54" fmla="*/ 354 w 355"/>
              <a:gd name="T55" fmla="*/ 27 h 249"/>
              <a:gd name="T56" fmla="*/ 328 w 355"/>
              <a:gd name="T57" fmla="*/ 0 h 249"/>
              <a:gd name="T58" fmla="*/ 151 w 355"/>
              <a:gd name="T59" fmla="*/ 0 h 249"/>
              <a:gd name="T60" fmla="*/ 124 w 355"/>
              <a:gd name="T61" fmla="*/ 27 h 249"/>
              <a:gd name="T62" fmla="*/ 151 w 355"/>
              <a:gd name="T63" fmla="*/ 54 h 249"/>
              <a:gd name="T64" fmla="*/ 328 w 355"/>
              <a:gd name="T65" fmla="*/ 107 h 249"/>
              <a:gd name="T66" fmla="*/ 328 w 355"/>
              <a:gd name="T67" fmla="*/ 107 h 249"/>
              <a:gd name="T68" fmla="*/ 151 w 355"/>
              <a:gd name="T69" fmla="*/ 107 h 249"/>
              <a:gd name="T70" fmla="*/ 124 w 355"/>
              <a:gd name="T71" fmla="*/ 125 h 249"/>
              <a:gd name="T72" fmla="*/ 151 w 355"/>
              <a:gd name="T73" fmla="*/ 151 h 249"/>
              <a:gd name="T74" fmla="*/ 328 w 355"/>
              <a:gd name="T75" fmla="*/ 151 h 249"/>
              <a:gd name="T76" fmla="*/ 354 w 355"/>
              <a:gd name="T77" fmla="*/ 125 h 249"/>
              <a:gd name="T78" fmla="*/ 328 w 355"/>
              <a:gd name="T79" fmla="*/ 107 h 249"/>
              <a:gd name="T80" fmla="*/ 328 w 355"/>
              <a:gd name="T81" fmla="*/ 204 h 249"/>
              <a:gd name="T82" fmla="*/ 328 w 355"/>
              <a:gd name="T83" fmla="*/ 204 h 249"/>
              <a:gd name="T84" fmla="*/ 151 w 355"/>
              <a:gd name="T85" fmla="*/ 204 h 249"/>
              <a:gd name="T86" fmla="*/ 124 w 355"/>
              <a:gd name="T87" fmla="*/ 231 h 249"/>
              <a:gd name="T88" fmla="*/ 151 w 355"/>
              <a:gd name="T89" fmla="*/ 248 h 249"/>
              <a:gd name="T90" fmla="*/ 328 w 355"/>
              <a:gd name="T91" fmla="*/ 248 h 249"/>
              <a:gd name="T92" fmla="*/ 354 w 355"/>
              <a:gd name="T93" fmla="*/ 231 h 249"/>
              <a:gd name="T94" fmla="*/ 328 w 355"/>
              <a:gd name="T95" fmla="*/ 20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5" h="249">
                <a:moveTo>
                  <a:pt x="53" y="204"/>
                </a:moveTo>
                <a:lnTo>
                  <a:pt x="53" y="204"/>
                </a:lnTo>
                <a:cubicBezTo>
                  <a:pt x="27" y="204"/>
                  <a:pt x="27" y="204"/>
                  <a:pt x="27" y="204"/>
                </a:cubicBezTo>
                <a:cubicBezTo>
                  <a:pt x="18" y="204"/>
                  <a:pt x="0" y="213"/>
                  <a:pt x="0" y="231"/>
                </a:cubicBezTo>
                <a:cubicBezTo>
                  <a:pt x="0" y="239"/>
                  <a:pt x="18" y="248"/>
                  <a:pt x="27" y="248"/>
                </a:cubicBezTo>
                <a:cubicBezTo>
                  <a:pt x="53" y="248"/>
                  <a:pt x="53" y="248"/>
                  <a:pt x="53" y="248"/>
                </a:cubicBezTo>
                <a:cubicBezTo>
                  <a:pt x="71" y="248"/>
                  <a:pt x="80" y="239"/>
                  <a:pt x="80" y="231"/>
                </a:cubicBezTo>
                <a:cubicBezTo>
                  <a:pt x="80" y="213"/>
                  <a:pt x="71" y="204"/>
                  <a:pt x="53" y="204"/>
                </a:cubicBezTo>
                <a:close/>
                <a:moveTo>
                  <a:pt x="53" y="107"/>
                </a:moveTo>
                <a:lnTo>
                  <a:pt x="53" y="107"/>
                </a:lnTo>
                <a:cubicBezTo>
                  <a:pt x="27" y="107"/>
                  <a:pt x="27" y="107"/>
                  <a:pt x="27" y="107"/>
                </a:cubicBezTo>
                <a:cubicBezTo>
                  <a:pt x="18" y="107"/>
                  <a:pt x="0" y="116"/>
                  <a:pt x="0" y="125"/>
                </a:cubicBezTo>
                <a:cubicBezTo>
                  <a:pt x="0" y="142"/>
                  <a:pt x="18" y="151"/>
                  <a:pt x="27" y="151"/>
                </a:cubicBezTo>
                <a:cubicBezTo>
                  <a:pt x="53" y="151"/>
                  <a:pt x="53" y="151"/>
                  <a:pt x="53" y="151"/>
                </a:cubicBezTo>
                <a:cubicBezTo>
                  <a:pt x="71" y="151"/>
                  <a:pt x="80" y="142"/>
                  <a:pt x="80" y="125"/>
                </a:cubicBezTo>
                <a:cubicBezTo>
                  <a:pt x="80" y="116"/>
                  <a:pt x="71" y="107"/>
                  <a:pt x="53" y="107"/>
                </a:cubicBezTo>
                <a:close/>
                <a:moveTo>
                  <a:pt x="53" y="0"/>
                </a:moveTo>
                <a:lnTo>
                  <a:pt x="53" y="0"/>
                </a:ln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0" y="18"/>
                  <a:pt x="0" y="27"/>
                </a:cubicBezTo>
                <a:cubicBezTo>
                  <a:pt x="0" y="44"/>
                  <a:pt x="18" y="54"/>
                  <a:pt x="27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71" y="54"/>
                  <a:pt x="80" y="44"/>
                  <a:pt x="80" y="27"/>
                </a:cubicBezTo>
                <a:cubicBezTo>
                  <a:pt x="80" y="18"/>
                  <a:pt x="71" y="0"/>
                  <a:pt x="53" y="0"/>
                </a:cubicBezTo>
                <a:close/>
                <a:moveTo>
                  <a:pt x="151" y="54"/>
                </a:moveTo>
                <a:lnTo>
                  <a:pt x="151" y="54"/>
                </a:lnTo>
                <a:cubicBezTo>
                  <a:pt x="328" y="54"/>
                  <a:pt x="328" y="54"/>
                  <a:pt x="328" y="54"/>
                </a:cubicBezTo>
                <a:cubicBezTo>
                  <a:pt x="337" y="54"/>
                  <a:pt x="354" y="44"/>
                  <a:pt x="354" y="27"/>
                </a:cubicBezTo>
                <a:cubicBezTo>
                  <a:pt x="354" y="18"/>
                  <a:pt x="337" y="0"/>
                  <a:pt x="32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42" y="0"/>
                  <a:pt x="124" y="18"/>
                  <a:pt x="124" y="27"/>
                </a:cubicBezTo>
                <a:cubicBezTo>
                  <a:pt x="124" y="44"/>
                  <a:pt x="142" y="54"/>
                  <a:pt x="151" y="54"/>
                </a:cubicBezTo>
                <a:close/>
                <a:moveTo>
                  <a:pt x="328" y="107"/>
                </a:moveTo>
                <a:lnTo>
                  <a:pt x="328" y="107"/>
                </a:lnTo>
                <a:cubicBezTo>
                  <a:pt x="151" y="107"/>
                  <a:pt x="151" y="107"/>
                  <a:pt x="151" y="107"/>
                </a:cubicBezTo>
                <a:cubicBezTo>
                  <a:pt x="142" y="107"/>
                  <a:pt x="124" y="116"/>
                  <a:pt x="124" y="125"/>
                </a:cubicBezTo>
                <a:cubicBezTo>
                  <a:pt x="124" y="142"/>
                  <a:pt x="142" y="151"/>
                  <a:pt x="151" y="151"/>
                </a:cubicBezTo>
                <a:cubicBezTo>
                  <a:pt x="328" y="151"/>
                  <a:pt x="328" y="151"/>
                  <a:pt x="328" y="151"/>
                </a:cubicBezTo>
                <a:cubicBezTo>
                  <a:pt x="337" y="151"/>
                  <a:pt x="354" y="142"/>
                  <a:pt x="354" y="125"/>
                </a:cubicBezTo>
                <a:cubicBezTo>
                  <a:pt x="354" y="116"/>
                  <a:pt x="337" y="107"/>
                  <a:pt x="328" y="107"/>
                </a:cubicBezTo>
                <a:close/>
                <a:moveTo>
                  <a:pt x="328" y="204"/>
                </a:moveTo>
                <a:lnTo>
                  <a:pt x="328" y="204"/>
                </a:lnTo>
                <a:cubicBezTo>
                  <a:pt x="151" y="204"/>
                  <a:pt x="151" y="204"/>
                  <a:pt x="151" y="204"/>
                </a:cubicBezTo>
                <a:cubicBezTo>
                  <a:pt x="142" y="204"/>
                  <a:pt x="124" y="213"/>
                  <a:pt x="124" y="231"/>
                </a:cubicBezTo>
                <a:cubicBezTo>
                  <a:pt x="124" y="239"/>
                  <a:pt x="142" y="248"/>
                  <a:pt x="151" y="248"/>
                </a:cubicBezTo>
                <a:cubicBezTo>
                  <a:pt x="328" y="248"/>
                  <a:pt x="328" y="248"/>
                  <a:pt x="328" y="248"/>
                </a:cubicBezTo>
                <a:cubicBezTo>
                  <a:pt x="337" y="248"/>
                  <a:pt x="354" y="239"/>
                  <a:pt x="354" y="231"/>
                </a:cubicBezTo>
                <a:cubicBezTo>
                  <a:pt x="354" y="213"/>
                  <a:pt x="337" y="204"/>
                  <a:pt x="328" y="20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5" name="Freeform 121"/>
          <p:cNvSpPr>
            <a:spLocks noChangeArrowheads="1"/>
          </p:cNvSpPr>
          <p:nvPr userDrawn="1"/>
        </p:nvSpPr>
        <p:spPr bwMode="auto">
          <a:xfrm>
            <a:off x="6017663" y="4110889"/>
            <a:ext cx="205946" cy="189632"/>
          </a:xfrm>
          <a:custGeom>
            <a:avLst/>
            <a:gdLst>
              <a:gd name="T0" fmla="*/ 107 w 444"/>
              <a:gd name="T1" fmla="*/ 310 h 409"/>
              <a:gd name="T2" fmla="*/ 107 w 444"/>
              <a:gd name="T3" fmla="*/ 310 h 409"/>
              <a:gd name="T4" fmla="*/ 115 w 444"/>
              <a:gd name="T5" fmla="*/ 97 h 409"/>
              <a:gd name="T6" fmla="*/ 195 w 444"/>
              <a:gd name="T7" fmla="*/ 53 h 409"/>
              <a:gd name="T8" fmla="*/ 195 w 444"/>
              <a:gd name="T9" fmla="*/ 0 h 409"/>
              <a:gd name="T10" fmla="*/ 80 w 444"/>
              <a:gd name="T11" fmla="*/ 62 h 409"/>
              <a:gd name="T12" fmla="*/ 71 w 444"/>
              <a:gd name="T13" fmla="*/ 346 h 409"/>
              <a:gd name="T14" fmla="*/ 36 w 444"/>
              <a:gd name="T15" fmla="*/ 390 h 409"/>
              <a:gd name="T16" fmla="*/ 168 w 444"/>
              <a:gd name="T17" fmla="*/ 399 h 409"/>
              <a:gd name="T18" fmla="*/ 168 w 444"/>
              <a:gd name="T19" fmla="*/ 257 h 409"/>
              <a:gd name="T20" fmla="*/ 107 w 444"/>
              <a:gd name="T21" fmla="*/ 310 h 409"/>
              <a:gd name="T22" fmla="*/ 274 w 444"/>
              <a:gd name="T23" fmla="*/ 18 h 409"/>
              <a:gd name="T24" fmla="*/ 274 w 444"/>
              <a:gd name="T25" fmla="*/ 18 h 409"/>
              <a:gd name="T26" fmla="*/ 274 w 444"/>
              <a:gd name="T27" fmla="*/ 159 h 409"/>
              <a:gd name="T28" fmla="*/ 337 w 444"/>
              <a:gd name="T29" fmla="*/ 97 h 409"/>
              <a:gd name="T30" fmla="*/ 328 w 444"/>
              <a:gd name="T31" fmla="*/ 319 h 409"/>
              <a:gd name="T32" fmla="*/ 248 w 444"/>
              <a:gd name="T33" fmla="*/ 355 h 409"/>
              <a:gd name="T34" fmla="*/ 248 w 444"/>
              <a:gd name="T35" fmla="*/ 408 h 409"/>
              <a:gd name="T36" fmla="*/ 364 w 444"/>
              <a:gd name="T37" fmla="*/ 355 h 409"/>
              <a:gd name="T38" fmla="*/ 372 w 444"/>
              <a:gd name="T39" fmla="*/ 62 h 409"/>
              <a:gd name="T40" fmla="*/ 417 w 444"/>
              <a:gd name="T41" fmla="*/ 18 h 409"/>
              <a:gd name="T42" fmla="*/ 274 w 444"/>
              <a:gd name="T43" fmla="*/ 1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4" h="409">
                <a:moveTo>
                  <a:pt x="107" y="310"/>
                </a:moveTo>
                <a:lnTo>
                  <a:pt x="107" y="310"/>
                </a:lnTo>
                <a:cubicBezTo>
                  <a:pt x="54" y="248"/>
                  <a:pt x="54" y="159"/>
                  <a:pt x="115" y="97"/>
                </a:cubicBezTo>
                <a:cubicBezTo>
                  <a:pt x="142" y="71"/>
                  <a:pt x="168" y="62"/>
                  <a:pt x="195" y="53"/>
                </a:cubicBezTo>
                <a:cubicBezTo>
                  <a:pt x="195" y="0"/>
                  <a:pt x="195" y="0"/>
                  <a:pt x="195" y="0"/>
                </a:cubicBezTo>
                <a:cubicBezTo>
                  <a:pt x="151" y="9"/>
                  <a:pt x="115" y="27"/>
                  <a:pt x="80" y="62"/>
                </a:cubicBezTo>
                <a:cubicBezTo>
                  <a:pt x="0" y="142"/>
                  <a:pt x="0" y="266"/>
                  <a:pt x="71" y="346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168" y="399"/>
                  <a:pt x="168" y="399"/>
                  <a:pt x="168" y="399"/>
                </a:cubicBezTo>
                <a:cubicBezTo>
                  <a:pt x="168" y="257"/>
                  <a:pt x="168" y="257"/>
                  <a:pt x="168" y="257"/>
                </a:cubicBezTo>
                <a:lnTo>
                  <a:pt x="107" y="310"/>
                </a:lnTo>
                <a:close/>
                <a:moveTo>
                  <a:pt x="274" y="18"/>
                </a:moveTo>
                <a:lnTo>
                  <a:pt x="274" y="18"/>
                </a:lnTo>
                <a:cubicBezTo>
                  <a:pt x="274" y="159"/>
                  <a:pt x="274" y="159"/>
                  <a:pt x="274" y="159"/>
                </a:cubicBezTo>
                <a:cubicBezTo>
                  <a:pt x="337" y="97"/>
                  <a:pt x="337" y="97"/>
                  <a:pt x="337" y="97"/>
                </a:cubicBezTo>
                <a:cubicBezTo>
                  <a:pt x="390" y="159"/>
                  <a:pt x="390" y="257"/>
                  <a:pt x="328" y="319"/>
                </a:cubicBezTo>
                <a:cubicBezTo>
                  <a:pt x="311" y="337"/>
                  <a:pt x="274" y="355"/>
                  <a:pt x="248" y="355"/>
                </a:cubicBezTo>
                <a:cubicBezTo>
                  <a:pt x="248" y="408"/>
                  <a:pt x="248" y="408"/>
                  <a:pt x="248" y="408"/>
                </a:cubicBezTo>
                <a:cubicBezTo>
                  <a:pt x="293" y="408"/>
                  <a:pt x="337" y="381"/>
                  <a:pt x="364" y="355"/>
                </a:cubicBezTo>
                <a:cubicBezTo>
                  <a:pt x="443" y="275"/>
                  <a:pt x="443" y="142"/>
                  <a:pt x="372" y="62"/>
                </a:cubicBezTo>
                <a:cubicBezTo>
                  <a:pt x="417" y="18"/>
                  <a:pt x="417" y="18"/>
                  <a:pt x="417" y="18"/>
                </a:cubicBezTo>
                <a:lnTo>
                  <a:pt x="274" y="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6" name="Freeform 131"/>
          <p:cNvSpPr>
            <a:spLocks noChangeArrowheads="1"/>
          </p:cNvSpPr>
          <p:nvPr userDrawn="1"/>
        </p:nvSpPr>
        <p:spPr bwMode="auto">
          <a:xfrm>
            <a:off x="8191487" y="4630195"/>
            <a:ext cx="230414" cy="152930"/>
          </a:xfrm>
          <a:custGeom>
            <a:avLst/>
            <a:gdLst>
              <a:gd name="T0" fmla="*/ 381 w 497"/>
              <a:gd name="T1" fmla="*/ 88 h 329"/>
              <a:gd name="T2" fmla="*/ 381 w 497"/>
              <a:gd name="T3" fmla="*/ 88 h 329"/>
              <a:gd name="T4" fmla="*/ 355 w 497"/>
              <a:gd name="T5" fmla="*/ 97 h 329"/>
              <a:gd name="T6" fmla="*/ 230 w 497"/>
              <a:gd name="T7" fmla="*/ 0 h 329"/>
              <a:gd name="T8" fmla="*/ 97 w 497"/>
              <a:gd name="T9" fmla="*/ 132 h 329"/>
              <a:gd name="T10" fmla="*/ 97 w 497"/>
              <a:gd name="T11" fmla="*/ 150 h 329"/>
              <a:gd name="T12" fmla="*/ 89 w 497"/>
              <a:gd name="T13" fmla="*/ 150 h 329"/>
              <a:gd name="T14" fmla="*/ 0 w 497"/>
              <a:gd name="T15" fmla="*/ 238 h 329"/>
              <a:gd name="T16" fmla="*/ 89 w 497"/>
              <a:gd name="T17" fmla="*/ 328 h 329"/>
              <a:gd name="T18" fmla="*/ 381 w 497"/>
              <a:gd name="T19" fmla="*/ 328 h 329"/>
              <a:gd name="T20" fmla="*/ 496 w 497"/>
              <a:gd name="T21" fmla="*/ 203 h 329"/>
              <a:gd name="T22" fmla="*/ 381 w 497"/>
              <a:gd name="T23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7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3" y="88"/>
                  <a:pt x="355" y="97"/>
                </a:cubicBezTo>
                <a:cubicBezTo>
                  <a:pt x="346" y="44"/>
                  <a:pt x="293" y="0"/>
                  <a:pt x="230" y="0"/>
                </a:cubicBezTo>
                <a:cubicBezTo>
                  <a:pt x="159" y="0"/>
                  <a:pt x="97" y="62"/>
                  <a:pt x="97" y="132"/>
                </a:cubicBezTo>
                <a:cubicBezTo>
                  <a:pt x="97" y="132"/>
                  <a:pt x="97" y="141"/>
                  <a:pt x="97" y="150"/>
                </a:cubicBezTo>
                <a:cubicBezTo>
                  <a:pt x="97" y="150"/>
                  <a:pt x="97" y="150"/>
                  <a:pt x="89" y="150"/>
                </a:cubicBezTo>
                <a:cubicBezTo>
                  <a:pt x="44" y="150"/>
                  <a:pt x="0" y="185"/>
                  <a:pt x="0" y="238"/>
                </a:cubicBezTo>
                <a:cubicBezTo>
                  <a:pt x="0" y="283"/>
                  <a:pt x="44" y="328"/>
                  <a:pt x="89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6" y="275"/>
                  <a:pt x="496" y="203"/>
                </a:cubicBezTo>
                <a:cubicBezTo>
                  <a:pt x="496" y="141"/>
                  <a:pt x="443" y="88"/>
                  <a:pt x="381" y="8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7" name="Freeform 132"/>
          <p:cNvSpPr>
            <a:spLocks noChangeArrowheads="1"/>
          </p:cNvSpPr>
          <p:nvPr userDrawn="1"/>
        </p:nvSpPr>
        <p:spPr bwMode="auto">
          <a:xfrm>
            <a:off x="8650276" y="4630195"/>
            <a:ext cx="230415" cy="152930"/>
          </a:xfrm>
          <a:custGeom>
            <a:avLst/>
            <a:gdLst>
              <a:gd name="T0" fmla="*/ 381 w 498"/>
              <a:gd name="T1" fmla="*/ 88 h 329"/>
              <a:gd name="T2" fmla="*/ 381 w 498"/>
              <a:gd name="T3" fmla="*/ 88 h 329"/>
              <a:gd name="T4" fmla="*/ 355 w 498"/>
              <a:gd name="T5" fmla="*/ 97 h 329"/>
              <a:gd name="T6" fmla="*/ 231 w 498"/>
              <a:gd name="T7" fmla="*/ 0 h 329"/>
              <a:gd name="T8" fmla="*/ 98 w 498"/>
              <a:gd name="T9" fmla="*/ 132 h 329"/>
              <a:gd name="T10" fmla="*/ 98 w 498"/>
              <a:gd name="T11" fmla="*/ 150 h 329"/>
              <a:gd name="T12" fmla="*/ 89 w 498"/>
              <a:gd name="T13" fmla="*/ 150 h 329"/>
              <a:gd name="T14" fmla="*/ 0 w 498"/>
              <a:gd name="T15" fmla="*/ 238 h 329"/>
              <a:gd name="T16" fmla="*/ 89 w 498"/>
              <a:gd name="T17" fmla="*/ 328 h 329"/>
              <a:gd name="T18" fmla="*/ 213 w 498"/>
              <a:gd name="T19" fmla="*/ 328 h 329"/>
              <a:gd name="T20" fmla="*/ 213 w 498"/>
              <a:gd name="T21" fmla="*/ 230 h 329"/>
              <a:gd name="T22" fmla="*/ 160 w 498"/>
              <a:gd name="T23" fmla="*/ 230 h 329"/>
              <a:gd name="T24" fmla="*/ 249 w 498"/>
              <a:gd name="T25" fmla="*/ 115 h 329"/>
              <a:gd name="T26" fmla="*/ 337 w 498"/>
              <a:gd name="T27" fmla="*/ 230 h 329"/>
              <a:gd name="T28" fmla="*/ 284 w 498"/>
              <a:gd name="T29" fmla="*/ 230 h 329"/>
              <a:gd name="T30" fmla="*/ 284 w 498"/>
              <a:gd name="T31" fmla="*/ 328 h 329"/>
              <a:gd name="T32" fmla="*/ 381 w 498"/>
              <a:gd name="T33" fmla="*/ 328 h 329"/>
              <a:gd name="T34" fmla="*/ 497 w 498"/>
              <a:gd name="T35" fmla="*/ 203 h 329"/>
              <a:gd name="T36" fmla="*/ 381 w 498"/>
              <a:gd name="T37" fmla="*/ 88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8" h="329">
                <a:moveTo>
                  <a:pt x="381" y="88"/>
                </a:moveTo>
                <a:lnTo>
                  <a:pt x="381" y="88"/>
                </a:lnTo>
                <a:cubicBezTo>
                  <a:pt x="372" y="88"/>
                  <a:pt x="364" y="88"/>
                  <a:pt x="355" y="97"/>
                </a:cubicBezTo>
                <a:cubicBezTo>
                  <a:pt x="346" y="44"/>
                  <a:pt x="293" y="0"/>
                  <a:pt x="231" y="0"/>
                </a:cubicBezTo>
                <a:cubicBezTo>
                  <a:pt x="160" y="0"/>
                  <a:pt x="98" y="62"/>
                  <a:pt x="98" y="132"/>
                </a:cubicBezTo>
                <a:cubicBezTo>
                  <a:pt x="98" y="132"/>
                  <a:pt x="98" y="141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5"/>
                  <a:pt x="0" y="238"/>
                </a:cubicBezTo>
                <a:cubicBezTo>
                  <a:pt x="0" y="283"/>
                  <a:pt x="45" y="328"/>
                  <a:pt x="89" y="328"/>
                </a:cubicBezTo>
                <a:cubicBezTo>
                  <a:pt x="213" y="328"/>
                  <a:pt x="213" y="328"/>
                  <a:pt x="213" y="328"/>
                </a:cubicBezTo>
                <a:cubicBezTo>
                  <a:pt x="213" y="230"/>
                  <a:pt x="213" y="230"/>
                  <a:pt x="213" y="230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337" y="230"/>
                  <a:pt x="337" y="230"/>
                  <a:pt x="337" y="230"/>
                </a:cubicBezTo>
                <a:cubicBezTo>
                  <a:pt x="284" y="230"/>
                  <a:pt x="284" y="230"/>
                  <a:pt x="284" y="230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381" y="328"/>
                  <a:pt x="381" y="328"/>
                  <a:pt x="381" y="328"/>
                </a:cubicBezTo>
                <a:cubicBezTo>
                  <a:pt x="443" y="328"/>
                  <a:pt x="497" y="275"/>
                  <a:pt x="497" y="203"/>
                </a:cubicBezTo>
                <a:cubicBezTo>
                  <a:pt x="497" y="141"/>
                  <a:pt x="443" y="88"/>
                  <a:pt x="381" y="8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8" name="Freeform 134"/>
          <p:cNvSpPr>
            <a:spLocks noChangeArrowheads="1"/>
          </p:cNvSpPr>
          <p:nvPr userDrawn="1"/>
        </p:nvSpPr>
        <p:spPr bwMode="auto">
          <a:xfrm>
            <a:off x="8224112" y="4142858"/>
            <a:ext cx="165164" cy="210025"/>
          </a:xfrm>
          <a:custGeom>
            <a:avLst/>
            <a:gdLst>
              <a:gd name="T0" fmla="*/ 106 w 355"/>
              <a:gd name="T1" fmla="*/ 248 h 453"/>
              <a:gd name="T2" fmla="*/ 106 w 355"/>
              <a:gd name="T3" fmla="*/ 248 h 453"/>
              <a:gd name="T4" fmla="*/ 248 w 355"/>
              <a:gd name="T5" fmla="*/ 248 h 453"/>
              <a:gd name="T6" fmla="*/ 248 w 355"/>
              <a:gd name="T7" fmla="*/ 204 h 453"/>
              <a:gd name="T8" fmla="*/ 106 w 355"/>
              <a:gd name="T9" fmla="*/ 204 h 453"/>
              <a:gd name="T10" fmla="*/ 106 w 355"/>
              <a:gd name="T11" fmla="*/ 248 h 453"/>
              <a:gd name="T12" fmla="*/ 301 w 355"/>
              <a:gd name="T13" fmla="*/ 0 h 453"/>
              <a:gd name="T14" fmla="*/ 301 w 355"/>
              <a:gd name="T15" fmla="*/ 0 h 453"/>
              <a:gd name="T16" fmla="*/ 53 w 355"/>
              <a:gd name="T17" fmla="*/ 0 h 453"/>
              <a:gd name="T18" fmla="*/ 0 w 355"/>
              <a:gd name="T19" fmla="*/ 53 h 453"/>
              <a:gd name="T20" fmla="*/ 0 w 355"/>
              <a:gd name="T21" fmla="*/ 399 h 453"/>
              <a:gd name="T22" fmla="*/ 53 w 355"/>
              <a:gd name="T23" fmla="*/ 452 h 453"/>
              <a:gd name="T24" fmla="*/ 301 w 355"/>
              <a:gd name="T25" fmla="*/ 452 h 453"/>
              <a:gd name="T26" fmla="*/ 354 w 355"/>
              <a:gd name="T27" fmla="*/ 399 h 453"/>
              <a:gd name="T28" fmla="*/ 354 w 355"/>
              <a:gd name="T29" fmla="*/ 53 h 453"/>
              <a:gd name="T30" fmla="*/ 301 w 355"/>
              <a:gd name="T31" fmla="*/ 0 h 453"/>
              <a:gd name="T32" fmla="*/ 301 w 355"/>
              <a:gd name="T33" fmla="*/ 399 h 453"/>
              <a:gd name="T34" fmla="*/ 301 w 355"/>
              <a:gd name="T35" fmla="*/ 399 h 453"/>
              <a:gd name="T36" fmla="*/ 53 w 355"/>
              <a:gd name="T37" fmla="*/ 399 h 453"/>
              <a:gd name="T38" fmla="*/ 53 w 355"/>
              <a:gd name="T39" fmla="*/ 53 h 453"/>
              <a:gd name="T40" fmla="*/ 301 w 355"/>
              <a:gd name="T41" fmla="*/ 53 h 453"/>
              <a:gd name="T42" fmla="*/ 301 w 355"/>
              <a:gd name="T43" fmla="*/ 399 h 453"/>
              <a:gd name="T44" fmla="*/ 248 w 355"/>
              <a:gd name="T45" fmla="*/ 106 h 453"/>
              <a:gd name="T46" fmla="*/ 248 w 355"/>
              <a:gd name="T47" fmla="*/ 106 h 453"/>
              <a:gd name="T48" fmla="*/ 106 w 355"/>
              <a:gd name="T49" fmla="*/ 106 h 453"/>
              <a:gd name="T50" fmla="*/ 106 w 355"/>
              <a:gd name="T51" fmla="*/ 151 h 453"/>
              <a:gd name="T52" fmla="*/ 248 w 355"/>
              <a:gd name="T53" fmla="*/ 151 h 453"/>
              <a:gd name="T54" fmla="*/ 248 w 355"/>
              <a:gd name="T55" fmla="*/ 106 h 453"/>
              <a:gd name="T56" fmla="*/ 248 w 355"/>
              <a:gd name="T57" fmla="*/ 301 h 453"/>
              <a:gd name="T58" fmla="*/ 248 w 355"/>
              <a:gd name="T59" fmla="*/ 301 h 453"/>
              <a:gd name="T60" fmla="*/ 106 w 355"/>
              <a:gd name="T61" fmla="*/ 301 h 453"/>
              <a:gd name="T62" fmla="*/ 106 w 355"/>
              <a:gd name="T63" fmla="*/ 345 h 453"/>
              <a:gd name="T64" fmla="*/ 248 w 355"/>
              <a:gd name="T65" fmla="*/ 345 h 453"/>
              <a:gd name="T66" fmla="*/ 248 w 355"/>
              <a:gd name="T67" fmla="*/ 30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5" h="453">
                <a:moveTo>
                  <a:pt x="106" y="248"/>
                </a:moveTo>
                <a:lnTo>
                  <a:pt x="106" y="248"/>
                </a:lnTo>
                <a:cubicBezTo>
                  <a:pt x="248" y="248"/>
                  <a:pt x="248" y="248"/>
                  <a:pt x="248" y="248"/>
                </a:cubicBezTo>
                <a:cubicBezTo>
                  <a:pt x="248" y="204"/>
                  <a:pt x="248" y="204"/>
                  <a:pt x="248" y="204"/>
                </a:cubicBezTo>
                <a:cubicBezTo>
                  <a:pt x="106" y="204"/>
                  <a:pt x="106" y="204"/>
                  <a:pt x="106" y="204"/>
                </a:cubicBezTo>
                <a:lnTo>
                  <a:pt x="106" y="248"/>
                </a:lnTo>
                <a:close/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6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301" y="399"/>
                </a:moveTo>
                <a:lnTo>
                  <a:pt x="301" y="399"/>
                </a:lnTo>
                <a:cubicBezTo>
                  <a:pt x="53" y="399"/>
                  <a:pt x="53" y="399"/>
                  <a:pt x="53" y="399"/>
                </a:cubicBezTo>
                <a:cubicBezTo>
                  <a:pt x="53" y="53"/>
                  <a:pt x="53" y="53"/>
                  <a:pt x="53" y="53"/>
                </a:cubicBezTo>
                <a:cubicBezTo>
                  <a:pt x="301" y="53"/>
                  <a:pt x="301" y="53"/>
                  <a:pt x="301" y="53"/>
                </a:cubicBezTo>
                <a:lnTo>
                  <a:pt x="301" y="399"/>
                </a:lnTo>
                <a:close/>
                <a:moveTo>
                  <a:pt x="248" y="106"/>
                </a:moveTo>
                <a:lnTo>
                  <a:pt x="248" y="106"/>
                </a:lnTo>
                <a:cubicBezTo>
                  <a:pt x="106" y="106"/>
                  <a:pt x="106" y="106"/>
                  <a:pt x="106" y="106"/>
                </a:cubicBezTo>
                <a:cubicBezTo>
                  <a:pt x="106" y="151"/>
                  <a:pt x="106" y="151"/>
                  <a:pt x="106" y="151"/>
                </a:cubicBezTo>
                <a:cubicBezTo>
                  <a:pt x="248" y="151"/>
                  <a:pt x="248" y="151"/>
                  <a:pt x="248" y="151"/>
                </a:cubicBezTo>
                <a:lnTo>
                  <a:pt x="248" y="106"/>
                </a:lnTo>
                <a:close/>
                <a:moveTo>
                  <a:pt x="248" y="301"/>
                </a:moveTo>
                <a:lnTo>
                  <a:pt x="248" y="301"/>
                </a:lnTo>
                <a:cubicBezTo>
                  <a:pt x="106" y="301"/>
                  <a:pt x="106" y="301"/>
                  <a:pt x="106" y="301"/>
                </a:cubicBezTo>
                <a:cubicBezTo>
                  <a:pt x="106" y="345"/>
                  <a:pt x="106" y="345"/>
                  <a:pt x="106" y="345"/>
                </a:cubicBezTo>
                <a:cubicBezTo>
                  <a:pt x="248" y="345"/>
                  <a:pt x="248" y="345"/>
                  <a:pt x="248" y="345"/>
                </a:cubicBezTo>
                <a:lnTo>
                  <a:pt x="248" y="3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19" name="Freeform 137"/>
          <p:cNvSpPr>
            <a:spLocks noChangeArrowheads="1"/>
          </p:cNvSpPr>
          <p:nvPr userDrawn="1"/>
        </p:nvSpPr>
        <p:spPr bwMode="auto">
          <a:xfrm>
            <a:off x="1336855" y="3202626"/>
            <a:ext cx="230415" cy="185554"/>
          </a:xfrm>
          <a:custGeom>
            <a:avLst/>
            <a:gdLst>
              <a:gd name="T0" fmla="*/ 470 w 497"/>
              <a:gd name="T1" fmla="*/ 124 h 400"/>
              <a:gd name="T2" fmla="*/ 470 w 497"/>
              <a:gd name="T3" fmla="*/ 124 h 400"/>
              <a:gd name="T4" fmla="*/ 26 w 497"/>
              <a:gd name="T5" fmla="*/ 124 h 400"/>
              <a:gd name="T6" fmla="*/ 0 w 497"/>
              <a:gd name="T7" fmla="*/ 151 h 400"/>
              <a:gd name="T8" fmla="*/ 18 w 497"/>
              <a:gd name="T9" fmla="*/ 372 h 400"/>
              <a:gd name="T10" fmla="*/ 44 w 497"/>
              <a:gd name="T11" fmla="*/ 399 h 400"/>
              <a:gd name="T12" fmla="*/ 452 w 497"/>
              <a:gd name="T13" fmla="*/ 399 h 400"/>
              <a:gd name="T14" fmla="*/ 479 w 497"/>
              <a:gd name="T15" fmla="*/ 372 h 400"/>
              <a:gd name="T16" fmla="*/ 496 w 497"/>
              <a:gd name="T17" fmla="*/ 151 h 400"/>
              <a:gd name="T18" fmla="*/ 470 w 497"/>
              <a:gd name="T19" fmla="*/ 124 h 400"/>
              <a:gd name="T20" fmla="*/ 461 w 497"/>
              <a:gd name="T21" fmla="*/ 71 h 400"/>
              <a:gd name="T22" fmla="*/ 461 w 497"/>
              <a:gd name="T23" fmla="*/ 71 h 400"/>
              <a:gd name="T24" fmla="*/ 426 w 497"/>
              <a:gd name="T25" fmla="*/ 53 h 400"/>
              <a:gd name="T26" fmla="*/ 257 w 497"/>
              <a:gd name="T27" fmla="*/ 53 h 400"/>
              <a:gd name="T28" fmla="*/ 213 w 497"/>
              <a:gd name="T29" fmla="*/ 36 h 400"/>
              <a:gd name="T30" fmla="*/ 204 w 497"/>
              <a:gd name="T31" fmla="*/ 18 h 400"/>
              <a:gd name="T32" fmla="*/ 160 w 497"/>
              <a:gd name="T33" fmla="*/ 0 h 400"/>
              <a:gd name="T34" fmla="*/ 79 w 497"/>
              <a:gd name="T35" fmla="*/ 0 h 400"/>
              <a:gd name="T36" fmla="*/ 44 w 497"/>
              <a:gd name="T37" fmla="*/ 27 h 400"/>
              <a:gd name="T38" fmla="*/ 44 w 497"/>
              <a:gd name="T39" fmla="*/ 89 h 400"/>
              <a:gd name="T40" fmla="*/ 461 w 497"/>
              <a:gd name="T41" fmla="*/ 89 h 400"/>
              <a:gd name="T42" fmla="*/ 461 w 497"/>
              <a:gd name="T43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400">
                <a:moveTo>
                  <a:pt x="470" y="124"/>
                </a:moveTo>
                <a:lnTo>
                  <a:pt x="470" y="124"/>
                </a:lnTo>
                <a:cubicBezTo>
                  <a:pt x="26" y="124"/>
                  <a:pt x="26" y="124"/>
                  <a:pt x="26" y="124"/>
                </a:cubicBezTo>
                <a:cubicBezTo>
                  <a:pt x="0" y="124"/>
                  <a:pt x="0" y="133"/>
                  <a:pt x="0" y="151"/>
                </a:cubicBezTo>
                <a:cubicBezTo>
                  <a:pt x="18" y="372"/>
                  <a:pt x="18" y="372"/>
                  <a:pt x="18" y="372"/>
                </a:cubicBezTo>
                <a:cubicBezTo>
                  <a:pt x="18" y="381"/>
                  <a:pt x="26" y="399"/>
                  <a:pt x="44" y="399"/>
                </a:cubicBezTo>
                <a:cubicBezTo>
                  <a:pt x="452" y="399"/>
                  <a:pt x="452" y="399"/>
                  <a:pt x="452" y="399"/>
                </a:cubicBezTo>
                <a:cubicBezTo>
                  <a:pt x="470" y="399"/>
                  <a:pt x="470" y="381"/>
                  <a:pt x="479" y="372"/>
                </a:cubicBezTo>
                <a:cubicBezTo>
                  <a:pt x="496" y="151"/>
                  <a:pt x="496" y="151"/>
                  <a:pt x="496" y="151"/>
                </a:cubicBezTo>
                <a:cubicBezTo>
                  <a:pt x="496" y="133"/>
                  <a:pt x="496" y="124"/>
                  <a:pt x="470" y="124"/>
                </a:cubicBezTo>
                <a:close/>
                <a:moveTo>
                  <a:pt x="461" y="71"/>
                </a:moveTo>
                <a:lnTo>
                  <a:pt x="461" y="71"/>
                </a:lnTo>
                <a:cubicBezTo>
                  <a:pt x="452" y="62"/>
                  <a:pt x="443" y="53"/>
                  <a:pt x="426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39" y="53"/>
                  <a:pt x="222" y="44"/>
                  <a:pt x="213" y="36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186" y="8"/>
                  <a:pt x="169" y="0"/>
                  <a:pt x="1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2" y="0"/>
                  <a:pt x="53" y="8"/>
                  <a:pt x="44" y="27"/>
                </a:cubicBezTo>
                <a:cubicBezTo>
                  <a:pt x="44" y="89"/>
                  <a:pt x="44" y="89"/>
                  <a:pt x="44" y="89"/>
                </a:cubicBezTo>
                <a:cubicBezTo>
                  <a:pt x="461" y="89"/>
                  <a:pt x="461" y="89"/>
                  <a:pt x="461" y="89"/>
                </a:cubicBezTo>
                <a:lnTo>
                  <a:pt x="461" y="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0" name="Freeform 139"/>
          <p:cNvSpPr>
            <a:spLocks noChangeArrowheads="1"/>
          </p:cNvSpPr>
          <p:nvPr userDrawn="1"/>
        </p:nvSpPr>
        <p:spPr bwMode="auto">
          <a:xfrm>
            <a:off x="4191494" y="3177512"/>
            <a:ext cx="230414" cy="185554"/>
          </a:xfrm>
          <a:custGeom>
            <a:avLst/>
            <a:gdLst>
              <a:gd name="T0" fmla="*/ 416 w 497"/>
              <a:gd name="T1" fmla="*/ 71 h 400"/>
              <a:gd name="T2" fmla="*/ 416 w 497"/>
              <a:gd name="T3" fmla="*/ 71 h 400"/>
              <a:gd name="T4" fmla="*/ 398 w 497"/>
              <a:gd name="T5" fmla="*/ 53 h 400"/>
              <a:gd name="T6" fmla="*/ 97 w 497"/>
              <a:gd name="T7" fmla="*/ 53 h 400"/>
              <a:gd name="T8" fmla="*/ 71 w 497"/>
              <a:gd name="T9" fmla="*/ 71 h 400"/>
              <a:gd name="T10" fmla="*/ 71 w 497"/>
              <a:gd name="T11" fmla="*/ 98 h 400"/>
              <a:gd name="T12" fmla="*/ 416 w 497"/>
              <a:gd name="T13" fmla="*/ 98 h 400"/>
              <a:gd name="T14" fmla="*/ 416 w 497"/>
              <a:gd name="T15" fmla="*/ 71 h 400"/>
              <a:gd name="T16" fmla="*/ 345 w 497"/>
              <a:gd name="T17" fmla="*/ 0 h 400"/>
              <a:gd name="T18" fmla="*/ 345 w 497"/>
              <a:gd name="T19" fmla="*/ 0 h 400"/>
              <a:gd name="T20" fmla="*/ 150 w 497"/>
              <a:gd name="T21" fmla="*/ 0 h 400"/>
              <a:gd name="T22" fmla="*/ 124 w 497"/>
              <a:gd name="T23" fmla="*/ 27 h 400"/>
              <a:gd name="T24" fmla="*/ 372 w 497"/>
              <a:gd name="T25" fmla="*/ 27 h 400"/>
              <a:gd name="T26" fmla="*/ 345 w 497"/>
              <a:gd name="T27" fmla="*/ 0 h 400"/>
              <a:gd name="T28" fmla="*/ 469 w 497"/>
              <a:gd name="T29" fmla="*/ 98 h 400"/>
              <a:gd name="T30" fmla="*/ 469 w 497"/>
              <a:gd name="T31" fmla="*/ 98 h 400"/>
              <a:gd name="T32" fmla="*/ 451 w 497"/>
              <a:gd name="T33" fmla="*/ 80 h 400"/>
              <a:gd name="T34" fmla="*/ 451 w 497"/>
              <a:gd name="T35" fmla="*/ 124 h 400"/>
              <a:gd name="T36" fmla="*/ 44 w 497"/>
              <a:gd name="T37" fmla="*/ 124 h 400"/>
              <a:gd name="T38" fmla="*/ 44 w 497"/>
              <a:gd name="T39" fmla="*/ 80 h 400"/>
              <a:gd name="T40" fmla="*/ 26 w 497"/>
              <a:gd name="T41" fmla="*/ 98 h 400"/>
              <a:gd name="T42" fmla="*/ 8 w 497"/>
              <a:gd name="T43" fmla="*/ 151 h 400"/>
              <a:gd name="T44" fmla="*/ 44 w 497"/>
              <a:gd name="T45" fmla="*/ 372 h 400"/>
              <a:gd name="T46" fmla="*/ 71 w 497"/>
              <a:gd name="T47" fmla="*/ 399 h 400"/>
              <a:gd name="T48" fmla="*/ 416 w 497"/>
              <a:gd name="T49" fmla="*/ 399 h 400"/>
              <a:gd name="T50" fmla="*/ 451 w 497"/>
              <a:gd name="T51" fmla="*/ 372 h 400"/>
              <a:gd name="T52" fmla="*/ 487 w 497"/>
              <a:gd name="T53" fmla="*/ 151 h 400"/>
              <a:gd name="T54" fmla="*/ 469 w 497"/>
              <a:gd name="T55" fmla="*/ 98 h 400"/>
              <a:gd name="T56" fmla="*/ 345 w 497"/>
              <a:gd name="T57" fmla="*/ 230 h 400"/>
              <a:gd name="T58" fmla="*/ 345 w 497"/>
              <a:gd name="T59" fmla="*/ 230 h 400"/>
              <a:gd name="T60" fmla="*/ 319 w 497"/>
              <a:gd name="T61" fmla="*/ 257 h 400"/>
              <a:gd name="T62" fmla="*/ 177 w 497"/>
              <a:gd name="T63" fmla="*/ 257 h 400"/>
              <a:gd name="T64" fmla="*/ 150 w 497"/>
              <a:gd name="T65" fmla="*/ 230 h 400"/>
              <a:gd name="T66" fmla="*/ 150 w 497"/>
              <a:gd name="T67" fmla="*/ 186 h 400"/>
              <a:gd name="T68" fmla="*/ 186 w 497"/>
              <a:gd name="T69" fmla="*/ 186 h 400"/>
              <a:gd name="T70" fmla="*/ 186 w 497"/>
              <a:gd name="T71" fmla="*/ 221 h 400"/>
              <a:gd name="T72" fmla="*/ 309 w 497"/>
              <a:gd name="T73" fmla="*/ 221 h 400"/>
              <a:gd name="T74" fmla="*/ 309 w 497"/>
              <a:gd name="T75" fmla="*/ 186 h 400"/>
              <a:gd name="T76" fmla="*/ 345 w 497"/>
              <a:gd name="T77" fmla="*/ 186 h 400"/>
              <a:gd name="T78" fmla="*/ 345 w 497"/>
              <a:gd name="T79" fmla="*/ 23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7" h="400">
                <a:moveTo>
                  <a:pt x="416" y="71"/>
                </a:moveTo>
                <a:lnTo>
                  <a:pt x="416" y="71"/>
                </a:lnTo>
                <a:cubicBezTo>
                  <a:pt x="416" y="53"/>
                  <a:pt x="398" y="53"/>
                  <a:pt x="398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3"/>
                  <a:pt x="71" y="53"/>
                  <a:pt x="71" y="71"/>
                </a:cubicBezTo>
                <a:cubicBezTo>
                  <a:pt x="71" y="98"/>
                  <a:pt x="71" y="98"/>
                  <a:pt x="71" y="98"/>
                </a:cubicBezTo>
                <a:cubicBezTo>
                  <a:pt x="416" y="98"/>
                  <a:pt x="416" y="98"/>
                  <a:pt x="416" y="98"/>
                </a:cubicBezTo>
                <a:lnTo>
                  <a:pt x="416" y="71"/>
                </a:lnTo>
                <a:close/>
                <a:moveTo>
                  <a:pt x="345" y="0"/>
                </a:moveTo>
                <a:lnTo>
                  <a:pt x="345" y="0"/>
                </a:ln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24" y="0"/>
                  <a:pt x="124" y="27"/>
                </a:cubicBezTo>
                <a:cubicBezTo>
                  <a:pt x="372" y="27"/>
                  <a:pt x="372" y="27"/>
                  <a:pt x="372" y="27"/>
                </a:cubicBezTo>
                <a:cubicBezTo>
                  <a:pt x="372" y="0"/>
                  <a:pt x="345" y="0"/>
                  <a:pt x="345" y="0"/>
                </a:cubicBezTo>
                <a:close/>
                <a:moveTo>
                  <a:pt x="469" y="98"/>
                </a:moveTo>
                <a:lnTo>
                  <a:pt x="469" y="98"/>
                </a:lnTo>
                <a:cubicBezTo>
                  <a:pt x="451" y="80"/>
                  <a:pt x="451" y="80"/>
                  <a:pt x="451" y="80"/>
                </a:cubicBezTo>
                <a:cubicBezTo>
                  <a:pt x="451" y="124"/>
                  <a:pt x="451" y="124"/>
                  <a:pt x="451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" y="80"/>
                  <a:pt x="44" y="80"/>
                  <a:pt x="44" y="80"/>
                </a:cubicBezTo>
                <a:cubicBezTo>
                  <a:pt x="44" y="80"/>
                  <a:pt x="44" y="80"/>
                  <a:pt x="26" y="98"/>
                </a:cubicBezTo>
                <a:cubicBezTo>
                  <a:pt x="8" y="115"/>
                  <a:pt x="0" y="115"/>
                  <a:pt x="8" y="151"/>
                </a:cubicBezTo>
                <a:cubicBezTo>
                  <a:pt x="8" y="177"/>
                  <a:pt x="44" y="346"/>
                  <a:pt x="44" y="372"/>
                </a:cubicBezTo>
                <a:cubicBezTo>
                  <a:pt x="53" y="399"/>
                  <a:pt x="71" y="399"/>
                  <a:pt x="71" y="399"/>
                </a:cubicBezTo>
                <a:cubicBezTo>
                  <a:pt x="416" y="399"/>
                  <a:pt x="416" y="399"/>
                  <a:pt x="416" y="399"/>
                </a:cubicBezTo>
                <a:cubicBezTo>
                  <a:pt x="416" y="399"/>
                  <a:pt x="443" y="399"/>
                  <a:pt x="451" y="372"/>
                </a:cubicBezTo>
                <a:cubicBezTo>
                  <a:pt x="451" y="346"/>
                  <a:pt x="487" y="177"/>
                  <a:pt x="487" y="151"/>
                </a:cubicBezTo>
                <a:cubicBezTo>
                  <a:pt x="496" y="115"/>
                  <a:pt x="487" y="115"/>
                  <a:pt x="469" y="98"/>
                </a:cubicBezTo>
                <a:close/>
                <a:moveTo>
                  <a:pt x="345" y="230"/>
                </a:moveTo>
                <a:lnTo>
                  <a:pt x="345" y="230"/>
                </a:lnTo>
                <a:cubicBezTo>
                  <a:pt x="345" y="230"/>
                  <a:pt x="345" y="257"/>
                  <a:pt x="319" y="257"/>
                </a:cubicBezTo>
                <a:cubicBezTo>
                  <a:pt x="177" y="257"/>
                  <a:pt x="177" y="257"/>
                  <a:pt x="177" y="257"/>
                </a:cubicBezTo>
                <a:cubicBezTo>
                  <a:pt x="150" y="257"/>
                  <a:pt x="150" y="230"/>
                  <a:pt x="150" y="230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86" y="186"/>
                  <a:pt x="186" y="186"/>
                  <a:pt x="186" y="186"/>
                </a:cubicBezTo>
                <a:cubicBezTo>
                  <a:pt x="186" y="221"/>
                  <a:pt x="186" y="221"/>
                  <a:pt x="186" y="221"/>
                </a:cubicBezTo>
                <a:cubicBezTo>
                  <a:pt x="309" y="221"/>
                  <a:pt x="309" y="221"/>
                  <a:pt x="309" y="221"/>
                </a:cubicBezTo>
                <a:cubicBezTo>
                  <a:pt x="309" y="186"/>
                  <a:pt x="309" y="186"/>
                  <a:pt x="309" y="186"/>
                </a:cubicBezTo>
                <a:cubicBezTo>
                  <a:pt x="345" y="186"/>
                  <a:pt x="345" y="186"/>
                  <a:pt x="345" y="186"/>
                </a:cubicBezTo>
                <a:lnTo>
                  <a:pt x="345" y="2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1" name="Freeform 142"/>
          <p:cNvSpPr>
            <a:spLocks noChangeArrowheads="1"/>
          </p:cNvSpPr>
          <p:nvPr userDrawn="1"/>
        </p:nvSpPr>
        <p:spPr bwMode="auto">
          <a:xfrm>
            <a:off x="827201" y="4536701"/>
            <a:ext cx="173321" cy="222257"/>
          </a:xfrm>
          <a:custGeom>
            <a:avLst/>
            <a:gdLst>
              <a:gd name="T0" fmla="*/ 18 w 373"/>
              <a:gd name="T1" fmla="*/ 187 h 480"/>
              <a:gd name="T2" fmla="*/ 18 w 373"/>
              <a:gd name="T3" fmla="*/ 187 h 480"/>
              <a:gd name="T4" fmla="*/ 53 w 373"/>
              <a:gd name="T5" fmla="*/ 435 h 480"/>
              <a:gd name="T6" fmla="*/ 186 w 373"/>
              <a:gd name="T7" fmla="*/ 479 h 480"/>
              <a:gd name="T8" fmla="*/ 319 w 373"/>
              <a:gd name="T9" fmla="*/ 435 h 480"/>
              <a:gd name="T10" fmla="*/ 354 w 373"/>
              <a:gd name="T11" fmla="*/ 187 h 480"/>
              <a:gd name="T12" fmla="*/ 186 w 373"/>
              <a:gd name="T13" fmla="*/ 222 h 480"/>
              <a:gd name="T14" fmla="*/ 18 w 373"/>
              <a:gd name="T15" fmla="*/ 187 h 480"/>
              <a:gd name="T16" fmla="*/ 266 w 373"/>
              <a:gd name="T17" fmla="*/ 45 h 480"/>
              <a:gd name="T18" fmla="*/ 266 w 373"/>
              <a:gd name="T19" fmla="*/ 45 h 480"/>
              <a:gd name="T20" fmla="*/ 239 w 373"/>
              <a:gd name="T21" fmla="*/ 18 h 480"/>
              <a:gd name="T22" fmla="*/ 212 w 373"/>
              <a:gd name="T23" fmla="*/ 0 h 480"/>
              <a:gd name="T24" fmla="*/ 159 w 373"/>
              <a:gd name="T25" fmla="*/ 0 h 480"/>
              <a:gd name="T26" fmla="*/ 133 w 373"/>
              <a:gd name="T27" fmla="*/ 18 h 480"/>
              <a:gd name="T28" fmla="*/ 106 w 373"/>
              <a:gd name="T29" fmla="*/ 45 h 480"/>
              <a:gd name="T30" fmla="*/ 0 w 373"/>
              <a:gd name="T31" fmla="*/ 107 h 480"/>
              <a:gd name="T32" fmla="*/ 0 w 373"/>
              <a:gd name="T33" fmla="*/ 107 h 480"/>
              <a:gd name="T34" fmla="*/ 186 w 373"/>
              <a:gd name="T35" fmla="*/ 178 h 480"/>
              <a:gd name="T36" fmla="*/ 372 w 373"/>
              <a:gd name="T37" fmla="*/ 107 h 480"/>
              <a:gd name="T38" fmla="*/ 372 w 373"/>
              <a:gd name="T39" fmla="*/ 107 h 480"/>
              <a:gd name="T40" fmla="*/ 266 w 373"/>
              <a:gd name="T41" fmla="*/ 45 h 480"/>
              <a:gd name="T42" fmla="*/ 239 w 373"/>
              <a:gd name="T43" fmla="*/ 98 h 480"/>
              <a:gd name="T44" fmla="*/ 239 w 373"/>
              <a:gd name="T45" fmla="*/ 98 h 480"/>
              <a:gd name="T46" fmla="*/ 203 w 373"/>
              <a:gd name="T47" fmla="*/ 63 h 480"/>
              <a:gd name="T48" fmla="*/ 168 w 373"/>
              <a:gd name="T49" fmla="*/ 63 h 480"/>
              <a:gd name="T50" fmla="*/ 133 w 373"/>
              <a:gd name="T51" fmla="*/ 98 h 480"/>
              <a:gd name="T52" fmla="*/ 88 w 373"/>
              <a:gd name="T53" fmla="*/ 98 h 480"/>
              <a:gd name="T54" fmla="*/ 141 w 373"/>
              <a:gd name="T55" fmla="*/ 36 h 480"/>
              <a:gd name="T56" fmla="*/ 159 w 373"/>
              <a:gd name="T57" fmla="*/ 28 h 480"/>
              <a:gd name="T58" fmla="*/ 212 w 373"/>
              <a:gd name="T59" fmla="*/ 28 h 480"/>
              <a:gd name="T60" fmla="*/ 231 w 373"/>
              <a:gd name="T61" fmla="*/ 36 h 480"/>
              <a:gd name="T62" fmla="*/ 284 w 373"/>
              <a:gd name="T63" fmla="*/ 98 h 480"/>
              <a:gd name="T64" fmla="*/ 239 w 373"/>
              <a:gd name="T65" fmla="*/ 98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3" h="480">
                <a:moveTo>
                  <a:pt x="18" y="187"/>
                </a:moveTo>
                <a:lnTo>
                  <a:pt x="18" y="187"/>
                </a:lnTo>
                <a:cubicBezTo>
                  <a:pt x="53" y="435"/>
                  <a:pt x="53" y="435"/>
                  <a:pt x="53" y="435"/>
                </a:cubicBezTo>
                <a:cubicBezTo>
                  <a:pt x="53" y="444"/>
                  <a:pt x="106" y="479"/>
                  <a:pt x="186" y="479"/>
                </a:cubicBezTo>
                <a:cubicBezTo>
                  <a:pt x="266" y="479"/>
                  <a:pt x="319" y="444"/>
                  <a:pt x="319" y="435"/>
                </a:cubicBezTo>
                <a:cubicBezTo>
                  <a:pt x="354" y="187"/>
                  <a:pt x="354" y="187"/>
                  <a:pt x="354" y="187"/>
                </a:cubicBezTo>
                <a:cubicBezTo>
                  <a:pt x="310" y="213"/>
                  <a:pt x="247" y="222"/>
                  <a:pt x="186" y="222"/>
                </a:cubicBezTo>
                <a:cubicBezTo>
                  <a:pt x="124" y="222"/>
                  <a:pt x="62" y="213"/>
                  <a:pt x="18" y="187"/>
                </a:cubicBezTo>
                <a:close/>
                <a:moveTo>
                  <a:pt x="266" y="45"/>
                </a:moveTo>
                <a:lnTo>
                  <a:pt x="266" y="45"/>
                </a:lnTo>
                <a:cubicBezTo>
                  <a:pt x="239" y="18"/>
                  <a:pt x="239" y="18"/>
                  <a:pt x="239" y="18"/>
                </a:cubicBezTo>
                <a:cubicBezTo>
                  <a:pt x="239" y="9"/>
                  <a:pt x="231" y="0"/>
                  <a:pt x="212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33" y="9"/>
                  <a:pt x="133" y="18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44" y="53"/>
                  <a:pt x="0" y="81"/>
                  <a:pt x="0" y="107"/>
                </a:cubicBezTo>
                <a:lnTo>
                  <a:pt x="0" y="107"/>
                </a:lnTo>
                <a:cubicBezTo>
                  <a:pt x="0" y="151"/>
                  <a:pt x="80" y="178"/>
                  <a:pt x="186" y="178"/>
                </a:cubicBezTo>
                <a:cubicBezTo>
                  <a:pt x="292" y="178"/>
                  <a:pt x="372" y="151"/>
                  <a:pt x="372" y="107"/>
                </a:cubicBezTo>
                <a:lnTo>
                  <a:pt x="372" y="107"/>
                </a:lnTo>
                <a:cubicBezTo>
                  <a:pt x="372" y="81"/>
                  <a:pt x="328" y="53"/>
                  <a:pt x="266" y="45"/>
                </a:cubicBezTo>
                <a:close/>
                <a:moveTo>
                  <a:pt x="239" y="98"/>
                </a:moveTo>
                <a:lnTo>
                  <a:pt x="239" y="98"/>
                </a:lnTo>
                <a:cubicBezTo>
                  <a:pt x="203" y="63"/>
                  <a:pt x="203" y="63"/>
                  <a:pt x="203" y="63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88" y="98"/>
                  <a:pt x="88" y="98"/>
                  <a:pt x="88" y="98"/>
                </a:cubicBezTo>
                <a:cubicBezTo>
                  <a:pt x="88" y="98"/>
                  <a:pt x="141" y="45"/>
                  <a:pt x="141" y="36"/>
                </a:cubicBezTo>
                <a:cubicBezTo>
                  <a:pt x="150" y="28"/>
                  <a:pt x="150" y="28"/>
                  <a:pt x="159" y="28"/>
                </a:cubicBezTo>
                <a:cubicBezTo>
                  <a:pt x="212" y="28"/>
                  <a:pt x="212" y="28"/>
                  <a:pt x="212" y="28"/>
                </a:cubicBezTo>
                <a:cubicBezTo>
                  <a:pt x="222" y="28"/>
                  <a:pt x="222" y="28"/>
                  <a:pt x="231" y="36"/>
                </a:cubicBezTo>
                <a:cubicBezTo>
                  <a:pt x="231" y="45"/>
                  <a:pt x="284" y="98"/>
                  <a:pt x="284" y="98"/>
                </a:cubicBezTo>
                <a:lnTo>
                  <a:pt x="239" y="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2" name="Freeform 143"/>
          <p:cNvSpPr>
            <a:spLocks noChangeArrowheads="1"/>
          </p:cNvSpPr>
          <p:nvPr userDrawn="1"/>
        </p:nvSpPr>
        <p:spPr bwMode="auto">
          <a:xfrm>
            <a:off x="2267393" y="5013398"/>
            <a:ext cx="181476" cy="185554"/>
          </a:xfrm>
          <a:custGeom>
            <a:avLst/>
            <a:gdLst>
              <a:gd name="T0" fmla="*/ 328 w 391"/>
              <a:gd name="T1" fmla="*/ 0 h 400"/>
              <a:gd name="T2" fmla="*/ 328 w 391"/>
              <a:gd name="T3" fmla="*/ 0 h 400"/>
              <a:gd name="T4" fmla="*/ 44 w 391"/>
              <a:gd name="T5" fmla="*/ 0 h 400"/>
              <a:gd name="T6" fmla="*/ 0 w 391"/>
              <a:gd name="T7" fmla="*/ 53 h 400"/>
              <a:gd name="T8" fmla="*/ 0 w 391"/>
              <a:gd name="T9" fmla="*/ 346 h 400"/>
              <a:gd name="T10" fmla="*/ 44 w 391"/>
              <a:gd name="T11" fmla="*/ 399 h 400"/>
              <a:gd name="T12" fmla="*/ 346 w 391"/>
              <a:gd name="T13" fmla="*/ 399 h 400"/>
              <a:gd name="T14" fmla="*/ 390 w 391"/>
              <a:gd name="T15" fmla="*/ 346 h 400"/>
              <a:gd name="T16" fmla="*/ 390 w 391"/>
              <a:gd name="T17" fmla="*/ 80 h 400"/>
              <a:gd name="T18" fmla="*/ 328 w 391"/>
              <a:gd name="T19" fmla="*/ 0 h 400"/>
              <a:gd name="T20" fmla="*/ 292 w 391"/>
              <a:gd name="T21" fmla="*/ 151 h 400"/>
              <a:gd name="T22" fmla="*/ 292 w 391"/>
              <a:gd name="T23" fmla="*/ 151 h 400"/>
              <a:gd name="T24" fmla="*/ 266 w 391"/>
              <a:gd name="T25" fmla="*/ 177 h 400"/>
              <a:gd name="T26" fmla="*/ 124 w 391"/>
              <a:gd name="T27" fmla="*/ 177 h 400"/>
              <a:gd name="T28" fmla="*/ 98 w 391"/>
              <a:gd name="T29" fmla="*/ 151 h 400"/>
              <a:gd name="T30" fmla="*/ 98 w 391"/>
              <a:gd name="T31" fmla="*/ 27 h 400"/>
              <a:gd name="T32" fmla="*/ 292 w 391"/>
              <a:gd name="T33" fmla="*/ 27 h 400"/>
              <a:gd name="T34" fmla="*/ 292 w 391"/>
              <a:gd name="T35" fmla="*/ 151 h 400"/>
              <a:gd name="T36" fmla="*/ 266 w 391"/>
              <a:gd name="T37" fmla="*/ 53 h 400"/>
              <a:gd name="T38" fmla="*/ 266 w 391"/>
              <a:gd name="T39" fmla="*/ 53 h 400"/>
              <a:gd name="T40" fmla="*/ 222 w 391"/>
              <a:gd name="T41" fmla="*/ 53 h 400"/>
              <a:gd name="T42" fmla="*/ 222 w 391"/>
              <a:gd name="T43" fmla="*/ 151 h 400"/>
              <a:gd name="T44" fmla="*/ 266 w 391"/>
              <a:gd name="T45" fmla="*/ 151 h 400"/>
              <a:gd name="T46" fmla="*/ 266 w 391"/>
              <a:gd name="T47" fmla="*/ 5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400">
                <a:moveTo>
                  <a:pt x="328" y="0"/>
                </a:moveTo>
                <a:lnTo>
                  <a:pt x="328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8"/>
                  <a:pt x="0" y="53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2"/>
                  <a:pt x="18" y="399"/>
                  <a:pt x="44" y="399"/>
                </a:cubicBezTo>
                <a:cubicBezTo>
                  <a:pt x="346" y="399"/>
                  <a:pt x="346" y="399"/>
                  <a:pt x="346" y="399"/>
                </a:cubicBezTo>
                <a:cubicBezTo>
                  <a:pt x="373" y="399"/>
                  <a:pt x="390" y="372"/>
                  <a:pt x="390" y="346"/>
                </a:cubicBezTo>
                <a:cubicBezTo>
                  <a:pt x="390" y="80"/>
                  <a:pt x="390" y="80"/>
                  <a:pt x="390" y="80"/>
                </a:cubicBezTo>
                <a:lnTo>
                  <a:pt x="328" y="0"/>
                </a:lnTo>
                <a:close/>
                <a:moveTo>
                  <a:pt x="292" y="151"/>
                </a:moveTo>
                <a:lnTo>
                  <a:pt x="292" y="151"/>
                </a:lnTo>
                <a:cubicBezTo>
                  <a:pt x="292" y="159"/>
                  <a:pt x="284" y="177"/>
                  <a:pt x="266" y="177"/>
                </a:cubicBezTo>
                <a:cubicBezTo>
                  <a:pt x="124" y="177"/>
                  <a:pt x="124" y="177"/>
                  <a:pt x="124" y="177"/>
                </a:cubicBezTo>
                <a:cubicBezTo>
                  <a:pt x="107" y="177"/>
                  <a:pt x="98" y="159"/>
                  <a:pt x="98" y="151"/>
                </a:cubicBezTo>
                <a:cubicBezTo>
                  <a:pt x="98" y="27"/>
                  <a:pt x="98" y="27"/>
                  <a:pt x="98" y="27"/>
                </a:cubicBezTo>
                <a:cubicBezTo>
                  <a:pt x="292" y="27"/>
                  <a:pt x="292" y="27"/>
                  <a:pt x="292" y="27"/>
                </a:cubicBezTo>
                <a:lnTo>
                  <a:pt x="292" y="151"/>
                </a:lnTo>
                <a:close/>
                <a:moveTo>
                  <a:pt x="266" y="53"/>
                </a:moveTo>
                <a:lnTo>
                  <a:pt x="266" y="53"/>
                </a:lnTo>
                <a:cubicBezTo>
                  <a:pt x="222" y="53"/>
                  <a:pt x="222" y="53"/>
                  <a:pt x="222" y="53"/>
                </a:cubicBezTo>
                <a:cubicBezTo>
                  <a:pt x="222" y="151"/>
                  <a:pt x="222" y="151"/>
                  <a:pt x="222" y="151"/>
                </a:cubicBezTo>
                <a:cubicBezTo>
                  <a:pt x="266" y="151"/>
                  <a:pt x="266" y="151"/>
                  <a:pt x="266" y="151"/>
                </a:cubicBezTo>
                <a:lnTo>
                  <a:pt x="266" y="5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3" name="Freeform 147"/>
          <p:cNvSpPr>
            <a:spLocks noChangeArrowheads="1"/>
          </p:cNvSpPr>
          <p:nvPr userDrawn="1"/>
        </p:nvSpPr>
        <p:spPr bwMode="auto">
          <a:xfrm>
            <a:off x="1325345" y="5009319"/>
            <a:ext cx="230414" cy="193711"/>
          </a:xfrm>
          <a:custGeom>
            <a:avLst/>
            <a:gdLst>
              <a:gd name="T0" fmla="*/ 249 w 498"/>
              <a:gd name="T1" fmla="*/ 0 h 418"/>
              <a:gd name="T2" fmla="*/ 249 w 498"/>
              <a:gd name="T3" fmla="*/ 0 h 418"/>
              <a:gd name="T4" fmla="*/ 115 w 498"/>
              <a:gd name="T5" fmla="*/ 115 h 418"/>
              <a:gd name="T6" fmla="*/ 204 w 498"/>
              <a:gd name="T7" fmla="*/ 115 h 418"/>
              <a:gd name="T8" fmla="*/ 204 w 498"/>
              <a:gd name="T9" fmla="*/ 248 h 418"/>
              <a:gd name="T10" fmla="*/ 293 w 498"/>
              <a:gd name="T11" fmla="*/ 248 h 418"/>
              <a:gd name="T12" fmla="*/ 293 w 498"/>
              <a:gd name="T13" fmla="*/ 115 h 418"/>
              <a:gd name="T14" fmla="*/ 381 w 498"/>
              <a:gd name="T15" fmla="*/ 115 h 418"/>
              <a:gd name="T16" fmla="*/ 249 w 498"/>
              <a:gd name="T17" fmla="*/ 0 h 418"/>
              <a:gd name="T18" fmla="*/ 478 w 498"/>
              <a:gd name="T19" fmla="*/ 283 h 418"/>
              <a:gd name="T20" fmla="*/ 478 w 498"/>
              <a:gd name="T21" fmla="*/ 283 h 418"/>
              <a:gd name="T22" fmla="*/ 399 w 498"/>
              <a:gd name="T23" fmla="*/ 230 h 418"/>
              <a:gd name="T24" fmla="*/ 355 w 498"/>
              <a:gd name="T25" fmla="*/ 230 h 418"/>
              <a:gd name="T26" fmla="*/ 434 w 498"/>
              <a:gd name="T27" fmla="*/ 292 h 418"/>
              <a:gd name="T28" fmla="*/ 346 w 498"/>
              <a:gd name="T29" fmla="*/ 292 h 418"/>
              <a:gd name="T30" fmla="*/ 346 w 498"/>
              <a:gd name="T31" fmla="*/ 301 h 418"/>
              <a:gd name="T32" fmla="*/ 319 w 498"/>
              <a:gd name="T33" fmla="*/ 355 h 418"/>
              <a:gd name="T34" fmla="*/ 178 w 498"/>
              <a:gd name="T35" fmla="*/ 355 h 418"/>
              <a:gd name="T36" fmla="*/ 151 w 498"/>
              <a:gd name="T37" fmla="*/ 301 h 418"/>
              <a:gd name="T38" fmla="*/ 151 w 498"/>
              <a:gd name="T39" fmla="*/ 292 h 418"/>
              <a:gd name="T40" fmla="*/ 62 w 498"/>
              <a:gd name="T41" fmla="*/ 292 h 418"/>
              <a:gd name="T42" fmla="*/ 142 w 498"/>
              <a:gd name="T43" fmla="*/ 230 h 418"/>
              <a:gd name="T44" fmla="*/ 98 w 498"/>
              <a:gd name="T45" fmla="*/ 230 h 418"/>
              <a:gd name="T46" fmla="*/ 18 w 498"/>
              <a:gd name="T47" fmla="*/ 283 h 418"/>
              <a:gd name="T48" fmla="*/ 0 w 498"/>
              <a:gd name="T49" fmla="*/ 320 h 418"/>
              <a:gd name="T50" fmla="*/ 18 w 498"/>
              <a:gd name="T51" fmla="*/ 399 h 418"/>
              <a:gd name="T52" fmla="*/ 45 w 498"/>
              <a:gd name="T53" fmla="*/ 417 h 418"/>
              <a:gd name="T54" fmla="*/ 452 w 498"/>
              <a:gd name="T55" fmla="*/ 417 h 418"/>
              <a:gd name="T56" fmla="*/ 478 w 498"/>
              <a:gd name="T57" fmla="*/ 399 h 418"/>
              <a:gd name="T58" fmla="*/ 497 w 498"/>
              <a:gd name="T59" fmla="*/ 320 h 418"/>
              <a:gd name="T60" fmla="*/ 478 w 498"/>
              <a:gd name="T61" fmla="*/ 28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8" h="418">
                <a:moveTo>
                  <a:pt x="249" y="0"/>
                </a:moveTo>
                <a:lnTo>
                  <a:pt x="249" y="0"/>
                </a:lnTo>
                <a:cubicBezTo>
                  <a:pt x="115" y="115"/>
                  <a:pt x="115" y="115"/>
                  <a:pt x="115" y="115"/>
                </a:cubicBezTo>
                <a:cubicBezTo>
                  <a:pt x="204" y="115"/>
                  <a:pt x="204" y="115"/>
                  <a:pt x="204" y="115"/>
                </a:cubicBezTo>
                <a:cubicBezTo>
                  <a:pt x="204" y="248"/>
                  <a:pt x="204" y="248"/>
                  <a:pt x="204" y="248"/>
                </a:cubicBezTo>
                <a:cubicBezTo>
                  <a:pt x="293" y="248"/>
                  <a:pt x="293" y="248"/>
                  <a:pt x="293" y="248"/>
                </a:cubicBezTo>
                <a:cubicBezTo>
                  <a:pt x="293" y="115"/>
                  <a:pt x="293" y="115"/>
                  <a:pt x="293" y="115"/>
                </a:cubicBezTo>
                <a:cubicBezTo>
                  <a:pt x="381" y="115"/>
                  <a:pt x="381" y="115"/>
                  <a:pt x="381" y="115"/>
                </a:cubicBezTo>
                <a:lnTo>
                  <a:pt x="249" y="0"/>
                </a:lnTo>
                <a:close/>
                <a:moveTo>
                  <a:pt x="478" y="283"/>
                </a:moveTo>
                <a:lnTo>
                  <a:pt x="478" y="283"/>
                </a:lnTo>
                <a:cubicBezTo>
                  <a:pt x="399" y="230"/>
                  <a:pt x="399" y="230"/>
                  <a:pt x="399" y="230"/>
                </a:cubicBezTo>
                <a:cubicBezTo>
                  <a:pt x="355" y="230"/>
                  <a:pt x="355" y="230"/>
                  <a:pt x="355" y="230"/>
                </a:cubicBezTo>
                <a:cubicBezTo>
                  <a:pt x="434" y="292"/>
                  <a:pt x="434" y="292"/>
                  <a:pt x="434" y="292"/>
                </a:cubicBezTo>
                <a:cubicBezTo>
                  <a:pt x="346" y="292"/>
                  <a:pt x="346" y="292"/>
                  <a:pt x="346" y="292"/>
                </a:cubicBezTo>
                <a:cubicBezTo>
                  <a:pt x="346" y="292"/>
                  <a:pt x="346" y="292"/>
                  <a:pt x="346" y="301"/>
                </a:cubicBezTo>
                <a:cubicBezTo>
                  <a:pt x="319" y="355"/>
                  <a:pt x="319" y="355"/>
                  <a:pt x="319" y="355"/>
                </a:cubicBezTo>
                <a:cubicBezTo>
                  <a:pt x="178" y="355"/>
                  <a:pt x="178" y="355"/>
                  <a:pt x="178" y="355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292"/>
                  <a:pt x="151" y="292"/>
                  <a:pt x="151" y="292"/>
                </a:cubicBezTo>
                <a:cubicBezTo>
                  <a:pt x="62" y="292"/>
                  <a:pt x="62" y="292"/>
                  <a:pt x="62" y="292"/>
                </a:cubicBezTo>
                <a:cubicBezTo>
                  <a:pt x="142" y="230"/>
                  <a:pt x="142" y="230"/>
                  <a:pt x="142" y="230"/>
                </a:cubicBezTo>
                <a:cubicBezTo>
                  <a:pt x="98" y="230"/>
                  <a:pt x="98" y="230"/>
                  <a:pt x="98" y="230"/>
                </a:cubicBezTo>
                <a:cubicBezTo>
                  <a:pt x="18" y="283"/>
                  <a:pt x="18" y="283"/>
                  <a:pt x="18" y="283"/>
                </a:cubicBezTo>
                <a:cubicBezTo>
                  <a:pt x="9" y="292"/>
                  <a:pt x="0" y="301"/>
                  <a:pt x="0" y="320"/>
                </a:cubicBezTo>
                <a:cubicBezTo>
                  <a:pt x="18" y="399"/>
                  <a:pt x="18" y="399"/>
                  <a:pt x="18" y="399"/>
                </a:cubicBezTo>
                <a:cubicBezTo>
                  <a:pt x="18" y="408"/>
                  <a:pt x="36" y="417"/>
                  <a:pt x="45" y="417"/>
                </a:cubicBezTo>
                <a:cubicBezTo>
                  <a:pt x="452" y="417"/>
                  <a:pt x="452" y="417"/>
                  <a:pt x="452" y="417"/>
                </a:cubicBezTo>
                <a:cubicBezTo>
                  <a:pt x="461" y="417"/>
                  <a:pt x="478" y="408"/>
                  <a:pt x="478" y="399"/>
                </a:cubicBezTo>
                <a:cubicBezTo>
                  <a:pt x="497" y="320"/>
                  <a:pt x="497" y="320"/>
                  <a:pt x="497" y="320"/>
                </a:cubicBezTo>
                <a:cubicBezTo>
                  <a:pt x="497" y="301"/>
                  <a:pt x="487" y="292"/>
                  <a:pt x="478" y="2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4" name="Freeform 148"/>
          <p:cNvSpPr>
            <a:spLocks noChangeArrowheads="1"/>
          </p:cNvSpPr>
          <p:nvPr userDrawn="1"/>
        </p:nvSpPr>
        <p:spPr bwMode="auto">
          <a:xfrm>
            <a:off x="1784134" y="5009319"/>
            <a:ext cx="230415" cy="193711"/>
          </a:xfrm>
          <a:custGeom>
            <a:avLst/>
            <a:gdLst>
              <a:gd name="T0" fmla="*/ 479 w 497"/>
              <a:gd name="T1" fmla="*/ 283 h 418"/>
              <a:gd name="T2" fmla="*/ 479 w 497"/>
              <a:gd name="T3" fmla="*/ 283 h 418"/>
              <a:gd name="T4" fmla="*/ 398 w 497"/>
              <a:gd name="T5" fmla="*/ 230 h 418"/>
              <a:gd name="T6" fmla="*/ 354 w 497"/>
              <a:gd name="T7" fmla="*/ 230 h 418"/>
              <a:gd name="T8" fmla="*/ 434 w 497"/>
              <a:gd name="T9" fmla="*/ 292 h 418"/>
              <a:gd name="T10" fmla="*/ 345 w 497"/>
              <a:gd name="T11" fmla="*/ 292 h 418"/>
              <a:gd name="T12" fmla="*/ 345 w 497"/>
              <a:gd name="T13" fmla="*/ 301 h 418"/>
              <a:gd name="T14" fmla="*/ 319 w 497"/>
              <a:gd name="T15" fmla="*/ 355 h 418"/>
              <a:gd name="T16" fmla="*/ 177 w 497"/>
              <a:gd name="T17" fmla="*/ 355 h 418"/>
              <a:gd name="T18" fmla="*/ 151 w 497"/>
              <a:gd name="T19" fmla="*/ 301 h 418"/>
              <a:gd name="T20" fmla="*/ 151 w 497"/>
              <a:gd name="T21" fmla="*/ 292 h 418"/>
              <a:gd name="T22" fmla="*/ 62 w 497"/>
              <a:gd name="T23" fmla="*/ 292 h 418"/>
              <a:gd name="T24" fmla="*/ 141 w 497"/>
              <a:gd name="T25" fmla="*/ 230 h 418"/>
              <a:gd name="T26" fmla="*/ 97 w 497"/>
              <a:gd name="T27" fmla="*/ 230 h 418"/>
              <a:gd name="T28" fmla="*/ 17 w 497"/>
              <a:gd name="T29" fmla="*/ 283 h 418"/>
              <a:gd name="T30" fmla="*/ 0 w 497"/>
              <a:gd name="T31" fmla="*/ 320 h 418"/>
              <a:gd name="T32" fmla="*/ 17 w 497"/>
              <a:gd name="T33" fmla="*/ 399 h 418"/>
              <a:gd name="T34" fmla="*/ 44 w 497"/>
              <a:gd name="T35" fmla="*/ 417 h 418"/>
              <a:gd name="T36" fmla="*/ 451 w 497"/>
              <a:gd name="T37" fmla="*/ 417 h 418"/>
              <a:gd name="T38" fmla="*/ 479 w 497"/>
              <a:gd name="T39" fmla="*/ 399 h 418"/>
              <a:gd name="T40" fmla="*/ 496 w 497"/>
              <a:gd name="T41" fmla="*/ 320 h 418"/>
              <a:gd name="T42" fmla="*/ 479 w 497"/>
              <a:gd name="T43" fmla="*/ 283 h 418"/>
              <a:gd name="T44" fmla="*/ 381 w 497"/>
              <a:gd name="T45" fmla="*/ 124 h 418"/>
              <a:gd name="T46" fmla="*/ 381 w 497"/>
              <a:gd name="T47" fmla="*/ 124 h 418"/>
              <a:gd name="T48" fmla="*/ 292 w 497"/>
              <a:gd name="T49" fmla="*/ 124 h 418"/>
              <a:gd name="T50" fmla="*/ 292 w 497"/>
              <a:gd name="T51" fmla="*/ 0 h 418"/>
              <a:gd name="T52" fmla="*/ 204 w 497"/>
              <a:gd name="T53" fmla="*/ 0 h 418"/>
              <a:gd name="T54" fmla="*/ 204 w 497"/>
              <a:gd name="T55" fmla="*/ 124 h 418"/>
              <a:gd name="T56" fmla="*/ 115 w 497"/>
              <a:gd name="T57" fmla="*/ 124 h 418"/>
              <a:gd name="T58" fmla="*/ 248 w 497"/>
              <a:gd name="T59" fmla="*/ 248 h 418"/>
              <a:gd name="T60" fmla="*/ 381 w 497"/>
              <a:gd name="T61" fmla="*/ 12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418">
                <a:moveTo>
                  <a:pt x="479" y="283"/>
                </a:moveTo>
                <a:lnTo>
                  <a:pt x="479" y="283"/>
                </a:lnTo>
                <a:cubicBezTo>
                  <a:pt x="398" y="230"/>
                  <a:pt x="398" y="230"/>
                  <a:pt x="398" y="230"/>
                </a:cubicBezTo>
                <a:cubicBezTo>
                  <a:pt x="354" y="230"/>
                  <a:pt x="354" y="230"/>
                  <a:pt x="354" y="230"/>
                </a:cubicBezTo>
                <a:cubicBezTo>
                  <a:pt x="434" y="292"/>
                  <a:pt x="434" y="292"/>
                  <a:pt x="434" y="292"/>
                </a:cubicBezTo>
                <a:cubicBezTo>
                  <a:pt x="345" y="292"/>
                  <a:pt x="345" y="292"/>
                  <a:pt x="345" y="292"/>
                </a:cubicBezTo>
                <a:cubicBezTo>
                  <a:pt x="345" y="292"/>
                  <a:pt x="345" y="292"/>
                  <a:pt x="345" y="301"/>
                </a:cubicBezTo>
                <a:cubicBezTo>
                  <a:pt x="319" y="355"/>
                  <a:pt x="319" y="355"/>
                  <a:pt x="319" y="355"/>
                </a:cubicBezTo>
                <a:cubicBezTo>
                  <a:pt x="177" y="355"/>
                  <a:pt x="177" y="355"/>
                  <a:pt x="177" y="355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292"/>
                  <a:pt x="151" y="292"/>
                  <a:pt x="151" y="292"/>
                </a:cubicBezTo>
                <a:cubicBezTo>
                  <a:pt x="62" y="292"/>
                  <a:pt x="62" y="292"/>
                  <a:pt x="62" y="292"/>
                </a:cubicBezTo>
                <a:cubicBezTo>
                  <a:pt x="141" y="230"/>
                  <a:pt x="141" y="230"/>
                  <a:pt x="141" y="230"/>
                </a:cubicBezTo>
                <a:cubicBezTo>
                  <a:pt x="97" y="230"/>
                  <a:pt x="97" y="230"/>
                  <a:pt x="97" y="230"/>
                </a:cubicBezTo>
                <a:cubicBezTo>
                  <a:pt x="17" y="283"/>
                  <a:pt x="17" y="283"/>
                  <a:pt x="17" y="283"/>
                </a:cubicBezTo>
                <a:cubicBezTo>
                  <a:pt x="9" y="292"/>
                  <a:pt x="0" y="301"/>
                  <a:pt x="0" y="320"/>
                </a:cubicBezTo>
                <a:cubicBezTo>
                  <a:pt x="17" y="399"/>
                  <a:pt x="17" y="399"/>
                  <a:pt x="17" y="399"/>
                </a:cubicBezTo>
                <a:cubicBezTo>
                  <a:pt x="17" y="408"/>
                  <a:pt x="35" y="417"/>
                  <a:pt x="44" y="417"/>
                </a:cubicBezTo>
                <a:cubicBezTo>
                  <a:pt x="451" y="417"/>
                  <a:pt x="451" y="417"/>
                  <a:pt x="451" y="417"/>
                </a:cubicBezTo>
                <a:cubicBezTo>
                  <a:pt x="460" y="417"/>
                  <a:pt x="479" y="408"/>
                  <a:pt x="479" y="399"/>
                </a:cubicBezTo>
                <a:cubicBezTo>
                  <a:pt x="496" y="320"/>
                  <a:pt x="496" y="320"/>
                  <a:pt x="496" y="320"/>
                </a:cubicBezTo>
                <a:cubicBezTo>
                  <a:pt x="496" y="301"/>
                  <a:pt x="487" y="292"/>
                  <a:pt x="479" y="283"/>
                </a:cubicBezTo>
                <a:close/>
                <a:moveTo>
                  <a:pt x="381" y="124"/>
                </a:moveTo>
                <a:lnTo>
                  <a:pt x="381" y="124"/>
                </a:lnTo>
                <a:cubicBezTo>
                  <a:pt x="292" y="124"/>
                  <a:pt x="292" y="124"/>
                  <a:pt x="292" y="124"/>
                </a:cubicBezTo>
                <a:cubicBezTo>
                  <a:pt x="292" y="0"/>
                  <a:pt x="292" y="0"/>
                  <a:pt x="292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04" y="124"/>
                  <a:pt x="204" y="124"/>
                  <a:pt x="204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248" y="248"/>
                  <a:pt x="248" y="248"/>
                  <a:pt x="248" y="248"/>
                </a:cubicBezTo>
                <a:lnTo>
                  <a:pt x="381" y="1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5" name="Freeform 152"/>
          <p:cNvSpPr>
            <a:spLocks noChangeArrowheads="1"/>
          </p:cNvSpPr>
          <p:nvPr userDrawn="1"/>
        </p:nvSpPr>
        <p:spPr bwMode="auto">
          <a:xfrm>
            <a:off x="8682901" y="4142858"/>
            <a:ext cx="165165" cy="210025"/>
          </a:xfrm>
          <a:custGeom>
            <a:avLst/>
            <a:gdLst>
              <a:gd name="T0" fmla="*/ 301 w 355"/>
              <a:gd name="T1" fmla="*/ 0 h 453"/>
              <a:gd name="T2" fmla="*/ 301 w 355"/>
              <a:gd name="T3" fmla="*/ 0 h 453"/>
              <a:gd name="T4" fmla="*/ 53 w 355"/>
              <a:gd name="T5" fmla="*/ 0 h 453"/>
              <a:gd name="T6" fmla="*/ 0 w 355"/>
              <a:gd name="T7" fmla="*/ 53 h 453"/>
              <a:gd name="T8" fmla="*/ 0 w 355"/>
              <a:gd name="T9" fmla="*/ 399 h 453"/>
              <a:gd name="T10" fmla="*/ 53 w 355"/>
              <a:gd name="T11" fmla="*/ 452 h 453"/>
              <a:gd name="T12" fmla="*/ 301 w 355"/>
              <a:gd name="T13" fmla="*/ 452 h 453"/>
              <a:gd name="T14" fmla="*/ 354 w 355"/>
              <a:gd name="T15" fmla="*/ 399 h 453"/>
              <a:gd name="T16" fmla="*/ 354 w 355"/>
              <a:gd name="T17" fmla="*/ 53 h 453"/>
              <a:gd name="T18" fmla="*/ 301 w 355"/>
              <a:gd name="T19" fmla="*/ 0 h 453"/>
              <a:gd name="T20" fmla="*/ 71 w 355"/>
              <a:gd name="T21" fmla="*/ 106 h 453"/>
              <a:gd name="T22" fmla="*/ 71 w 355"/>
              <a:gd name="T23" fmla="*/ 106 h 453"/>
              <a:gd name="T24" fmla="*/ 284 w 355"/>
              <a:gd name="T25" fmla="*/ 106 h 453"/>
              <a:gd name="T26" fmla="*/ 284 w 355"/>
              <a:gd name="T27" fmla="*/ 151 h 453"/>
              <a:gd name="T28" fmla="*/ 71 w 355"/>
              <a:gd name="T29" fmla="*/ 151 h 453"/>
              <a:gd name="T30" fmla="*/ 71 w 355"/>
              <a:gd name="T31" fmla="*/ 106 h 453"/>
              <a:gd name="T32" fmla="*/ 284 w 355"/>
              <a:gd name="T33" fmla="*/ 345 h 453"/>
              <a:gd name="T34" fmla="*/ 284 w 355"/>
              <a:gd name="T35" fmla="*/ 345 h 453"/>
              <a:gd name="T36" fmla="*/ 71 w 355"/>
              <a:gd name="T37" fmla="*/ 345 h 453"/>
              <a:gd name="T38" fmla="*/ 71 w 355"/>
              <a:gd name="T39" fmla="*/ 301 h 453"/>
              <a:gd name="T40" fmla="*/ 284 w 355"/>
              <a:gd name="T41" fmla="*/ 301 h 453"/>
              <a:gd name="T42" fmla="*/ 284 w 355"/>
              <a:gd name="T43" fmla="*/ 345 h 453"/>
              <a:gd name="T44" fmla="*/ 284 w 355"/>
              <a:gd name="T45" fmla="*/ 248 h 453"/>
              <a:gd name="T46" fmla="*/ 284 w 355"/>
              <a:gd name="T47" fmla="*/ 248 h 453"/>
              <a:gd name="T48" fmla="*/ 71 w 355"/>
              <a:gd name="T49" fmla="*/ 248 h 453"/>
              <a:gd name="T50" fmla="*/ 71 w 355"/>
              <a:gd name="T51" fmla="*/ 204 h 453"/>
              <a:gd name="T52" fmla="*/ 284 w 355"/>
              <a:gd name="T53" fmla="*/ 204 h 453"/>
              <a:gd name="T54" fmla="*/ 284 w 355"/>
              <a:gd name="T55" fmla="*/ 248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55" h="453">
                <a:moveTo>
                  <a:pt x="301" y="0"/>
                </a:moveTo>
                <a:lnTo>
                  <a:pt x="301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6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27" y="452"/>
                  <a:pt x="53" y="452"/>
                </a:cubicBezTo>
                <a:cubicBezTo>
                  <a:pt x="301" y="452"/>
                  <a:pt x="301" y="452"/>
                  <a:pt x="301" y="452"/>
                </a:cubicBezTo>
                <a:cubicBezTo>
                  <a:pt x="328" y="452"/>
                  <a:pt x="354" y="425"/>
                  <a:pt x="354" y="399"/>
                </a:cubicBezTo>
                <a:cubicBezTo>
                  <a:pt x="354" y="53"/>
                  <a:pt x="354" y="53"/>
                  <a:pt x="354" y="53"/>
                </a:cubicBezTo>
                <a:cubicBezTo>
                  <a:pt x="354" y="26"/>
                  <a:pt x="328" y="0"/>
                  <a:pt x="301" y="0"/>
                </a:cubicBezTo>
                <a:close/>
                <a:moveTo>
                  <a:pt x="71" y="106"/>
                </a:moveTo>
                <a:lnTo>
                  <a:pt x="71" y="106"/>
                </a:lnTo>
                <a:cubicBezTo>
                  <a:pt x="284" y="106"/>
                  <a:pt x="284" y="106"/>
                  <a:pt x="284" y="106"/>
                </a:cubicBezTo>
                <a:cubicBezTo>
                  <a:pt x="284" y="151"/>
                  <a:pt x="284" y="151"/>
                  <a:pt x="284" y="151"/>
                </a:cubicBezTo>
                <a:cubicBezTo>
                  <a:pt x="71" y="151"/>
                  <a:pt x="71" y="151"/>
                  <a:pt x="71" y="151"/>
                </a:cubicBezTo>
                <a:lnTo>
                  <a:pt x="71" y="106"/>
                </a:lnTo>
                <a:close/>
                <a:moveTo>
                  <a:pt x="284" y="345"/>
                </a:moveTo>
                <a:lnTo>
                  <a:pt x="284" y="345"/>
                </a:lnTo>
                <a:cubicBezTo>
                  <a:pt x="71" y="345"/>
                  <a:pt x="71" y="345"/>
                  <a:pt x="71" y="345"/>
                </a:cubicBezTo>
                <a:cubicBezTo>
                  <a:pt x="71" y="301"/>
                  <a:pt x="71" y="301"/>
                  <a:pt x="71" y="301"/>
                </a:cubicBezTo>
                <a:cubicBezTo>
                  <a:pt x="284" y="301"/>
                  <a:pt x="284" y="301"/>
                  <a:pt x="284" y="301"/>
                </a:cubicBezTo>
                <a:lnTo>
                  <a:pt x="284" y="345"/>
                </a:lnTo>
                <a:close/>
                <a:moveTo>
                  <a:pt x="284" y="248"/>
                </a:moveTo>
                <a:lnTo>
                  <a:pt x="284" y="248"/>
                </a:lnTo>
                <a:cubicBezTo>
                  <a:pt x="71" y="248"/>
                  <a:pt x="71" y="248"/>
                  <a:pt x="71" y="248"/>
                </a:cubicBezTo>
                <a:cubicBezTo>
                  <a:pt x="71" y="204"/>
                  <a:pt x="71" y="204"/>
                  <a:pt x="71" y="204"/>
                </a:cubicBezTo>
                <a:cubicBezTo>
                  <a:pt x="284" y="204"/>
                  <a:pt x="284" y="204"/>
                  <a:pt x="284" y="204"/>
                </a:cubicBezTo>
                <a:lnTo>
                  <a:pt x="284" y="2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6" name="Freeform 153"/>
          <p:cNvSpPr>
            <a:spLocks noChangeArrowheads="1"/>
          </p:cNvSpPr>
          <p:nvPr userDrawn="1"/>
        </p:nvSpPr>
        <p:spPr bwMode="auto">
          <a:xfrm>
            <a:off x="2713948" y="5017476"/>
            <a:ext cx="205946" cy="173320"/>
          </a:xfrm>
          <a:custGeom>
            <a:avLst/>
            <a:gdLst>
              <a:gd name="T0" fmla="*/ 434 w 444"/>
              <a:gd name="T1" fmla="*/ 213 h 374"/>
              <a:gd name="T2" fmla="*/ 434 w 444"/>
              <a:gd name="T3" fmla="*/ 213 h 374"/>
              <a:gd name="T4" fmla="*/ 364 w 444"/>
              <a:gd name="T5" fmla="*/ 28 h 374"/>
              <a:gd name="T6" fmla="*/ 319 w 444"/>
              <a:gd name="T7" fmla="*/ 0 h 374"/>
              <a:gd name="T8" fmla="*/ 274 w 444"/>
              <a:gd name="T9" fmla="*/ 0 h 374"/>
              <a:gd name="T10" fmla="*/ 283 w 444"/>
              <a:gd name="T11" fmla="*/ 107 h 374"/>
              <a:gd name="T12" fmla="*/ 346 w 444"/>
              <a:gd name="T13" fmla="*/ 107 h 374"/>
              <a:gd name="T14" fmla="*/ 221 w 444"/>
              <a:gd name="T15" fmla="*/ 213 h 374"/>
              <a:gd name="T16" fmla="*/ 98 w 444"/>
              <a:gd name="T17" fmla="*/ 107 h 374"/>
              <a:gd name="T18" fmla="*/ 160 w 444"/>
              <a:gd name="T19" fmla="*/ 107 h 374"/>
              <a:gd name="T20" fmla="*/ 168 w 444"/>
              <a:gd name="T21" fmla="*/ 0 h 374"/>
              <a:gd name="T22" fmla="*/ 124 w 444"/>
              <a:gd name="T23" fmla="*/ 0 h 374"/>
              <a:gd name="T24" fmla="*/ 89 w 444"/>
              <a:gd name="T25" fmla="*/ 28 h 374"/>
              <a:gd name="T26" fmla="*/ 9 w 444"/>
              <a:gd name="T27" fmla="*/ 213 h 374"/>
              <a:gd name="T28" fmla="*/ 0 w 444"/>
              <a:gd name="T29" fmla="*/ 258 h 374"/>
              <a:gd name="T30" fmla="*/ 18 w 444"/>
              <a:gd name="T31" fmla="*/ 356 h 374"/>
              <a:gd name="T32" fmla="*/ 45 w 444"/>
              <a:gd name="T33" fmla="*/ 373 h 374"/>
              <a:gd name="T34" fmla="*/ 399 w 444"/>
              <a:gd name="T35" fmla="*/ 373 h 374"/>
              <a:gd name="T36" fmla="*/ 426 w 444"/>
              <a:gd name="T37" fmla="*/ 356 h 374"/>
              <a:gd name="T38" fmla="*/ 443 w 444"/>
              <a:gd name="T39" fmla="*/ 258 h 374"/>
              <a:gd name="T40" fmla="*/ 434 w 444"/>
              <a:gd name="T41" fmla="*/ 213 h 374"/>
              <a:gd name="T42" fmla="*/ 408 w 444"/>
              <a:gd name="T43" fmla="*/ 275 h 374"/>
              <a:gd name="T44" fmla="*/ 408 w 444"/>
              <a:gd name="T45" fmla="*/ 275 h 374"/>
              <a:gd name="T46" fmla="*/ 399 w 444"/>
              <a:gd name="T47" fmla="*/ 311 h 374"/>
              <a:gd name="T48" fmla="*/ 372 w 444"/>
              <a:gd name="T49" fmla="*/ 338 h 374"/>
              <a:gd name="T50" fmla="*/ 71 w 444"/>
              <a:gd name="T51" fmla="*/ 338 h 374"/>
              <a:gd name="T52" fmla="*/ 45 w 444"/>
              <a:gd name="T53" fmla="*/ 311 h 374"/>
              <a:gd name="T54" fmla="*/ 45 w 444"/>
              <a:gd name="T55" fmla="*/ 275 h 374"/>
              <a:gd name="T56" fmla="*/ 62 w 444"/>
              <a:gd name="T57" fmla="*/ 249 h 374"/>
              <a:gd name="T58" fmla="*/ 381 w 444"/>
              <a:gd name="T59" fmla="*/ 249 h 374"/>
              <a:gd name="T60" fmla="*/ 408 w 444"/>
              <a:gd name="T61" fmla="*/ 27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44" h="374">
                <a:moveTo>
                  <a:pt x="434" y="213"/>
                </a:moveTo>
                <a:lnTo>
                  <a:pt x="434" y="213"/>
                </a:lnTo>
                <a:cubicBezTo>
                  <a:pt x="364" y="28"/>
                  <a:pt x="364" y="28"/>
                  <a:pt x="364" y="28"/>
                </a:cubicBezTo>
                <a:cubicBezTo>
                  <a:pt x="355" y="10"/>
                  <a:pt x="337" y="0"/>
                  <a:pt x="319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3" y="107"/>
                  <a:pt x="283" y="107"/>
                  <a:pt x="283" y="107"/>
                </a:cubicBezTo>
                <a:cubicBezTo>
                  <a:pt x="346" y="107"/>
                  <a:pt x="346" y="107"/>
                  <a:pt x="346" y="107"/>
                </a:cubicBezTo>
                <a:cubicBezTo>
                  <a:pt x="221" y="213"/>
                  <a:pt x="221" y="213"/>
                  <a:pt x="221" y="213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8" y="0"/>
                  <a:pt x="168" y="0"/>
                  <a:pt x="168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7" y="0"/>
                  <a:pt x="89" y="10"/>
                  <a:pt x="89" y="28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9"/>
                  <a:pt x="0" y="258"/>
                </a:cubicBezTo>
                <a:cubicBezTo>
                  <a:pt x="18" y="356"/>
                  <a:pt x="18" y="356"/>
                  <a:pt x="18" y="356"/>
                </a:cubicBezTo>
                <a:cubicBezTo>
                  <a:pt x="18" y="364"/>
                  <a:pt x="36" y="373"/>
                  <a:pt x="45" y="373"/>
                </a:cubicBezTo>
                <a:cubicBezTo>
                  <a:pt x="399" y="373"/>
                  <a:pt x="399" y="373"/>
                  <a:pt x="399" y="373"/>
                </a:cubicBezTo>
                <a:cubicBezTo>
                  <a:pt x="408" y="373"/>
                  <a:pt x="426" y="364"/>
                  <a:pt x="426" y="356"/>
                </a:cubicBezTo>
                <a:cubicBezTo>
                  <a:pt x="443" y="258"/>
                  <a:pt x="443" y="258"/>
                  <a:pt x="443" y="258"/>
                </a:cubicBezTo>
                <a:cubicBezTo>
                  <a:pt x="443" y="249"/>
                  <a:pt x="443" y="222"/>
                  <a:pt x="434" y="213"/>
                </a:cubicBezTo>
                <a:close/>
                <a:moveTo>
                  <a:pt x="408" y="275"/>
                </a:moveTo>
                <a:lnTo>
                  <a:pt x="408" y="275"/>
                </a:lnTo>
                <a:cubicBezTo>
                  <a:pt x="399" y="311"/>
                  <a:pt x="399" y="311"/>
                  <a:pt x="399" y="311"/>
                </a:cubicBezTo>
                <a:cubicBezTo>
                  <a:pt x="399" y="329"/>
                  <a:pt x="381" y="338"/>
                  <a:pt x="372" y="338"/>
                </a:cubicBezTo>
                <a:cubicBezTo>
                  <a:pt x="71" y="338"/>
                  <a:pt x="71" y="338"/>
                  <a:pt x="71" y="338"/>
                </a:cubicBezTo>
                <a:cubicBezTo>
                  <a:pt x="62" y="338"/>
                  <a:pt x="45" y="329"/>
                  <a:pt x="45" y="311"/>
                </a:cubicBezTo>
                <a:cubicBezTo>
                  <a:pt x="45" y="275"/>
                  <a:pt x="45" y="275"/>
                  <a:pt x="45" y="275"/>
                </a:cubicBezTo>
                <a:cubicBezTo>
                  <a:pt x="36" y="266"/>
                  <a:pt x="45" y="249"/>
                  <a:pt x="62" y="249"/>
                </a:cubicBezTo>
                <a:cubicBezTo>
                  <a:pt x="381" y="249"/>
                  <a:pt x="381" y="249"/>
                  <a:pt x="381" y="249"/>
                </a:cubicBezTo>
                <a:cubicBezTo>
                  <a:pt x="399" y="249"/>
                  <a:pt x="408" y="266"/>
                  <a:pt x="408" y="27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7" name="Freeform 165"/>
          <p:cNvSpPr>
            <a:spLocks noChangeArrowheads="1"/>
          </p:cNvSpPr>
          <p:nvPr userDrawn="1"/>
        </p:nvSpPr>
        <p:spPr bwMode="auto">
          <a:xfrm>
            <a:off x="1266900" y="1804362"/>
            <a:ext cx="230414" cy="154969"/>
          </a:xfrm>
          <a:custGeom>
            <a:avLst/>
            <a:gdLst>
              <a:gd name="T0" fmla="*/ 345 w 497"/>
              <a:gd name="T1" fmla="*/ 53 h 337"/>
              <a:gd name="T2" fmla="*/ 97 w 497"/>
              <a:gd name="T3" fmla="*/ 53 h 337"/>
              <a:gd name="T4" fmla="*/ 97 w 497"/>
              <a:gd name="T5" fmla="*/ 0 h 337"/>
              <a:gd name="T6" fmla="*/ 0 w 497"/>
              <a:gd name="T7" fmla="*/ 88 h 337"/>
              <a:gd name="T8" fmla="*/ 97 w 497"/>
              <a:gd name="T9" fmla="*/ 169 h 337"/>
              <a:gd name="T10" fmla="*/ 97 w 497"/>
              <a:gd name="T11" fmla="*/ 124 h 337"/>
              <a:gd name="T12" fmla="*/ 345 w 497"/>
              <a:gd name="T13" fmla="*/ 124 h 337"/>
              <a:gd name="T14" fmla="*/ 345 w 497"/>
              <a:gd name="T15" fmla="*/ 53 h 337"/>
              <a:gd name="T16" fmla="*/ 496 w 497"/>
              <a:gd name="T17" fmla="*/ 257 h 337"/>
              <a:gd name="T18" fmla="*/ 398 w 497"/>
              <a:gd name="T19" fmla="*/ 177 h 337"/>
              <a:gd name="T20" fmla="*/ 398 w 497"/>
              <a:gd name="T21" fmla="*/ 222 h 337"/>
              <a:gd name="T22" fmla="*/ 150 w 497"/>
              <a:gd name="T23" fmla="*/ 222 h 337"/>
              <a:gd name="T24" fmla="*/ 150 w 497"/>
              <a:gd name="T25" fmla="*/ 292 h 337"/>
              <a:gd name="T26" fmla="*/ 398 w 497"/>
              <a:gd name="T27" fmla="*/ 292 h 337"/>
              <a:gd name="T28" fmla="*/ 398 w 497"/>
              <a:gd name="T29" fmla="*/ 336 h 337"/>
              <a:gd name="T30" fmla="*/ 496 w 497"/>
              <a:gd name="T31" fmla="*/ 25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7" h="337">
                <a:moveTo>
                  <a:pt x="345" y="53"/>
                </a:moveTo>
                <a:lnTo>
                  <a:pt x="97" y="53"/>
                </a:lnTo>
                <a:lnTo>
                  <a:pt x="97" y="0"/>
                </a:lnTo>
                <a:lnTo>
                  <a:pt x="0" y="88"/>
                </a:lnTo>
                <a:lnTo>
                  <a:pt x="97" y="169"/>
                </a:lnTo>
                <a:lnTo>
                  <a:pt x="97" y="124"/>
                </a:lnTo>
                <a:lnTo>
                  <a:pt x="345" y="124"/>
                </a:lnTo>
                <a:lnTo>
                  <a:pt x="345" y="53"/>
                </a:lnTo>
                <a:close/>
                <a:moveTo>
                  <a:pt x="496" y="257"/>
                </a:moveTo>
                <a:lnTo>
                  <a:pt x="398" y="177"/>
                </a:lnTo>
                <a:lnTo>
                  <a:pt x="398" y="222"/>
                </a:lnTo>
                <a:lnTo>
                  <a:pt x="150" y="222"/>
                </a:lnTo>
                <a:lnTo>
                  <a:pt x="150" y="292"/>
                </a:lnTo>
                <a:lnTo>
                  <a:pt x="398" y="292"/>
                </a:lnTo>
                <a:lnTo>
                  <a:pt x="398" y="336"/>
                </a:lnTo>
                <a:lnTo>
                  <a:pt x="496" y="2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8" name="Freeform 10"/>
          <p:cNvSpPr>
            <a:spLocks noChangeArrowheads="1"/>
          </p:cNvSpPr>
          <p:nvPr userDrawn="1"/>
        </p:nvSpPr>
        <p:spPr bwMode="auto">
          <a:xfrm>
            <a:off x="7811589" y="3625838"/>
            <a:ext cx="229277" cy="229277"/>
          </a:xfrm>
          <a:custGeom>
            <a:avLst/>
            <a:gdLst>
              <a:gd name="T0" fmla="*/ 240 w 480"/>
              <a:gd name="T1" fmla="*/ 0 h 479"/>
              <a:gd name="T2" fmla="*/ 240 w 480"/>
              <a:gd name="T3" fmla="*/ 0 h 479"/>
              <a:gd name="T4" fmla="*/ 0 w 480"/>
              <a:gd name="T5" fmla="*/ 239 h 479"/>
              <a:gd name="T6" fmla="*/ 240 w 480"/>
              <a:gd name="T7" fmla="*/ 478 h 479"/>
              <a:gd name="T8" fmla="*/ 479 w 480"/>
              <a:gd name="T9" fmla="*/ 239 h 479"/>
              <a:gd name="T10" fmla="*/ 240 w 480"/>
              <a:gd name="T11" fmla="*/ 0 h 479"/>
              <a:gd name="T12" fmla="*/ 364 w 480"/>
              <a:gd name="T13" fmla="*/ 115 h 479"/>
              <a:gd name="T14" fmla="*/ 364 w 480"/>
              <a:gd name="T15" fmla="*/ 115 h 479"/>
              <a:gd name="T16" fmla="*/ 62 w 480"/>
              <a:gd name="T17" fmla="*/ 239 h 479"/>
              <a:gd name="T18" fmla="*/ 62 w 480"/>
              <a:gd name="T19" fmla="*/ 239 h 479"/>
              <a:gd name="T20" fmla="*/ 240 w 480"/>
              <a:gd name="T21" fmla="*/ 62 h 479"/>
              <a:gd name="T22" fmla="*/ 355 w 480"/>
              <a:gd name="T23" fmla="*/ 97 h 479"/>
              <a:gd name="T24" fmla="*/ 98 w 480"/>
              <a:gd name="T25" fmla="*/ 354 h 479"/>
              <a:gd name="T26" fmla="*/ 62 w 480"/>
              <a:gd name="T27" fmla="*/ 239 h 479"/>
              <a:gd name="T28" fmla="*/ 107 w 480"/>
              <a:gd name="T29" fmla="*/ 372 h 479"/>
              <a:gd name="T30" fmla="*/ 107 w 480"/>
              <a:gd name="T31" fmla="*/ 372 h 479"/>
              <a:gd name="T32" fmla="*/ 240 w 480"/>
              <a:gd name="T33" fmla="*/ 425 h 479"/>
              <a:gd name="T34" fmla="*/ 240 w 480"/>
              <a:gd name="T35" fmla="*/ 425 h 479"/>
              <a:gd name="T36" fmla="*/ 124 w 480"/>
              <a:gd name="T37" fmla="*/ 381 h 479"/>
              <a:gd name="T38" fmla="*/ 381 w 480"/>
              <a:gd name="T39" fmla="*/ 124 h 479"/>
              <a:gd name="T40" fmla="*/ 417 w 480"/>
              <a:gd name="T41" fmla="*/ 239 h 479"/>
              <a:gd name="T42" fmla="*/ 240 w 480"/>
              <a:gd name="T43" fmla="*/ 425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0" h="479">
                <a:moveTo>
                  <a:pt x="240" y="0"/>
                </a:moveTo>
                <a:lnTo>
                  <a:pt x="240" y="0"/>
                </a:lnTo>
                <a:cubicBezTo>
                  <a:pt x="107" y="0"/>
                  <a:pt x="0" y="106"/>
                  <a:pt x="0" y="239"/>
                </a:cubicBezTo>
                <a:cubicBezTo>
                  <a:pt x="0" y="372"/>
                  <a:pt x="107" y="478"/>
                  <a:pt x="240" y="478"/>
                </a:cubicBezTo>
                <a:cubicBezTo>
                  <a:pt x="372" y="478"/>
                  <a:pt x="479" y="372"/>
                  <a:pt x="479" y="239"/>
                </a:cubicBezTo>
                <a:cubicBezTo>
                  <a:pt x="479" y="106"/>
                  <a:pt x="372" y="0"/>
                  <a:pt x="240" y="0"/>
                </a:cubicBezTo>
                <a:close/>
                <a:moveTo>
                  <a:pt x="364" y="115"/>
                </a:moveTo>
                <a:lnTo>
                  <a:pt x="364" y="115"/>
                </a:lnTo>
                <a:close/>
                <a:moveTo>
                  <a:pt x="62" y="239"/>
                </a:moveTo>
                <a:lnTo>
                  <a:pt x="62" y="239"/>
                </a:lnTo>
                <a:cubicBezTo>
                  <a:pt x="62" y="141"/>
                  <a:pt x="142" y="62"/>
                  <a:pt x="240" y="62"/>
                </a:cubicBezTo>
                <a:cubicBezTo>
                  <a:pt x="284" y="62"/>
                  <a:pt x="319" y="79"/>
                  <a:pt x="355" y="97"/>
                </a:cubicBezTo>
                <a:cubicBezTo>
                  <a:pt x="98" y="354"/>
                  <a:pt x="98" y="354"/>
                  <a:pt x="98" y="354"/>
                </a:cubicBezTo>
                <a:cubicBezTo>
                  <a:pt x="71" y="328"/>
                  <a:pt x="62" y="283"/>
                  <a:pt x="62" y="239"/>
                </a:cubicBezTo>
                <a:close/>
                <a:moveTo>
                  <a:pt x="107" y="372"/>
                </a:moveTo>
                <a:lnTo>
                  <a:pt x="107" y="372"/>
                </a:lnTo>
                <a:close/>
                <a:moveTo>
                  <a:pt x="240" y="425"/>
                </a:moveTo>
                <a:lnTo>
                  <a:pt x="240" y="425"/>
                </a:lnTo>
                <a:cubicBezTo>
                  <a:pt x="195" y="425"/>
                  <a:pt x="160" y="407"/>
                  <a:pt x="124" y="381"/>
                </a:cubicBezTo>
                <a:cubicBezTo>
                  <a:pt x="381" y="124"/>
                  <a:pt x="381" y="124"/>
                  <a:pt x="381" y="124"/>
                </a:cubicBezTo>
                <a:cubicBezTo>
                  <a:pt x="408" y="159"/>
                  <a:pt x="417" y="194"/>
                  <a:pt x="417" y="239"/>
                </a:cubicBezTo>
                <a:cubicBezTo>
                  <a:pt x="417" y="345"/>
                  <a:pt x="337" y="425"/>
                  <a:pt x="240" y="4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29" name="Freeform 14"/>
          <p:cNvSpPr>
            <a:spLocks noChangeArrowheads="1"/>
          </p:cNvSpPr>
          <p:nvPr userDrawn="1"/>
        </p:nvSpPr>
        <p:spPr bwMode="auto">
          <a:xfrm>
            <a:off x="8641165" y="2660813"/>
            <a:ext cx="199829" cy="199830"/>
          </a:xfrm>
          <a:custGeom>
            <a:avLst/>
            <a:gdLst>
              <a:gd name="T0" fmla="*/ 204 w 418"/>
              <a:gd name="T1" fmla="*/ 0 h 417"/>
              <a:gd name="T2" fmla="*/ 204 w 418"/>
              <a:gd name="T3" fmla="*/ 0 h 417"/>
              <a:gd name="T4" fmla="*/ 0 w 418"/>
              <a:gd name="T5" fmla="*/ 204 h 417"/>
              <a:gd name="T6" fmla="*/ 204 w 418"/>
              <a:gd name="T7" fmla="*/ 416 h 417"/>
              <a:gd name="T8" fmla="*/ 417 w 418"/>
              <a:gd name="T9" fmla="*/ 204 h 417"/>
              <a:gd name="T10" fmla="*/ 204 w 418"/>
              <a:gd name="T11" fmla="*/ 0 h 417"/>
              <a:gd name="T12" fmla="*/ 230 w 418"/>
              <a:gd name="T13" fmla="*/ 230 h 417"/>
              <a:gd name="T14" fmla="*/ 230 w 418"/>
              <a:gd name="T15" fmla="*/ 230 h 417"/>
              <a:gd name="T16" fmla="*/ 230 w 418"/>
              <a:gd name="T17" fmla="*/ 328 h 417"/>
              <a:gd name="T18" fmla="*/ 177 w 418"/>
              <a:gd name="T19" fmla="*/ 328 h 417"/>
              <a:gd name="T20" fmla="*/ 177 w 418"/>
              <a:gd name="T21" fmla="*/ 230 h 417"/>
              <a:gd name="T22" fmla="*/ 79 w 418"/>
              <a:gd name="T23" fmla="*/ 230 h 417"/>
              <a:gd name="T24" fmla="*/ 79 w 418"/>
              <a:gd name="T25" fmla="*/ 177 h 417"/>
              <a:gd name="T26" fmla="*/ 177 w 418"/>
              <a:gd name="T27" fmla="*/ 177 h 417"/>
              <a:gd name="T28" fmla="*/ 177 w 418"/>
              <a:gd name="T29" fmla="*/ 79 h 417"/>
              <a:gd name="T30" fmla="*/ 230 w 418"/>
              <a:gd name="T31" fmla="*/ 79 h 417"/>
              <a:gd name="T32" fmla="*/ 230 w 418"/>
              <a:gd name="T33" fmla="*/ 177 h 417"/>
              <a:gd name="T34" fmla="*/ 327 w 418"/>
              <a:gd name="T35" fmla="*/ 177 h 417"/>
              <a:gd name="T36" fmla="*/ 327 w 418"/>
              <a:gd name="T37" fmla="*/ 230 h 417"/>
              <a:gd name="T38" fmla="*/ 230 w 418"/>
              <a:gd name="T39" fmla="*/ 23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8" h="417">
                <a:moveTo>
                  <a:pt x="204" y="0"/>
                </a:moveTo>
                <a:lnTo>
                  <a:pt x="204" y="0"/>
                </a:lnTo>
                <a:cubicBezTo>
                  <a:pt x="88" y="0"/>
                  <a:pt x="0" y="88"/>
                  <a:pt x="0" y="204"/>
                </a:cubicBezTo>
                <a:cubicBezTo>
                  <a:pt x="0" y="319"/>
                  <a:pt x="88" y="416"/>
                  <a:pt x="204" y="416"/>
                </a:cubicBezTo>
                <a:cubicBezTo>
                  <a:pt x="319" y="416"/>
                  <a:pt x="417" y="319"/>
                  <a:pt x="417" y="204"/>
                </a:cubicBezTo>
                <a:cubicBezTo>
                  <a:pt x="417" y="88"/>
                  <a:pt x="319" y="0"/>
                  <a:pt x="204" y="0"/>
                </a:cubicBezTo>
                <a:close/>
                <a:moveTo>
                  <a:pt x="230" y="230"/>
                </a:moveTo>
                <a:lnTo>
                  <a:pt x="230" y="230"/>
                </a:lnTo>
                <a:cubicBezTo>
                  <a:pt x="230" y="328"/>
                  <a:pt x="230" y="328"/>
                  <a:pt x="230" y="328"/>
                </a:cubicBezTo>
                <a:cubicBezTo>
                  <a:pt x="177" y="328"/>
                  <a:pt x="177" y="328"/>
                  <a:pt x="177" y="328"/>
                </a:cubicBezTo>
                <a:cubicBezTo>
                  <a:pt x="177" y="230"/>
                  <a:pt x="177" y="230"/>
                  <a:pt x="177" y="230"/>
                </a:cubicBezTo>
                <a:cubicBezTo>
                  <a:pt x="79" y="230"/>
                  <a:pt x="79" y="230"/>
                  <a:pt x="79" y="230"/>
                </a:cubicBezTo>
                <a:cubicBezTo>
                  <a:pt x="79" y="177"/>
                  <a:pt x="79" y="177"/>
                  <a:pt x="79" y="177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7" y="79"/>
                  <a:pt x="177" y="79"/>
                  <a:pt x="177" y="79"/>
                </a:cubicBezTo>
                <a:cubicBezTo>
                  <a:pt x="230" y="79"/>
                  <a:pt x="230" y="79"/>
                  <a:pt x="230" y="79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327" y="177"/>
                  <a:pt x="327" y="177"/>
                  <a:pt x="327" y="177"/>
                </a:cubicBezTo>
                <a:cubicBezTo>
                  <a:pt x="327" y="230"/>
                  <a:pt x="327" y="230"/>
                  <a:pt x="327" y="230"/>
                </a:cubicBezTo>
                <a:lnTo>
                  <a:pt x="230" y="2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0" name="Freeform 43"/>
          <p:cNvSpPr>
            <a:spLocks noChangeArrowheads="1"/>
          </p:cNvSpPr>
          <p:nvPr userDrawn="1"/>
        </p:nvSpPr>
        <p:spPr bwMode="auto">
          <a:xfrm>
            <a:off x="7836830" y="2704521"/>
            <a:ext cx="178794" cy="183000"/>
          </a:xfrm>
          <a:custGeom>
            <a:avLst/>
            <a:gdLst>
              <a:gd name="T0" fmla="*/ 0 w 373"/>
              <a:gd name="T1" fmla="*/ 0 h 382"/>
              <a:gd name="T2" fmla="*/ 0 w 373"/>
              <a:gd name="T3" fmla="*/ 0 h 382"/>
              <a:gd name="T4" fmla="*/ 0 w 373"/>
              <a:gd name="T5" fmla="*/ 62 h 382"/>
              <a:gd name="T6" fmla="*/ 319 w 373"/>
              <a:gd name="T7" fmla="*/ 381 h 382"/>
              <a:gd name="T8" fmla="*/ 372 w 373"/>
              <a:gd name="T9" fmla="*/ 381 h 382"/>
              <a:gd name="T10" fmla="*/ 0 w 373"/>
              <a:gd name="T11" fmla="*/ 0 h 382"/>
              <a:gd name="T12" fmla="*/ 0 w 373"/>
              <a:gd name="T13" fmla="*/ 115 h 382"/>
              <a:gd name="T14" fmla="*/ 0 w 373"/>
              <a:gd name="T15" fmla="*/ 115 h 382"/>
              <a:gd name="T16" fmla="*/ 0 w 373"/>
              <a:gd name="T17" fmla="*/ 177 h 382"/>
              <a:gd name="T18" fmla="*/ 196 w 373"/>
              <a:gd name="T19" fmla="*/ 381 h 382"/>
              <a:gd name="T20" fmla="*/ 258 w 373"/>
              <a:gd name="T21" fmla="*/ 381 h 382"/>
              <a:gd name="T22" fmla="*/ 0 w 373"/>
              <a:gd name="T23" fmla="*/ 115 h 382"/>
              <a:gd name="T24" fmla="*/ 54 w 373"/>
              <a:gd name="T25" fmla="*/ 266 h 382"/>
              <a:gd name="T26" fmla="*/ 54 w 373"/>
              <a:gd name="T27" fmla="*/ 266 h 382"/>
              <a:gd name="T28" fmla="*/ 0 w 373"/>
              <a:gd name="T29" fmla="*/ 319 h 382"/>
              <a:gd name="T30" fmla="*/ 54 w 373"/>
              <a:gd name="T31" fmla="*/ 381 h 382"/>
              <a:gd name="T32" fmla="*/ 107 w 373"/>
              <a:gd name="T33" fmla="*/ 319 h 382"/>
              <a:gd name="T34" fmla="*/ 54 w 373"/>
              <a:gd name="T35" fmla="*/ 26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3" h="382">
                <a:moveTo>
                  <a:pt x="0" y="0"/>
                </a:moveTo>
                <a:lnTo>
                  <a:pt x="0" y="0"/>
                </a:lnTo>
                <a:cubicBezTo>
                  <a:pt x="0" y="62"/>
                  <a:pt x="0" y="62"/>
                  <a:pt x="0" y="62"/>
                </a:cubicBezTo>
                <a:cubicBezTo>
                  <a:pt x="178" y="62"/>
                  <a:pt x="319" y="204"/>
                  <a:pt x="319" y="381"/>
                </a:cubicBezTo>
                <a:cubicBezTo>
                  <a:pt x="372" y="381"/>
                  <a:pt x="372" y="381"/>
                  <a:pt x="372" y="381"/>
                </a:cubicBezTo>
                <a:cubicBezTo>
                  <a:pt x="372" y="168"/>
                  <a:pt x="205" y="0"/>
                  <a:pt x="0" y="0"/>
                </a:cubicBezTo>
                <a:close/>
                <a:moveTo>
                  <a:pt x="0" y="115"/>
                </a:moveTo>
                <a:lnTo>
                  <a:pt x="0" y="115"/>
                </a:lnTo>
                <a:cubicBezTo>
                  <a:pt x="0" y="177"/>
                  <a:pt x="0" y="177"/>
                  <a:pt x="0" y="177"/>
                </a:cubicBezTo>
                <a:cubicBezTo>
                  <a:pt x="107" y="177"/>
                  <a:pt x="196" y="266"/>
                  <a:pt x="196" y="381"/>
                </a:cubicBezTo>
                <a:cubicBezTo>
                  <a:pt x="258" y="381"/>
                  <a:pt x="258" y="381"/>
                  <a:pt x="258" y="381"/>
                </a:cubicBezTo>
                <a:cubicBezTo>
                  <a:pt x="258" y="230"/>
                  <a:pt x="142" y="115"/>
                  <a:pt x="0" y="115"/>
                </a:cubicBezTo>
                <a:close/>
                <a:moveTo>
                  <a:pt x="54" y="266"/>
                </a:moveTo>
                <a:lnTo>
                  <a:pt x="54" y="266"/>
                </a:lnTo>
                <a:cubicBezTo>
                  <a:pt x="27" y="266"/>
                  <a:pt x="0" y="293"/>
                  <a:pt x="0" y="319"/>
                </a:cubicBezTo>
                <a:cubicBezTo>
                  <a:pt x="0" y="355"/>
                  <a:pt x="27" y="381"/>
                  <a:pt x="54" y="381"/>
                </a:cubicBezTo>
                <a:cubicBezTo>
                  <a:pt x="89" y="381"/>
                  <a:pt x="107" y="355"/>
                  <a:pt x="107" y="319"/>
                </a:cubicBezTo>
                <a:cubicBezTo>
                  <a:pt x="107" y="293"/>
                  <a:pt x="89" y="266"/>
                  <a:pt x="54" y="2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1" name="Freeform 95"/>
          <p:cNvSpPr>
            <a:spLocks noChangeArrowheads="1"/>
          </p:cNvSpPr>
          <p:nvPr userDrawn="1"/>
        </p:nvSpPr>
        <p:spPr bwMode="auto">
          <a:xfrm>
            <a:off x="7815796" y="4115944"/>
            <a:ext cx="220862" cy="195623"/>
          </a:xfrm>
          <a:custGeom>
            <a:avLst/>
            <a:gdLst>
              <a:gd name="T0" fmla="*/ 257 w 462"/>
              <a:gd name="T1" fmla="*/ 0 h 409"/>
              <a:gd name="T2" fmla="*/ 257 w 462"/>
              <a:gd name="T3" fmla="*/ 0 h 409"/>
              <a:gd name="T4" fmla="*/ 62 w 462"/>
              <a:gd name="T5" fmla="*/ 205 h 409"/>
              <a:gd name="T6" fmla="*/ 0 w 462"/>
              <a:gd name="T7" fmla="*/ 205 h 409"/>
              <a:gd name="T8" fmla="*/ 89 w 462"/>
              <a:gd name="T9" fmla="*/ 302 h 409"/>
              <a:gd name="T10" fmla="*/ 178 w 462"/>
              <a:gd name="T11" fmla="*/ 205 h 409"/>
              <a:gd name="T12" fmla="*/ 106 w 462"/>
              <a:gd name="T13" fmla="*/ 205 h 409"/>
              <a:gd name="T14" fmla="*/ 257 w 462"/>
              <a:gd name="T15" fmla="*/ 53 h 409"/>
              <a:gd name="T16" fmla="*/ 416 w 462"/>
              <a:gd name="T17" fmla="*/ 205 h 409"/>
              <a:gd name="T18" fmla="*/ 257 w 462"/>
              <a:gd name="T19" fmla="*/ 364 h 409"/>
              <a:gd name="T20" fmla="*/ 169 w 462"/>
              <a:gd name="T21" fmla="*/ 328 h 409"/>
              <a:gd name="T22" fmla="*/ 133 w 462"/>
              <a:gd name="T23" fmla="*/ 364 h 409"/>
              <a:gd name="T24" fmla="*/ 257 w 462"/>
              <a:gd name="T25" fmla="*/ 408 h 409"/>
              <a:gd name="T26" fmla="*/ 461 w 462"/>
              <a:gd name="T27" fmla="*/ 205 h 409"/>
              <a:gd name="T28" fmla="*/ 257 w 462"/>
              <a:gd name="T29" fmla="*/ 0 h 409"/>
              <a:gd name="T30" fmla="*/ 240 w 462"/>
              <a:gd name="T31" fmla="*/ 98 h 409"/>
              <a:gd name="T32" fmla="*/ 240 w 462"/>
              <a:gd name="T33" fmla="*/ 98 h 409"/>
              <a:gd name="T34" fmla="*/ 240 w 462"/>
              <a:gd name="T35" fmla="*/ 213 h 409"/>
              <a:gd name="T36" fmla="*/ 319 w 462"/>
              <a:gd name="T37" fmla="*/ 293 h 409"/>
              <a:gd name="T38" fmla="*/ 346 w 462"/>
              <a:gd name="T39" fmla="*/ 266 h 409"/>
              <a:gd name="T40" fmla="*/ 275 w 462"/>
              <a:gd name="T41" fmla="*/ 205 h 409"/>
              <a:gd name="T42" fmla="*/ 275 w 462"/>
              <a:gd name="T43" fmla="*/ 98 h 409"/>
              <a:gd name="T44" fmla="*/ 240 w 462"/>
              <a:gd name="T45" fmla="*/ 9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2" h="409">
                <a:moveTo>
                  <a:pt x="257" y="0"/>
                </a:moveTo>
                <a:lnTo>
                  <a:pt x="257" y="0"/>
                </a:lnTo>
                <a:cubicBezTo>
                  <a:pt x="151" y="0"/>
                  <a:pt x="62" y="89"/>
                  <a:pt x="62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89" y="302"/>
                  <a:pt x="89" y="302"/>
                  <a:pt x="89" y="302"/>
                </a:cubicBezTo>
                <a:cubicBezTo>
                  <a:pt x="178" y="205"/>
                  <a:pt x="178" y="205"/>
                  <a:pt x="178" y="205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115" y="124"/>
                  <a:pt x="178" y="53"/>
                  <a:pt x="257" y="53"/>
                </a:cubicBezTo>
                <a:cubicBezTo>
                  <a:pt x="346" y="53"/>
                  <a:pt x="416" y="124"/>
                  <a:pt x="416" y="205"/>
                </a:cubicBezTo>
                <a:cubicBezTo>
                  <a:pt x="416" y="293"/>
                  <a:pt x="346" y="364"/>
                  <a:pt x="257" y="364"/>
                </a:cubicBezTo>
                <a:cubicBezTo>
                  <a:pt x="231" y="364"/>
                  <a:pt x="196" y="346"/>
                  <a:pt x="169" y="328"/>
                </a:cubicBezTo>
                <a:cubicBezTo>
                  <a:pt x="133" y="364"/>
                  <a:pt x="133" y="364"/>
                  <a:pt x="133" y="364"/>
                </a:cubicBezTo>
                <a:cubicBezTo>
                  <a:pt x="169" y="391"/>
                  <a:pt x="213" y="408"/>
                  <a:pt x="257" y="408"/>
                </a:cubicBezTo>
                <a:cubicBezTo>
                  <a:pt x="372" y="408"/>
                  <a:pt x="461" y="319"/>
                  <a:pt x="461" y="205"/>
                </a:cubicBezTo>
                <a:cubicBezTo>
                  <a:pt x="461" y="98"/>
                  <a:pt x="372" y="0"/>
                  <a:pt x="257" y="0"/>
                </a:cubicBezTo>
                <a:close/>
                <a:moveTo>
                  <a:pt x="240" y="98"/>
                </a:moveTo>
                <a:lnTo>
                  <a:pt x="240" y="98"/>
                </a:lnTo>
                <a:cubicBezTo>
                  <a:pt x="240" y="213"/>
                  <a:pt x="240" y="213"/>
                  <a:pt x="240" y="213"/>
                </a:cubicBezTo>
                <a:cubicBezTo>
                  <a:pt x="319" y="293"/>
                  <a:pt x="319" y="293"/>
                  <a:pt x="319" y="293"/>
                </a:cubicBezTo>
                <a:cubicBezTo>
                  <a:pt x="346" y="266"/>
                  <a:pt x="346" y="266"/>
                  <a:pt x="346" y="266"/>
                </a:cubicBezTo>
                <a:cubicBezTo>
                  <a:pt x="275" y="205"/>
                  <a:pt x="275" y="205"/>
                  <a:pt x="275" y="205"/>
                </a:cubicBezTo>
                <a:cubicBezTo>
                  <a:pt x="275" y="98"/>
                  <a:pt x="275" y="98"/>
                  <a:pt x="275" y="98"/>
                </a:cubicBezTo>
                <a:lnTo>
                  <a:pt x="240" y="9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2" name="Freeform 125"/>
          <p:cNvSpPr>
            <a:spLocks noChangeArrowheads="1"/>
          </p:cNvSpPr>
          <p:nvPr userDrawn="1"/>
        </p:nvSpPr>
        <p:spPr bwMode="auto">
          <a:xfrm>
            <a:off x="7820003" y="3160972"/>
            <a:ext cx="212449" cy="216657"/>
          </a:xfrm>
          <a:custGeom>
            <a:avLst/>
            <a:gdLst>
              <a:gd name="T0" fmla="*/ 399 w 445"/>
              <a:gd name="T1" fmla="*/ 0 h 453"/>
              <a:gd name="T2" fmla="*/ 399 w 445"/>
              <a:gd name="T3" fmla="*/ 0 h 453"/>
              <a:gd name="T4" fmla="*/ 169 w 445"/>
              <a:gd name="T5" fmla="*/ 0 h 453"/>
              <a:gd name="T6" fmla="*/ 124 w 445"/>
              <a:gd name="T7" fmla="*/ 53 h 453"/>
              <a:gd name="T8" fmla="*/ 124 w 445"/>
              <a:gd name="T9" fmla="*/ 124 h 453"/>
              <a:gd name="T10" fmla="*/ 169 w 445"/>
              <a:gd name="T11" fmla="*/ 124 h 453"/>
              <a:gd name="T12" fmla="*/ 169 w 445"/>
              <a:gd name="T13" fmla="*/ 53 h 453"/>
              <a:gd name="T14" fmla="*/ 399 w 445"/>
              <a:gd name="T15" fmla="*/ 53 h 453"/>
              <a:gd name="T16" fmla="*/ 399 w 445"/>
              <a:gd name="T17" fmla="*/ 399 h 453"/>
              <a:gd name="T18" fmla="*/ 169 w 445"/>
              <a:gd name="T19" fmla="*/ 399 h 453"/>
              <a:gd name="T20" fmla="*/ 169 w 445"/>
              <a:gd name="T21" fmla="*/ 346 h 453"/>
              <a:gd name="T22" fmla="*/ 124 w 445"/>
              <a:gd name="T23" fmla="*/ 346 h 453"/>
              <a:gd name="T24" fmla="*/ 124 w 445"/>
              <a:gd name="T25" fmla="*/ 399 h 453"/>
              <a:gd name="T26" fmla="*/ 169 w 445"/>
              <a:gd name="T27" fmla="*/ 452 h 453"/>
              <a:gd name="T28" fmla="*/ 399 w 445"/>
              <a:gd name="T29" fmla="*/ 452 h 453"/>
              <a:gd name="T30" fmla="*/ 444 w 445"/>
              <a:gd name="T31" fmla="*/ 399 h 453"/>
              <a:gd name="T32" fmla="*/ 444 w 445"/>
              <a:gd name="T33" fmla="*/ 53 h 453"/>
              <a:gd name="T34" fmla="*/ 399 w 445"/>
              <a:gd name="T35" fmla="*/ 0 h 453"/>
              <a:gd name="T36" fmla="*/ 222 w 445"/>
              <a:gd name="T37" fmla="*/ 337 h 453"/>
              <a:gd name="T38" fmla="*/ 222 w 445"/>
              <a:gd name="T39" fmla="*/ 337 h 453"/>
              <a:gd name="T40" fmla="*/ 319 w 445"/>
              <a:gd name="T41" fmla="*/ 239 h 453"/>
              <a:gd name="T42" fmla="*/ 222 w 445"/>
              <a:gd name="T43" fmla="*/ 142 h 453"/>
              <a:gd name="T44" fmla="*/ 222 w 445"/>
              <a:gd name="T45" fmla="*/ 204 h 453"/>
              <a:gd name="T46" fmla="*/ 0 w 445"/>
              <a:gd name="T47" fmla="*/ 204 h 453"/>
              <a:gd name="T48" fmla="*/ 0 w 445"/>
              <a:gd name="T49" fmla="*/ 275 h 453"/>
              <a:gd name="T50" fmla="*/ 222 w 445"/>
              <a:gd name="T51" fmla="*/ 275 h 453"/>
              <a:gd name="T52" fmla="*/ 222 w 445"/>
              <a:gd name="T53" fmla="*/ 337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5" h="453">
                <a:moveTo>
                  <a:pt x="399" y="0"/>
                </a:moveTo>
                <a:lnTo>
                  <a:pt x="399" y="0"/>
                </a:lnTo>
                <a:cubicBezTo>
                  <a:pt x="169" y="0"/>
                  <a:pt x="169" y="0"/>
                  <a:pt x="169" y="0"/>
                </a:cubicBezTo>
                <a:cubicBezTo>
                  <a:pt x="142" y="0"/>
                  <a:pt x="124" y="27"/>
                  <a:pt x="124" y="53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69" y="124"/>
                  <a:pt x="169" y="124"/>
                  <a:pt x="169" y="124"/>
                </a:cubicBezTo>
                <a:cubicBezTo>
                  <a:pt x="169" y="53"/>
                  <a:pt x="169" y="53"/>
                  <a:pt x="169" y="53"/>
                </a:cubicBezTo>
                <a:cubicBezTo>
                  <a:pt x="399" y="53"/>
                  <a:pt x="399" y="53"/>
                  <a:pt x="399" y="53"/>
                </a:cubicBezTo>
                <a:cubicBezTo>
                  <a:pt x="399" y="399"/>
                  <a:pt x="399" y="399"/>
                  <a:pt x="399" y="399"/>
                </a:cubicBezTo>
                <a:cubicBezTo>
                  <a:pt x="169" y="399"/>
                  <a:pt x="169" y="399"/>
                  <a:pt x="169" y="399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124" y="399"/>
                  <a:pt x="124" y="399"/>
                  <a:pt x="124" y="399"/>
                </a:cubicBezTo>
                <a:cubicBezTo>
                  <a:pt x="124" y="425"/>
                  <a:pt x="142" y="452"/>
                  <a:pt x="169" y="452"/>
                </a:cubicBezTo>
                <a:cubicBezTo>
                  <a:pt x="399" y="452"/>
                  <a:pt x="399" y="452"/>
                  <a:pt x="399" y="452"/>
                </a:cubicBezTo>
                <a:cubicBezTo>
                  <a:pt x="425" y="452"/>
                  <a:pt x="444" y="425"/>
                  <a:pt x="444" y="399"/>
                </a:cubicBezTo>
                <a:cubicBezTo>
                  <a:pt x="444" y="53"/>
                  <a:pt x="444" y="53"/>
                  <a:pt x="444" y="53"/>
                </a:cubicBezTo>
                <a:cubicBezTo>
                  <a:pt x="444" y="27"/>
                  <a:pt x="425" y="0"/>
                  <a:pt x="399" y="0"/>
                </a:cubicBezTo>
                <a:close/>
                <a:moveTo>
                  <a:pt x="222" y="337"/>
                </a:moveTo>
                <a:lnTo>
                  <a:pt x="222" y="337"/>
                </a:lnTo>
                <a:cubicBezTo>
                  <a:pt x="319" y="239"/>
                  <a:pt x="319" y="239"/>
                  <a:pt x="319" y="239"/>
                </a:cubicBezTo>
                <a:cubicBezTo>
                  <a:pt x="222" y="142"/>
                  <a:pt x="222" y="142"/>
                  <a:pt x="222" y="142"/>
                </a:cubicBezTo>
                <a:cubicBezTo>
                  <a:pt x="222" y="204"/>
                  <a:pt x="222" y="204"/>
                  <a:pt x="222" y="20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75"/>
                  <a:pt x="0" y="275"/>
                  <a:pt x="0" y="275"/>
                </a:cubicBezTo>
                <a:cubicBezTo>
                  <a:pt x="222" y="275"/>
                  <a:pt x="222" y="275"/>
                  <a:pt x="222" y="275"/>
                </a:cubicBezTo>
                <a:lnTo>
                  <a:pt x="222" y="3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3" name="Freeform 128"/>
          <p:cNvSpPr>
            <a:spLocks noChangeArrowheads="1"/>
          </p:cNvSpPr>
          <p:nvPr userDrawn="1"/>
        </p:nvSpPr>
        <p:spPr bwMode="auto">
          <a:xfrm>
            <a:off x="7338310" y="2683486"/>
            <a:ext cx="229278" cy="225070"/>
          </a:xfrm>
          <a:custGeom>
            <a:avLst/>
            <a:gdLst>
              <a:gd name="T0" fmla="*/ 115 w 479"/>
              <a:gd name="T1" fmla="*/ 275 h 471"/>
              <a:gd name="T2" fmla="*/ 115 w 479"/>
              <a:gd name="T3" fmla="*/ 275 h 471"/>
              <a:gd name="T4" fmla="*/ 203 w 479"/>
              <a:gd name="T5" fmla="*/ 364 h 471"/>
              <a:gd name="T6" fmla="*/ 363 w 479"/>
              <a:gd name="T7" fmla="*/ 196 h 471"/>
              <a:gd name="T8" fmla="*/ 274 w 479"/>
              <a:gd name="T9" fmla="*/ 107 h 471"/>
              <a:gd name="T10" fmla="*/ 115 w 479"/>
              <a:gd name="T11" fmla="*/ 275 h 471"/>
              <a:gd name="T12" fmla="*/ 461 w 479"/>
              <a:gd name="T13" fmla="*/ 151 h 471"/>
              <a:gd name="T14" fmla="*/ 461 w 479"/>
              <a:gd name="T15" fmla="*/ 151 h 471"/>
              <a:gd name="T16" fmla="*/ 425 w 479"/>
              <a:gd name="T17" fmla="*/ 116 h 471"/>
              <a:gd name="T18" fmla="*/ 399 w 479"/>
              <a:gd name="T19" fmla="*/ 116 h 471"/>
              <a:gd name="T20" fmla="*/ 355 w 479"/>
              <a:gd name="T21" fmla="*/ 72 h 471"/>
              <a:gd name="T22" fmla="*/ 363 w 479"/>
              <a:gd name="T23" fmla="*/ 45 h 471"/>
              <a:gd name="T24" fmla="*/ 319 w 479"/>
              <a:gd name="T25" fmla="*/ 9 h 471"/>
              <a:gd name="T26" fmla="*/ 284 w 479"/>
              <a:gd name="T27" fmla="*/ 9 h 471"/>
              <a:gd name="T28" fmla="*/ 9 w 479"/>
              <a:gd name="T29" fmla="*/ 284 h 471"/>
              <a:gd name="T30" fmla="*/ 9 w 479"/>
              <a:gd name="T31" fmla="*/ 319 h 471"/>
              <a:gd name="T32" fmla="*/ 53 w 479"/>
              <a:gd name="T33" fmla="*/ 355 h 471"/>
              <a:gd name="T34" fmla="*/ 71 w 479"/>
              <a:gd name="T35" fmla="*/ 347 h 471"/>
              <a:gd name="T36" fmla="*/ 124 w 479"/>
              <a:gd name="T37" fmla="*/ 400 h 471"/>
              <a:gd name="T38" fmla="*/ 115 w 479"/>
              <a:gd name="T39" fmla="*/ 426 h 471"/>
              <a:gd name="T40" fmla="*/ 159 w 479"/>
              <a:gd name="T41" fmla="*/ 462 h 471"/>
              <a:gd name="T42" fmla="*/ 195 w 479"/>
              <a:gd name="T43" fmla="*/ 462 h 471"/>
              <a:gd name="T44" fmla="*/ 461 w 479"/>
              <a:gd name="T45" fmla="*/ 187 h 471"/>
              <a:gd name="T46" fmla="*/ 461 w 479"/>
              <a:gd name="T47" fmla="*/ 151 h 471"/>
              <a:gd name="T48" fmla="*/ 203 w 479"/>
              <a:gd name="T49" fmla="*/ 400 h 471"/>
              <a:gd name="T50" fmla="*/ 203 w 479"/>
              <a:gd name="T51" fmla="*/ 400 h 471"/>
              <a:gd name="T52" fmla="*/ 71 w 479"/>
              <a:gd name="T53" fmla="*/ 275 h 471"/>
              <a:gd name="T54" fmla="*/ 274 w 479"/>
              <a:gd name="T55" fmla="*/ 72 h 471"/>
              <a:gd name="T56" fmla="*/ 399 w 479"/>
              <a:gd name="T57" fmla="*/ 196 h 471"/>
              <a:gd name="T58" fmla="*/ 203 w 479"/>
              <a:gd name="T59" fmla="*/ 40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9" h="471">
                <a:moveTo>
                  <a:pt x="115" y="275"/>
                </a:moveTo>
                <a:lnTo>
                  <a:pt x="115" y="275"/>
                </a:lnTo>
                <a:cubicBezTo>
                  <a:pt x="203" y="364"/>
                  <a:pt x="203" y="364"/>
                  <a:pt x="203" y="364"/>
                </a:cubicBezTo>
                <a:cubicBezTo>
                  <a:pt x="363" y="196"/>
                  <a:pt x="363" y="196"/>
                  <a:pt x="363" y="196"/>
                </a:cubicBezTo>
                <a:cubicBezTo>
                  <a:pt x="274" y="107"/>
                  <a:pt x="274" y="107"/>
                  <a:pt x="274" y="107"/>
                </a:cubicBezTo>
                <a:lnTo>
                  <a:pt x="115" y="275"/>
                </a:lnTo>
                <a:close/>
                <a:moveTo>
                  <a:pt x="461" y="151"/>
                </a:moveTo>
                <a:lnTo>
                  <a:pt x="461" y="151"/>
                </a:lnTo>
                <a:cubicBezTo>
                  <a:pt x="425" y="116"/>
                  <a:pt x="425" y="116"/>
                  <a:pt x="425" y="116"/>
                </a:cubicBezTo>
                <a:cubicBezTo>
                  <a:pt x="416" y="116"/>
                  <a:pt x="408" y="116"/>
                  <a:pt x="399" y="116"/>
                </a:cubicBezTo>
                <a:cubicBezTo>
                  <a:pt x="372" y="116"/>
                  <a:pt x="355" y="98"/>
                  <a:pt x="355" y="72"/>
                </a:cubicBezTo>
                <a:cubicBezTo>
                  <a:pt x="355" y="63"/>
                  <a:pt x="355" y="54"/>
                  <a:pt x="363" y="45"/>
                </a:cubicBezTo>
                <a:cubicBezTo>
                  <a:pt x="319" y="9"/>
                  <a:pt x="319" y="9"/>
                  <a:pt x="319" y="9"/>
                </a:cubicBezTo>
                <a:cubicBezTo>
                  <a:pt x="310" y="0"/>
                  <a:pt x="293" y="0"/>
                  <a:pt x="284" y="9"/>
                </a:cubicBezTo>
                <a:cubicBezTo>
                  <a:pt x="9" y="284"/>
                  <a:pt x="9" y="284"/>
                  <a:pt x="9" y="284"/>
                </a:cubicBezTo>
                <a:cubicBezTo>
                  <a:pt x="0" y="293"/>
                  <a:pt x="0" y="311"/>
                  <a:pt x="9" y="319"/>
                </a:cubicBezTo>
                <a:cubicBezTo>
                  <a:pt x="53" y="355"/>
                  <a:pt x="53" y="355"/>
                  <a:pt x="53" y="355"/>
                </a:cubicBezTo>
                <a:cubicBezTo>
                  <a:pt x="53" y="347"/>
                  <a:pt x="62" y="347"/>
                  <a:pt x="71" y="347"/>
                </a:cubicBezTo>
                <a:cubicBezTo>
                  <a:pt x="106" y="347"/>
                  <a:pt x="124" y="373"/>
                  <a:pt x="124" y="400"/>
                </a:cubicBezTo>
                <a:cubicBezTo>
                  <a:pt x="124" y="409"/>
                  <a:pt x="124" y="417"/>
                  <a:pt x="115" y="426"/>
                </a:cubicBezTo>
                <a:cubicBezTo>
                  <a:pt x="159" y="462"/>
                  <a:pt x="159" y="462"/>
                  <a:pt x="159" y="462"/>
                </a:cubicBezTo>
                <a:cubicBezTo>
                  <a:pt x="168" y="470"/>
                  <a:pt x="186" y="470"/>
                  <a:pt x="195" y="462"/>
                </a:cubicBezTo>
                <a:cubicBezTo>
                  <a:pt x="461" y="187"/>
                  <a:pt x="461" y="187"/>
                  <a:pt x="461" y="187"/>
                </a:cubicBezTo>
                <a:cubicBezTo>
                  <a:pt x="478" y="178"/>
                  <a:pt x="478" y="160"/>
                  <a:pt x="461" y="151"/>
                </a:cubicBezTo>
                <a:close/>
                <a:moveTo>
                  <a:pt x="203" y="400"/>
                </a:moveTo>
                <a:lnTo>
                  <a:pt x="203" y="400"/>
                </a:lnTo>
                <a:cubicBezTo>
                  <a:pt x="71" y="275"/>
                  <a:pt x="71" y="275"/>
                  <a:pt x="71" y="275"/>
                </a:cubicBezTo>
                <a:cubicBezTo>
                  <a:pt x="274" y="72"/>
                  <a:pt x="274" y="72"/>
                  <a:pt x="274" y="72"/>
                </a:cubicBezTo>
                <a:cubicBezTo>
                  <a:pt x="399" y="196"/>
                  <a:pt x="399" y="196"/>
                  <a:pt x="399" y="196"/>
                </a:cubicBezTo>
                <a:lnTo>
                  <a:pt x="203" y="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4" name="Freeform 130"/>
          <p:cNvSpPr>
            <a:spLocks noChangeArrowheads="1"/>
          </p:cNvSpPr>
          <p:nvPr userDrawn="1"/>
        </p:nvSpPr>
        <p:spPr bwMode="auto">
          <a:xfrm>
            <a:off x="8187023" y="2725269"/>
            <a:ext cx="212451" cy="143036"/>
          </a:xfrm>
          <a:custGeom>
            <a:avLst/>
            <a:gdLst>
              <a:gd name="T0" fmla="*/ 416 w 445"/>
              <a:gd name="T1" fmla="*/ 0 h 302"/>
              <a:gd name="T2" fmla="*/ 416 w 445"/>
              <a:gd name="T3" fmla="*/ 0 h 302"/>
              <a:gd name="T4" fmla="*/ 195 w 445"/>
              <a:gd name="T5" fmla="*/ 0 h 302"/>
              <a:gd name="T6" fmla="*/ 195 w 445"/>
              <a:gd name="T7" fmla="*/ 123 h 302"/>
              <a:gd name="T8" fmla="*/ 444 w 445"/>
              <a:gd name="T9" fmla="*/ 123 h 302"/>
              <a:gd name="T10" fmla="*/ 444 w 445"/>
              <a:gd name="T11" fmla="*/ 26 h 302"/>
              <a:gd name="T12" fmla="*/ 416 w 445"/>
              <a:gd name="T13" fmla="*/ 0 h 302"/>
              <a:gd name="T14" fmla="*/ 0 w 445"/>
              <a:gd name="T15" fmla="*/ 274 h 302"/>
              <a:gd name="T16" fmla="*/ 0 w 445"/>
              <a:gd name="T17" fmla="*/ 274 h 302"/>
              <a:gd name="T18" fmla="*/ 18 w 445"/>
              <a:gd name="T19" fmla="*/ 301 h 302"/>
              <a:gd name="T20" fmla="*/ 151 w 445"/>
              <a:gd name="T21" fmla="*/ 301 h 302"/>
              <a:gd name="T22" fmla="*/ 151 w 445"/>
              <a:gd name="T23" fmla="*/ 176 h 302"/>
              <a:gd name="T24" fmla="*/ 0 w 445"/>
              <a:gd name="T25" fmla="*/ 176 h 302"/>
              <a:gd name="T26" fmla="*/ 0 w 445"/>
              <a:gd name="T27" fmla="*/ 274 h 302"/>
              <a:gd name="T28" fmla="*/ 195 w 445"/>
              <a:gd name="T29" fmla="*/ 301 h 302"/>
              <a:gd name="T30" fmla="*/ 195 w 445"/>
              <a:gd name="T31" fmla="*/ 301 h 302"/>
              <a:gd name="T32" fmla="*/ 416 w 445"/>
              <a:gd name="T33" fmla="*/ 301 h 302"/>
              <a:gd name="T34" fmla="*/ 444 w 445"/>
              <a:gd name="T35" fmla="*/ 274 h 302"/>
              <a:gd name="T36" fmla="*/ 444 w 445"/>
              <a:gd name="T37" fmla="*/ 176 h 302"/>
              <a:gd name="T38" fmla="*/ 195 w 445"/>
              <a:gd name="T39" fmla="*/ 176 h 302"/>
              <a:gd name="T40" fmla="*/ 195 w 445"/>
              <a:gd name="T41" fmla="*/ 301 h 302"/>
              <a:gd name="T42" fmla="*/ 0 w 445"/>
              <a:gd name="T43" fmla="*/ 26 h 302"/>
              <a:gd name="T44" fmla="*/ 0 w 445"/>
              <a:gd name="T45" fmla="*/ 26 h 302"/>
              <a:gd name="T46" fmla="*/ 0 w 445"/>
              <a:gd name="T47" fmla="*/ 123 h 302"/>
              <a:gd name="T48" fmla="*/ 151 w 445"/>
              <a:gd name="T49" fmla="*/ 123 h 302"/>
              <a:gd name="T50" fmla="*/ 151 w 445"/>
              <a:gd name="T51" fmla="*/ 0 h 302"/>
              <a:gd name="T52" fmla="*/ 18 w 445"/>
              <a:gd name="T53" fmla="*/ 0 h 302"/>
              <a:gd name="T54" fmla="*/ 0 w 445"/>
              <a:gd name="T55" fmla="*/ 2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45" h="302">
                <a:moveTo>
                  <a:pt x="416" y="0"/>
                </a:moveTo>
                <a:lnTo>
                  <a:pt x="416" y="0"/>
                </a:lnTo>
                <a:cubicBezTo>
                  <a:pt x="195" y="0"/>
                  <a:pt x="195" y="0"/>
                  <a:pt x="195" y="0"/>
                </a:cubicBezTo>
                <a:cubicBezTo>
                  <a:pt x="195" y="123"/>
                  <a:pt x="195" y="123"/>
                  <a:pt x="195" y="123"/>
                </a:cubicBezTo>
                <a:cubicBezTo>
                  <a:pt x="444" y="123"/>
                  <a:pt x="444" y="123"/>
                  <a:pt x="444" y="123"/>
                </a:cubicBezTo>
                <a:cubicBezTo>
                  <a:pt x="444" y="26"/>
                  <a:pt x="444" y="26"/>
                  <a:pt x="444" y="26"/>
                </a:cubicBezTo>
                <a:cubicBezTo>
                  <a:pt x="444" y="17"/>
                  <a:pt x="434" y="0"/>
                  <a:pt x="416" y="0"/>
                </a:cubicBezTo>
                <a:close/>
                <a:moveTo>
                  <a:pt x="0" y="274"/>
                </a:moveTo>
                <a:lnTo>
                  <a:pt x="0" y="274"/>
                </a:lnTo>
                <a:cubicBezTo>
                  <a:pt x="0" y="292"/>
                  <a:pt x="0" y="301"/>
                  <a:pt x="18" y="301"/>
                </a:cubicBezTo>
                <a:cubicBezTo>
                  <a:pt x="151" y="301"/>
                  <a:pt x="151" y="301"/>
                  <a:pt x="151" y="301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0" y="176"/>
                  <a:pt x="0" y="176"/>
                  <a:pt x="0" y="176"/>
                </a:cubicBezTo>
                <a:lnTo>
                  <a:pt x="0" y="274"/>
                </a:lnTo>
                <a:close/>
                <a:moveTo>
                  <a:pt x="195" y="301"/>
                </a:moveTo>
                <a:lnTo>
                  <a:pt x="195" y="301"/>
                </a:lnTo>
                <a:cubicBezTo>
                  <a:pt x="416" y="301"/>
                  <a:pt x="416" y="301"/>
                  <a:pt x="416" y="301"/>
                </a:cubicBezTo>
                <a:cubicBezTo>
                  <a:pt x="434" y="301"/>
                  <a:pt x="444" y="292"/>
                  <a:pt x="444" y="274"/>
                </a:cubicBezTo>
                <a:cubicBezTo>
                  <a:pt x="444" y="176"/>
                  <a:pt x="444" y="176"/>
                  <a:pt x="444" y="176"/>
                </a:cubicBezTo>
                <a:cubicBezTo>
                  <a:pt x="195" y="176"/>
                  <a:pt x="195" y="176"/>
                  <a:pt x="195" y="176"/>
                </a:cubicBezTo>
                <a:lnTo>
                  <a:pt x="195" y="301"/>
                </a:lnTo>
                <a:close/>
                <a:moveTo>
                  <a:pt x="0" y="26"/>
                </a:moveTo>
                <a:lnTo>
                  <a:pt x="0" y="26"/>
                </a:lnTo>
                <a:cubicBezTo>
                  <a:pt x="0" y="123"/>
                  <a:pt x="0" y="123"/>
                  <a:pt x="0" y="123"/>
                </a:cubicBezTo>
                <a:cubicBezTo>
                  <a:pt x="151" y="123"/>
                  <a:pt x="151" y="123"/>
                  <a:pt x="151" y="123"/>
                </a:cubicBezTo>
                <a:cubicBezTo>
                  <a:pt x="151" y="0"/>
                  <a:pt x="151" y="0"/>
                  <a:pt x="15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0" y="17"/>
                  <a:pt x="0" y="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5" name="Freeform 138"/>
          <p:cNvSpPr>
            <a:spLocks noChangeArrowheads="1"/>
          </p:cNvSpPr>
          <p:nvPr userDrawn="1"/>
        </p:nvSpPr>
        <p:spPr bwMode="auto">
          <a:xfrm>
            <a:off x="7338310" y="4606052"/>
            <a:ext cx="229278" cy="164070"/>
          </a:xfrm>
          <a:custGeom>
            <a:avLst/>
            <a:gdLst>
              <a:gd name="T0" fmla="*/ 478 w 479"/>
              <a:gd name="T1" fmla="*/ 44 h 346"/>
              <a:gd name="T2" fmla="*/ 478 w 479"/>
              <a:gd name="T3" fmla="*/ 44 h 346"/>
              <a:gd name="T4" fmla="*/ 478 w 479"/>
              <a:gd name="T5" fmla="*/ 17 h 346"/>
              <a:gd name="T6" fmla="*/ 461 w 479"/>
              <a:gd name="T7" fmla="*/ 0 h 346"/>
              <a:gd name="T8" fmla="*/ 18 w 479"/>
              <a:gd name="T9" fmla="*/ 0 h 346"/>
              <a:gd name="T10" fmla="*/ 0 w 479"/>
              <a:gd name="T11" fmla="*/ 17 h 346"/>
              <a:gd name="T12" fmla="*/ 0 w 479"/>
              <a:gd name="T13" fmla="*/ 44 h 346"/>
              <a:gd name="T14" fmla="*/ 44 w 479"/>
              <a:gd name="T15" fmla="*/ 44 h 346"/>
              <a:gd name="T16" fmla="*/ 44 w 479"/>
              <a:gd name="T17" fmla="*/ 97 h 346"/>
              <a:gd name="T18" fmla="*/ 0 w 479"/>
              <a:gd name="T19" fmla="*/ 97 h 346"/>
              <a:gd name="T20" fmla="*/ 0 w 479"/>
              <a:gd name="T21" fmla="*/ 150 h 346"/>
              <a:gd name="T22" fmla="*/ 44 w 479"/>
              <a:gd name="T23" fmla="*/ 150 h 346"/>
              <a:gd name="T24" fmla="*/ 44 w 479"/>
              <a:gd name="T25" fmla="*/ 194 h 346"/>
              <a:gd name="T26" fmla="*/ 0 w 479"/>
              <a:gd name="T27" fmla="*/ 194 h 346"/>
              <a:gd name="T28" fmla="*/ 0 w 479"/>
              <a:gd name="T29" fmla="*/ 247 h 346"/>
              <a:gd name="T30" fmla="*/ 44 w 479"/>
              <a:gd name="T31" fmla="*/ 247 h 346"/>
              <a:gd name="T32" fmla="*/ 44 w 479"/>
              <a:gd name="T33" fmla="*/ 292 h 346"/>
              <a:gd name="T34" fmla="*/ 0 w 479"/>
              <a:gd name="T35" fmla="*/ 292 h 346"/>
              <a:gd name="T36" fmla="*/ 0 w 479"/>
              <a:gd name="T37" fmla="*/ 328 h 346"/>
              <a:gd name="T38" fmla="*/ 18 w 479"/>
              <a:gd name="T39" fmla="*/ 345 h 346"/>
              <a:gd name="T40" fmla="*/ 461 w 479"/>
              <a:gd name="T41" fmla="*/ 345 h 346"/>
              <a:gd name="T42" fmla="*/ 478 w 479"/>
              <a:gd name="T43" fmla="*/ 328 h 346"/>
              <a:gd name="T44" fmla="*/ 478 w 479"/>
              <a:gd name="T45" fmla="*/ 292 h 346"/>
              <a:gd name="T46" fmla="*/ 434 w 479"/>
              <a:gd name="T47" fmla="*/ 292 h 346"/>
              <a:gd name="T48" fmla="*/ 434 w 479"/>
              <a:gd name="T49" fmla="*/ 247 h 346"/>
              <a:gd name="T50" fmla="*/ 478 w 479"/>
              <a:gd name="T51" fmla="*/ 247 h 346"/>
              <a:gd name="T52" fmla="*/ 478 w 479"/>
              <a:gd name="T53" fmla="*/ 194 h 346"/>
              <a:gd name="T54" fmla="*/ 434 w 479"/>
              <a:gd name="T55" fmla="*/ 194 h 346"/>
              <a:gd name="T56" fmla="*/ 434 w 479"/>
              <a:gd name="T57" fmla="*/ 150 h 346"/>
              <a:gd name="T58" fmla="*/ 478 w 479"/>
              <a:gd name="T59" fmla="*/ 150 h 346"/>
              <a:gd name="T60" fmla="*/ 478 w 479"/>
              <a:gd name="T61" fmla="*/ 97 h 346"/>
              <a:gd name="T62" fmla="*/ 434 w 479"/>
              <a:gd name="T63" fmla="*/ 97 h 346"/>
              <a:gd name="T64" fmla="*/ 434 w 479"/>
              <a:gd name="T65" fmla="*/ 44 h 346"/>
              <a:gd name="T66" fmla="*/ 478 w 479"/>
              <a:gd name="T67" fmla="*/ 44 h 346"/>
              <a:gd name="T68" fmla="*/ 186 w 479"/>
              <a:gd name="T69" fmla="*/ 247 h 346"/>
              <a:gd name="T70" fmla="*/ 186 w 479"/>
              <a:gd name="T71" fmla="*/ 247 h 346"/>
              <a:gd name="T72" fmla="*/ 186 w 479"/>
              <a:gd name="T73" fmla="*/ 97 h 346"/>
              <a:gd name="T74" fmla="*/ 310 w 479"/>
              <a:gd name="T75" fmla="*/ 168 h 346"/>
              <a:gd name="T76" fmla="*/ 186 w 479"/>
              <a:gd name="T77" fmla="*/ 24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79" h="346">
                <a:moveTo>
                  <a:pt x="478" y="44"/>
                </a:moveTo>
                <a:lnTo>
                  <a:pt x="478" y="44"/>
                </a:lnTo>
                <a:cubicBezTo>
                  <a:pt x="478" y="17"/>
                  <a:pt x="478" y="17"/>
                  <a:pt x="478" y="17"/>
                </a:cubicBezTo>
                <a:cubicBezTo>
                  <a:pt x="478" y="9"/>
                  <a:pt x="469" y="0"/>
                  <a:pt x="46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9" y="0"/>
                  <a:pt x="0" y="9"/>
                  <a:pt x="0" y="17"/>
                </a:cubicBezTo>
                <a:cubicBezTo>
                  <a:pt x="0" y="44"/>
                  <a:pt x="0" y="44"/>
                  <a:pt x="0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97"/>
                  <a:pt x="44" y="97"/>
                  <a:pt x="44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50"/>
                  <a:pt x="0" y="150"/>
                  <a:pt x="0" y="150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4" y="194"/>
                  <a:pt x="44" y="194"/>
                  <a:pt x="44" y="194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247"/>
                  <a:pt x="0" y="247"/>
                  <a:pt x="0" y="247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44" y="292"/>
                  <a:pt x="44" y="292"/>
                  <a:pt x="44" y="292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28"/>
                  <a:pt x="0" y="328"/>
                  <a:pt x="0" y="328"/>
                </a:cubicBezTo>
                <a:cubicBezTo>
                  <a:pt x="0" y="337"/>
                  <a:pt x="9" y="345"/>
                  <a:pt x="18" y="345"/>
                </a:cubicBezTo>
                <a:cubicBezTo>
                  <a:pt x="461" y="345"/>
                  <a:pt x="461" y="345"/>
                  <a:pt x="461" y="345"/>
                </a:cubicBezTo>
                <a:cubicBezTo>
                  <a:pt x="469" y="345"/>
                  <a:pt x="478" y="337"/>
                  <a:pt x="478" y="328"/>
                </a:cubicBezTo>
                <a:cubicBezTo>
                  <a:pt x="478" y="292"/>
                  <a:pt x="478" y="292"/>
                  <a:pt x="478" y="292"/>
                </a:cubicBezTo>
                <a:cubicBezTo>
                  <a:pt x="434" y="292"/>
                  <a:pt x="434" y="292"/>
                  <a:pt x="434" y="292"/>
                </a:cubicBezTo>
                <a:cubicBezTo>
                  <a:pt x="434" y="247"/>
                  <a:pt x="434" y="247"/>
                  <a:pt x="434" y="247"/>
                </a:cubicBezTo>
                <a:cubicBezTo>
                  <a:pt x="478" y="247"/>
                  <a:pt x="478" y="247"/>
                  <a:pt x="478" y="247"/>
                </a:cubicBezTo>
                <a:cubicBezTo>
                  <a:pt x="478" y="194"/>
                  <a:pt x="478" y="194"/>
                  <a:pt x="478" y="194"/>
                </a:cubicBezTo>
                <a:cubicBezTo>
                  <a:pt x="434" y="194"/>
                  <a:pt x="434" y="194"/>
                  <a:pt x="434" y="194"/>
                </a:cubicBezTo>
                <a:cubicBezTo>
                  <a:pt x="434" y="150"/>
                  <a:pt x="434" y="150"/>
                  <a:pt x="434" y="150"/>
                </a:cubicBezTo>
                <a:cubicBezTo>
                  <a:pt x="478" y="150"/>
                  <a:pt x="478" y="150"/>
                  <a:pt x="478" y="150"/>
                </a:cubicBezTo>
                <a:cubicBezTo>
                  <a:pt x="478" y="97"/>
                  <a:pt x="478" y="97"/>
                  <a:pt x="478" y="97"/>
                </a:cubicBezTo>
                <a:cubicBezTo>
                  <a:pt x="434" y="97"/>
                  <a:pt x="434" y="97"/>
                  <a:pt x="434" y="97"/>
                </a:cubicBezTo>
                <a:cubicBezTo>
                  <a:pt x="434" y="44"/>
                  <a:pt x="434" y="44"/>
                  <a:pt x="434" y="44"/>
                </a:cubicBezTo>
                <a:lnTo>
                  <a:pt x="478" y="44"/>
                </a:lnTo>
                <a:close/>
                <a:moveTo>
                  <a:pt x="186" y="247"/>
                </a:moveTo>
                <a:lnTo>
                  <a:pt x="186" y="247"/>
                </a:lnTo>
                <a:cubicBezTo>
                  <a:pt x="186" y="97"/>
                  <a:pt x="186" y="97"/>
                  <a:pt x="186" y="97"/>
                </a:cubicBezTo>
                <a:cubicBezTo>
                  <a:pt x="310" y="168"/>
                  <a:pt x="310" y="168"/>
                  <a:pt x="310" y="168"/>
                </a:cubicBezTo>
                <a:lnTo>
                  <a:pt x="186" y="24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6" name="Freeform 140"/>
          <p:cNvSpPr>
            <a:spLocks noChangeArrowheads="1"/>
          </p:cNvSpPr>
          <p:nvPr userDrawn="1"/>
        </p:nvSpPr>
        <p:spPr bwMode="auto">
          <a:xfrm>
            <a:off x="7841037" y="4580810"/>
            <a:ext cx="170380" cy="216656"/>
          </a:xfrm>
          <a:custGeom>
            <a:avLst/>
            <a:gdLst>
              <a:gd name="T0" fmla="*/ 302 w 356"/>
              <a:gd name="T1" fmla="*/ 0 h 453"/>
              <a:gd name="T2" fmla="*/ 302 w 356"/>
              <a:gd name="T3" fmla="*/ 0 h 453"/>
              <a:gd name="T4" fmla="*/ 53 w 356"/>
              <a:gd name="T5" fmla="*/ 0 h 453"/>
              <a:gd name="T6" fmla="*/ 0 w 356"/>
              <a:gd name="T7" fmla="*/ 54 h 453"/>
              <a:gd name="T8" fmla="*/ 0 w 356"/>
              <a:gd name="T9" fmla="*/ 399 h 453"/>
              <a:gd name="T10" fmla="*/ 53 w 356"/>
              <a:gd name="T11" fmla="*/ 452 h 453"/>
              <a:gd name="T12" fmla="*/ 302 w 356"/>
              <a:gd name="T13" fmla="*/ 452 h 453"/>
              <a:gd name="T14" fmla="*/ 355 w 356"/>
              <a:gd name="T15" fmla="*/ 399 h 453"/>
              <a:gd name="T16" fmla="*/ 355 w 356"/>
              <a:gd name="T17" fmla="*/ 54 h 453"/>
              <a:gd name="T18" fmla="*/ 302 w 356"/>
              <a:gd name="T19" fmla="*/ 0 h 453"/>
              <a:gd name="T20" fmla="*/ 249 w 356"/>
              <a:gd name="T21" fmla="*/ 239 h 453"/>
              <a:gd name="T22" fmla="*/ 249 w 356"/>
              <a:gd name="T23" fmla="*/ 239 h 453"/>
              <a:gd name="T24" fmla="*/ 240 w 356"/>
              <a:gd name="T25" fmla="*/ 239 h 453"/>
              <a:gd name="T26" fmla="*/ 204 w 356"/>
              <a:gd name="T27" fmla="*/ 178 h 453"/>
              <a:gd name="T28" fmla="*/ 204 w 356"/>
              <a:gd name="T29" fmla="*/ 301 h 453"/>
              <a:gd name="T30" fmla="*/ 160 w 356"/>
              <a:gd name="T31" fmla="*/ 354 h 453"/>
              <a:gd name="T32" fmla="*/ 89 w 356"/>
              <a:gd name="T33" fmla="*/ 338 h 453"/>
              <a:gd name="T34" fmla="*/ 133 w 356"/>
              <a:gd name="T35" fmla="*/ 275 h 453"/>
              <a:gd name="T36" fmla="*/ 178 w 356"/>
              <a:gd name="T37" fmla="*/ 275 h 453"/>
              <a:gd name="T38" fmla="*/ 178 w 356"/>
              <a:gd name="T39" fmla="*/ 98 h 453"/>
              <a:gd name="T40" fmla="*/ 204 w 356"/>
              <a:gd name="T41" fmla="*/ 98 h 453"/>
              <a:gd name="T42" fmla="*/ 249 w 356"/>
              <a:gd name="T43" fmla="*/ 23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6" h="453">
                <a:moveTo>
                  <a:pt x="302" y="0"/>
                </a:moveTo>
                <a:lnTo>
                  <a:pt x="302" y="0"/>
                </a:lnTo>
                <a:cubicBezTo>
                  <a:pt x="53" y="0"/>
                  <a:pt x="53" y="0"/>
                  <a:pt x="53" y="0"/>
                </a:cubicBezTo>
                <a:cubicBezTo>
                  <a:pt x="27" y="0"/>
                  <a:pt x="0" y="27"/>
                  <a:pt x="0" y="54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6"/>
                  <a:pt x="27" y="452"/>
                  <a:pt x="53" y="452"/>
                </a:cubicBezTo>
                <a:cubicBezTo>
                  <a:pt x="302" y="452"/>
                  <a:pt x="302" y="452"/>
                  <a:pt x="302" y="452"/>
                </a:cubicBezTo>
                <a:cubicBezTo>
                  <a:pt x="328" y="452"/>
                  <a:pt x="355" y="426"/>
                  <a:pt x="355" y="399"/>
                </a:cubicBezTo>
                <a:cubicBezTo>
                  <a:pt x="355" y="54"/>
                  <a:pt x="355" y="54"/>
                  <a:pt x="355" y="54"/>
                </a:cubicBezTo>
                <a:cubicBezTo>
                  <a:pt x="355" y="27"/>
                  <a:pt x="328" y="0"/>
                  <a:pt x="302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240" y="248"/>
                  <a:pt x="240" y="239"/>
                  <a:pt x="240" y="239"/>
                </a:cubicBezTo>
                <a:cubicBezTo>
                  <a:pt x="240" y="222"/>
                  <a:pt x="240" y="186"/>
                  <a:pt x="204" y="178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329"/>
                  <a:pt x="196" y="346"/>
                  <a:pt x="160" y="354"/>
                </a:cubicBezTo>
                <a:cubicBezTo>
                  <a:pt x="133" y="364"/>
                  <a:pt x="98" y="354"/>
                  <a:pt x="89" y="338"/>
                </a:cubicBezTo>
                <a:cubicBezTo>
                  <a:pt x="89" y="310"/>
                  <a:pt x="107" y="284"/>
                  <a:pt x="133" y="275"/>
                </a:cubicBezTo>
                <a:cubicBezTo>
                  <a:pt x="143" y="275"/>
                  <a:pt x="160" y="275"/>
                  <a:pt x="178" y="275"/>
                </a:cubicBezTo>
                <a:cubicBezTo>
                  <a:pt x="178" y="98"/>
                  <a:pt x="178" y="98"/>
                  <a:pt x="178" y="98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204" y="125"/>
                  <a:pt x="293" y="169"/>
                  <a:pt x="249" y="2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7" name="Freeform 150"/>
          <p:cNvSpPr>
            <a:spLocks noChangeArrowheads="1"/>
          </p:cNvSpPr>
          <p:nvPr userDrawn="1"/>
        </p:nvSpPr>
        <p:spPr bwMode="auto">
          <a:xfrm>
            <a:off x="7346724" y="3160972"/>
            <a:ext cx="212451" cy="216657"/>
          </a:xfrm>
          <a:custGeom>
            <a:avLst/>
            <a:gdLst>
              <a:gd name="T0" fmla="*/ 247 w 444"/>
              <a:gd name="T1" fmla="*/ 399 h 453"/>
              <a:gd name="T2" fmla="*/ 247 w 444"/>
              <a:gd name="T3" fmla="*/ 399 h 453"/>
              <a:gd name="T4" fmla="*/ 44 w 444"/>
              <a:gd name="T5" fmla="*/ 399 h 453"/>
              <a:gd name="T6" fmla="*/ 44 w 444"/>
              <a:gd name="T7" fmla="*/ 53 h 453"/>
              <a:gd name="T8" fmla="*/ 247 w 444"/>
              <a:gd name="T9" fmla="*/ 53 h 453"/>
              <a:gd name="T10" fmla="*/ 247 w 444"/>
              <a:gd name="T11" fmla="*/ 124 h 453"/>
              <a:gd name="T12" fmla="*/ 292 w 444"/>
              <a:gd name="T13" fmla="*/ 124 h 453"/>
              <a:gd name="T14" fmla="*/ 292 w 444"/>
              <a:gd name="T15" fmla="*/ 53 h 453"/>
              <a:gd name="T16" fmla="*/ 247 w 444"/>
              <a:gd name="T17" fmla="*/ 0 h 453"/>
              <a:gd name="T18" fmla="*/ 44 w 444"/>
              <a:gd name="T19" fmla="*/ 0 h 453"/>
              <a:gd name="T20" fmla="*/ 0 w 444"/>
              <a:gd name="T21" fmla="*/ 53 h 453"/>
              <a:gd name="T22" fmla="*/ 0 w 444"/>
              <a:gd name="T23" fmla="*/ 399 h 453"/>
              <a:gd name="T24" fmla="*/ 44 w 444"/>
              <a:gd name="T25" fmla="*/ 452 h 453"/>
              <a:gd name="T26" fmla="*/ 247 w 444"/>
              <a:gd name="T27" fmla="*/ 452 h 453"/>
              <a:gd name="T28" fmla="*/ 292 w 444"/>
              <a:gd name="T29" fmla="*/ 399 h 453"/>
              <a:gd name="T30" fmla="*/ 292 w 444"/>
              <a:gd name="T31" fmla="*/ 346 h 453"/>
              <a:gd name="T32" fmla="*/ 247 w 444"/>
              <a:gd name="T33" fmla="*/ 346 h 453"/>
              <a:gd name="T34" fmla="*/ 247 w 444"/>
              <a:gd name="T35" fmla="*/ 399 h 453"/>
              <a:gd name="T36" fmla="*/ 443 w 444"/>
              <a:gd name="T37" fmla="*/ 239 h 453"/>
              <a:gd name="T38" fmla="*/ 443 w 444"/>
              <a:gd name="T39" fmla="*/ 239 h 453"/>
              <a:gd name="T40" fmla="*/ 345 w 444"/>
              <a:gd name="T41" fmla="*/ 142 h 453"/>
              <a:gd name="T42" fmla="*/ 345 w 444"/>
              <a:gd name="T43" fmla="*/ 204 h 453"/>
              <a:gd name="T44" fmla="*/ 124 w 444"/>
              <a:gd name="T45" fmla="*/ 204 h 453"/>
              <a:gd name="T46" fmla="*/ 124 w 444"/>
              <a:gd name="T47" fmla="*/ 275 h 453"/>
              <a:gd name="T48" fmla="*/ 345 w 444"/>
              <a:gd name="T49" fmla="*/ 275 h 453"/>
              <a:gd name="T50" fmla="*/ 345 w 444"/>
              <a:gd name="T51" fmla="*/ 337 h 453"/>
              <a:gd name="T52" fmla="*/ 443 w 444"/>
              <a:gd name="T53" fmla="*/ 239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4" h="453">
                <a:moveTo>
                  <a:pt x="247" y="399"/>
                </a:moveTo>
                <a:lnTo>
                  <a:pt x="247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247" y="53"/>
                  <a:pt x="247" y="53"/>
                  <a:pt x="247" y="53"/>
                </a:cubicBezTo>
                <a:cubicBezTo>
                  <a:pt x="247" y="124"/>
                  <a:pt x="247" y="124"/>
                  <a:pt x="247" y="124"/>
                </a:cubicBezTo>
                <a:cubicBezTo>
                  <a:pt x="292" y="124"/>
                  <a:pt x="292" y="124"/>
                  <a:pt x="292" y="124"/>
                </a:cubicBezTo>
                <a:cubicBezTo>
                  <a:pt x="292" y="53"/>
                  <a:pt x="292" y="53"/>
                  <a:pt x="292" y="53"/>
                </a:cubicBezTo>
                <a:cubicBezTo>
                  <a:pt x="292" y="27"/>
                  <a:pt x="275" y="0"/>
                  <a:pt x="247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52"/>
                  <a:pt x="44" y="452"/>
                </a:cubicBezTo>
                <a:cubicBezTo>
                  <a:pt x="247" y="452"/>
                  <a:pt x="247" y="452"/>
                  <a:pt x="247" y="452"/>
                </a:cubicBezTo>
                <a:cubicBezTo>
                  <a:pt x="275" y="452"/>
                  <a:pt x="292" y="425"/>
                  <a:pt x="292" y="399"/>
                </a:cubicBezTo>
                <a:cubicBezTo>
                  <a:pt x="292" y="346"/>
                  <a:pt x="292" y="346"/>
                  <a:pt x="292" y="346"/>
                </a:cubicBezTo>
                <a:cubicBezTo>
                  <a:pt x="247" y="346"/>
                  <a:pt x="247" y="346"/>
                  <a:pt x="247" y="346"/>
                </a:cubicBezTo>
                <a:lnTo>
                  <a:pt x="247" y="399"/>
                </a:lnTo>
                <a:close/>
                <a:moveTo>
                  <a:pt x="443" y="239"/>
                </a:moveTo>
                <a:lnTo>
                  <a:pt x="443" y="239"/>
                </a:lnTo>
                <a:cubicBezTo>
                  <a:pt x="345" y="142"/>
                  <a:pt x="345" y="142"/>
                  <a:pt x="345" y="142"/>
                </a:cubicBezTo>
                <a:cubicBezTo>
                  <a:pt x="345" y="204"/>
                  <a:pt x="345" y="204"/>
                  <a:pt x="345" y="204"/>
                </a:cubicBezTo>
                <a:cubicBezTo>
                  <a:pt x="124" y="204"/>
                  <a:pt x="124" y="204"/>
                  <a:pt x="124" y="204"/>
                </a:cubicBezTo>
                <a:cubicBezTo>
                  <a:pt x="124" y="275"/>
                  <a:pt x="124" y="275"/>
                  <a:pt x="124" y="275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345" y="337"/>
                  <a:pt x="345" y="337"/>
                  <a:pt x="345" y="337"/>
                </a:cubicBezTo>
                <a:lnTo>
                  <a:pt x="443" y="2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8" name="Freeform 157"/>
          <p:cNvSpPr>
            <a:spLocks noChangeArrowheads="1"/>
          </p:cNvSpPr>
          <p:nvPr userDrawn="1"/>
        </p:nvSpPr>
        <p:spPr bwMode="auto">
          <a:xfrm>
            <a:off x="7346724" y="4145393"/>
            <a:ext cx="212451" cy="138828"/>
          </a:xfrm>
          <a:custGeom>
            <a:avLst/>
            <a:gdLst>
              <a:gd name="T0" fmla="*/ 398 w 444"/>
              <a:gd name="T1" fmla="*/ 53 h 293"/>
              <a:gd name="T2" fmla="*/ 398 w 444"/>
              <a:gd name="T3" fmla="*/ 53 h 293"/>
              <a:gd name="T4" fmla="*/ 301 w 444"/>
              <a:gd name="T5" fmla="*/ 53 h 293"/>
              <a:gd name="T6" fmla="*/ 301 w 444"/>
              <a:gd name="T7" fmla="*/ 124 h 293"/>
              <a:gd name="T8" fmla="*/ 372 w 444"/>
              <a:gd name="T9" fmla="*/ 124 h 293"/>
              <a:gd name="T10" fmla="*/ 372 w 444"/>
              <a:gd name="T11" fmla="*/ 221 h 293"/>
              <a:gd name="T12" fmla="*/ 71 w 444"/>
              <a:gd name="T13" fmla="*/ 221 h 293"/>
              <a:gd name="T14" fmla="*/ 71 w 444"/>
              <a:gd name="T15" fmla="*/ 124 h 293"/>
              <a:gd name="T16" fmla="*/ 168 w 444"/>
              <a:gd name="T17" fmla="*/ 124 h 293"/>
              <a:gd name="T18" fmla="*/ 168 w 444"/>
              <a:gd name="T19" fmla="*/ 177 h 293"/>
              <a:gd name="T20" fmla="*/ 275 w 444"/>
              <a:gd name="T21" fmla="*/ 89 h 293"/>
              <a:gd name="T22" fmla="*/ 168 w 444"/>
              <a:gd name="T23" fmla="*/ 0 h 293"/>
              <a:gd name="T24" fmla="*/ 168 w 444"/>
              <a:gd name="T25" fmla="*/ 53 h 293"/>
              <a:gd name="T26" fmla="*/ 44 w 444"/>
              <a:gd name="T27" fmla="*/ 53 h 293"/>
              <a:gd name="T28" fmla="*/ 0 w 444"/>
              <a:gd name="T29" fmla="*/ 97 h 293"/>
              <a:gd name="T30" fmla="*/ 0 w 444"/>
              <a:gd name="T31" fmla="*/ 248 h 293"/>
              <a:gd name="T32" fmla="*/ 44 w 444"/>
              <a:gd name="T33" fmla="*/ 292 h 293"/>
              <a:gd name="T34" fmla="*/ 398 w 444"/>
              <a:gd name="T35" fmla="*/ 292 h 293"/>
              <a:gd name="T36" fmla="*/ 443 w 444"/>
              <a:gd name="T37" fmla="*/ 248 h 293"/>
              <a:gd name="T38" fmla="*/ 443 w 444"/>
              <a:gd name="T39" fmla="*/ 97 h 293"/>
              <a:gd name="T40" fmla="*/ 398 w 444"/>
              <a:gd name="T41" fmla="*/ 5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4" h="293">
                <a:moveTo>
                  <a:pt x="398" y="53"/>
                </a:moveTo>
                <a:lnTo>
                  <a:pt x="398" y="53"/>
                </a:lnTo>
                <a:cubicBezTo>
                  <a:pt x="301" y="53"/>
                  <a:pt x="301" y="53"/>
                  <a:pt x="301" y="53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372" y="124"/>
                  <a:pt x="372" y="124"/>
                  <a:pt x="372" y="124"/>
                </a:cubicBezTo>
                <a:cubicBezTo>
                  <a:pt x="372" y="221"/>
                  <a:pt x="372" y="221"/>
                  <a:pt x="372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68" y="177"/>
                  <a:pt x="168" y="177"/>
                  <a:pt x="168" y="177"/>
                </a:cubicBezTo>
                <a:cubicBezTo>
                  <a:pt x="275" y="89"/>
                  <a:pt x="275" y="89"/>
                  <a:pt x="275" y="89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18" y="53"/>
                  <a:pt x="0" y="71"/>
                  <a:pt x="0" y="97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74"/>
                  <a:pt x="18" y="292"/>
                  <a:pt x="44" y="292"/>
                </a:cubicBezTo>
                <a:cubicBezTo>
                  <a:pt x="398" y="292"/>
                  <a:pt x="398" y="292"/>
                  <a:pt x="398" y="292"/>
                </a:cubicBezTo>
                <a:cubicBezTo>
                  <a:pt x="425" y="292"/>
                  <a:pt x="443" y="274"/>
                  <a:pt x="443" y="248"/>
                </a:cubicBezTo>
                <a:cubicBezTo>
                  <a:pt x="443" y="97"/>
                  <a:pt x="443" y="97"/>
                  <a:pt x="443" y="97"/>
                </a:cubicBezTo>
                <a:cubicBezTo>
                  <a:pt x="443" y="71"/>
                  <a:pt x="425" y="53"/>
                  <a:pt x="398" y="5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39" name="Freeform 162"/>
          <p:cNvSpPr>
            <a:spLocks noChangeArrowheads="1"/>
          </p:cNvSpPr>
          <p:nvPr userDrawn="1"/>
        </p:nvSpPr>
        <p:spPr bwMode="auto">
          <a:xfrm>
            <a:off x="8672923" y="3177512"/>
            <a:ext cx="187207" cy="189312"/>
          </a:xfrm>
          <a:custGeom>
            <a:avLst/>
            <a:gdLst>
              <a:gd name="T0" fmla="*/ 346 w 391"/>
              <a:gd name="T1" fmla="*/ 0 h 399"/>
              <a:gd name="T2" fmla="*/ 346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6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6 w 391"/>
              <a:gd name="T19" fmla="*/ 0 h 399"/>
              <a:gd name="T20" fmla="*/ 319 w 391"/>
              <a:gd name="T21" fmla="*/ 221 h 399"/>
              <a:gd name="T22" fmla="*/ 319 w 391"/>
              <a:gd name="T23" fmla="*/ 221 h 399"/>
              <a:gd name="T24" fmla="*/ 222 w 391"/>
              <a:gd name="T25" fmla="*/ 221 h 399"/>
              <a:gd name="T26" fmla="*/ 222 w 391"/>
              <a:gd name="T27" fmla="*/ 319 h 399"/>
              <a:gd name="T28" fmla="*/ 169 w 391"/>
              <a:gd name="T29" fmla="*/ 319 h 399"/>
              <a:gd name="T30" fmla="*/ 169 w 391"/>
              <a:gd name="T31" fmla="*/ 221 h 399"/>
              <a:gd name="T32" fmla="*/ 71 w 391"/>
              <a:gd name="T33" fmla="*/ 221 h 399"/>
              <a:gd name="T34" fmla="*/ 71 w 391"/>
              <a:gd name="T35" fmla="*/ 177 h 399"/>
              <a:gd name="T36" fmla="*/ 169 w 391"/>
              <a:gd name="T37" fmla="*/ 177 h 399"/>
              <a:gd name="T38" fmla="*/ 169 w 391"/>
              <a:gd name="T39" fmla="*/ 70 h 399"/>
              <a:gd name="T40" fmla="*/ 222 w 391"/>
              <a:gd name="T41" fmla="*/ 70 h 399"/>
              <a:gd name="T42" fmla="*/ 222 w 391"/>
              <a:gd name="T43" fmla="*/ 177 h 399"/>
              <a:gd name="T44" fmla="*/ 319 w 391"/>
              <a:gd name="T45" fmla="*/ 177 h 399"/>
              <a:gd name="T46" fmla="*/ 319 w 391"/>
              <a:gd name="T47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6" y="0"/>
                </a:moveTo>
                <a:lnTo>
                  <a:pt x="346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6" y="398"/>
                  <a:pt x="346" y="398"/>
                  <a:pt x="346" y="398"/>
                </a:cubicBezTo>
                <a:cubicBezTo>
                  <a:pt x="373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3" y="0"/>
                  <a:pt x="346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222" y="221"/>
                  <a:pt x="222" y="221"/>
                  <a:pt x="222" y="221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169" y="319"/>
                  <a:pt x="169" y="319"/>
                  <a:pt x="169" y="319"/>
                </a:cubicBezTo>
                <a:cubicBezTo>
                  <a:pt x="169" y="221"/>
                  <a:pt x="169" y="221"/>
                  <a:pt x="169" y="221"/>
                </a:cubicBezTo>
                <a:cubicBezTo>
                  <a:pt x="71" y="221"/>
                  <a:pt x="71" y="221"/>
                  <a:pt x="71" y="221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70"/>
                  <a:pt x="169" y="70"/>
                  <a:pt x="169" y="70"/>
                </a:cubicBezTo>
                <a:cubicBezTo>
                  <a:pt x="222" y="70"/>
                  <a:pt x="222" y="70"/>
                  <a:pt x="222" y="70"/>
                </a:cubicBezTo>
                <a:cubicBezTo>
                  <a:pt x="222" y="177"/>
                  <a:pt x="222" y="177"/>
                  <a:pt x="222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40" name="Freeform 163"/>
          <p:cNvSpPr>
            <a:spLocks noChangeArrowheads="1"/>
          </p:cNvSpPr>
          <p:nvPr userDrawn="1"/>
        </p:nvSpPr>
        <p:spPr bwMode="auto">
          <a:xfrm>
            <a:off x="8199644" y="3177512"/>
            <a:ext cx="185104" cy="189312"/>
          </a:xfrm>
          <a:custGeom>
            <a:avLst/>
            <a:gdLst>
              <a:gd name="T0" fmla="*/ 345 w 390"/>
              <a:gd name="T1" fmla="*/ 0 h 399"/>
              <a:gd name="T2" fmla="*/ 345 w 390"/>
              <a:gd name="T3" fmla="*/ 0 h 399"/>
              <a:gd name="T4" fmla="*/ 44 w 390"/>
              <a:gd name="T5" fmla="*/ 0 h 399"/>
              <a:gd name="T6" fmla="*/ 0 w 390"/>
              <a:gd name="T7" fmla="*/ 53 h 399"/>
              <a:gd name="T8" fmla="*/ 0 w 390"/>
              <a:gd name="T9" fmla="*/ 345 h 399"/>
              <a:gd name="T10" fmla="*/ 44 w 390"/>
              <a:gd name="T11" fmla="*/ 398 h 399"/>
              <a:gd name="T12" fmla="*/ 345 w 390"/>
              <a:gd name="T13" fmla="*/ 398 h 399"/>
              <a:gd name="T14" fmla="*/ 389 w 390"/>
              <a:gd name="T15" fmla="*/ 345 h 399"/>
              <a:gd name="T16" fmla="*/ 389 w 390"/>
              <a:gd name="T17" fmla="*/ 53 h 399"/>
              <a:gd name="T18" fmla="*/ 345 w 390"/>
              <a:gd name="T19" fmla="*/ 0 h 399"/>
              <a:gd name="T20" fmla="*/ 319 w 390"/>
              <a:gd name="T21" fmla="*/ 221 h 399"/>
              <a:gd name="T22" fmla="*/ 319 w 390"/>
              <a:gd name="T23" fmla="*/ 221 h 399"/>
              <a:gd name="T24" fmla="*/ 70 w 390"/>
              <a:gd name="T25" fmla="*/ 221 h 399"/>
              <a:gd name="T26" fmla="*/ 70 w 390"/>
              <a:gd name="T27" fmla="*/ 177 h 399"/>
              <a:gd name="T28" fmla="*/ 319 w 390"/>
              <a:gd name="T29" fmla="*/ 177 h 399"/>
              <a:gd name="T30" fmla="*/ 319 w 390"/>
              <a:gd name="T31" fmla="*/ 221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0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89" y="372"/>
                  <a:pt x="389" y="345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17"/>
                  <a:pt x="372" y="0"/>
                  <a:pt x="345" y="0"/>
                </a:cubicBezTo>
                <a:close/>
                <a:moveTo>
                  <a:pt x="319" y="221"/>
                </a:moveTo>
                <a:lnTo>
                  <a:pt x="319" y="221"/>
                </a:lnTo>
                <a:cubicBezTo>
                  <a:pt x="70" y="221"/>
                  <a:pt x="70" y="221"/>
                  <a:pt x="70" y="221"/>
                </a:cubicBezTo>
                <a:cubicBezTo>
                  <a:pt x="70" y="177"/>
                  <a:pt x="70" y="177"/>
                  <a:pt x="70" y="177"/>
                </a:cubicBezTo>
                <a:cubicBezTo>
                  <a:pt x="319" y="177"/>
                  <a:pt x="319" y="177"/>
                  <a:pt x="319" y="177"/>
                </a:cubicBezTo>
                <a:lnTo>
                  <a:pt x="319" y="2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441" name="Freeform 164"/>
          <p:cNvSpPr>
            <a:spLocks noChangeArrowheads="1"/>
          </p:cNvSpPr>
          <p:nvPr userDrawn="1"/>
        </p:nvSpPr>
        <p:spPr bwMode="auto">
          <a:xfrm>
            <a:off x="7371966" y="3665803"/>
            <a:ext cx="187208" cy="189312"/>
          </a:xfrm>
          <a:custGeom>
            <a:avLst/>
            <a:gdLst>
              <a:gd name="T0" fmla="*/ 345 w 391"/>
              <a:gd name="T1" fmla="*/ 0 h 399"/>
              <a:gd name="T2" fmla="*/ 345 w 391"/>
              <a:gd name="T3" fmla="*/ 0 h 399"/>
              <a:gd name="T4" fmla="*/ 44 w 391"/>
              <a:gd name="T5" fmla="*/ 0 h 399"/>
              <a:gd name="T6" fmla="*/ 0 w 391"/>
              <a:gd name="T7" fmla="*/ 53 h 399"/>
              <a:gd name="T8" fmla="*/ 0 w 391"/>
              <a:gd name="T9" fmla="*/ 345 h 399"/>
              <a:gd name="T10" fmla="*/ 44 w 391"/>
              <a:gd name="T11" fmla="*/ 398 h 399"/>
              <a:gd name="T12" fmla="*/ 345 w 391"/>
              <a:gd name="T13" fmla="*/ 398 h 399"/>
              <a:gd name="T14" fmla="*/ 390 w 391"/>
              <a:gd name="T15" fmla="*/ 345 h 399"/>
              <a:gd name="T16" fmla="*/ 390 w 391"/>
              <a:gd name="T17" fmla="*/ 53 h 399"/>
              <a:gd name="T18" fmla="*/ 345 w 391"/>
              <a:gd name="T19" fmla="*/ 0 h 399"/>
              <a:gd name="T20" fmla="*/ 275 w 391"/>
              <a:gd name="T21" fmla="*/ 319 h 399"/>
              <a:gd name="T22" fmla="*/ 275 w 391"/>
              <a:gd name="T23" fmla="*/ 319 h 399"/>
              <a:gd name="T24" fmla="*/ 194 w 391"/>
              <a:gd name="T25" fmla="*/ 239 h 399"/>
              <a:gd name="T26" fmla="*/ 115 w 391"/>
              <a:gd name="T27" fmla="*/ 319 h 399"/>
              <a:gd name="T28" fmla="*/ 80 w 391"/>
              <a:gd name="T29" fmla="*/ 275 h 399"/>
              <a:gd name="T30" fmla="*/ 150 w 391"/>
              <a:gd name="T31" fmla="*/ 195 h 399"/>
              <a:gd name="T32" fmla="*/ 80 w 391"/>
              <a:gd name="T33" fmla="*/ 124 h 399"/>
              <a:gd name="T34" fmla="*/ 115 w 391"/>
              <a:gd name="T35" fmla="*/ 79 h 399"/>
              <a:gd name="T36" fmla="*/ 194 w 391"/>
              <a:gd name="T37" fmla="*/ 150 h 399"/>
              <a:gd name="T38" fmla="*/ 275 w 391"/>
              <a:gd name="T39" fmla="*/ 79 h 399"/>
              <a:gd name="T40" fmla="*/ 310 w 391"/>
              <a:gd name="T41" fmla="*/ 124 h 399"/>
              <a:gd name="T42" fmla="*/ 239 w 391"/>
              <a:gd name="T43" fmla="*/ 195 h 399"/>
              <a:gd name="T44" fmla="*/ 310 w 391"/>
              <a:gd name="T45" fmla="*/ 275 h 399"/>
              <a:gd name="T46" fmla="*/ 275 w 391"/>
              <a:gd name="T47" fmla="*/ 31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1" h="399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7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8" y="398"/>
                  <a:pt x="44" y="398"/>
                </a:cubicBezTo>
                <a:cubicBezTo>
                  <a:pt x="345" y="398"/>
                  <a:pt x="345" y="398"/>
                  <a:pt x="345" y="398"/>
                </a:cubicBezTo>
                <a:cubicBezTo>
                  <a:pt x="372" y="398"/>
                  <a:pt x="390" y="372"/>
                  <a:pt x="390" y="345"/>
                </a:cubicBezTo>
                <a:cubicBezTo>
                  <a:pt x="390" y="53"/>
                  <a:pt x="390" y="53"/>
                  <a:pt x="390" y="53"/>
                </a:cubicBezTo>
                <a:cubicBezTo>
                  <a:pt x="390" y="17"/>
                  <a:pt x="372" y="0"/>
                  <a:pt x="345" y="0"/>
                </a:cubicBezTo>
                <a:close/>
                <a:moveTo>
                  <a:pt x="275" y="319"/>
                </a:moveTo>
                <a:lnTo>
                  <a:pt x="275" y="319"/>
                </a:lnTo>
                <a:cubicBezTo>
                  <a:pt x="194" y="239"/>
                  <a:pt x="194" y="239"/>
                  <a:pt x="194" y="239"/>
                </a:cubicBezTo>
                <a:cubicBezTo>
                  <a:pt x="115" y="319"/>
                  <a:pt x="115" y="319"/>
                  <a:pt x="115" y="319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150" y="195"/>
                  <a:pt x="150" y="195"/>
                  <a:pt x="150" y="195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94" y="150"/>
                  <a:pt x="194" y="150"/>
                  <a:pt x="194" y="150"/>
                </a:cubicBezTo>
                <a:cubicBezTo>
                  <a:pt x="275" y="79"/>
                  <a:pt x="275" y="79"/>
                  <a:pt x="275" y="79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239" y="195"/>
                  <a:pt x="239" y="195"/>
                  <a:pt x="239" y="195"/>
                </a:cubicBezTo>
                <a:cubicBezTo>
                  <a:pt x="310" y="275"/>
                  <a:pt x="310" y="275"/>
                  <a:pt x="310" y="275"/>
                </a:cubicBezTo>
                <a:lnTo>
                  <a:pt x="275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Trebuchet MS" pitchFamily="34" charset="0"/>
            </a:endParaRPr>
          </a:p>
        </p:txBody>
      </p:sp>
      <p:pic>
        <p:nvPicPr>
          <p:cNvPr id="2053" name="Picture 5" descr="Y:\MA27\ICONS\Zusatzicons\Unspecific\WMF\IconUnspecific_076-2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237" y="4576620"/>
            <a:ext cx="224653" cy="22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Y:\MA27\ICONS\Zusatzicons\Unspecific\WMF\IconUnspecific_080-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232" y="4582602"/>
            <a:ext cx="226140" cy="2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Y:\MA27\ICONS\Zusatzicons\Unspecific\WMF\IconUnspecific_084-2.wmf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12" y="4598791"/>
            <a:ext cx="221207" cy="21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09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y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4793" y="1658673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8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7568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/>
              <a:t>Project partnership</a:t>
            </a:r>
          </a:p>
        </p:txBody>
      </p:sp>
      <p:sp>
        <p:nvSpPr>
          <p:cNvPr id="9" name="Picture Placeholder 24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294793" y="3156999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2" name="Rechteck 1"/>
          <p:cNvSpPr/>
          <p:nvPr userDrawn="1"/>
        </p:nvSpPr>
        <p:spPr>
          <a:xfrm>
            <a:off x="6762750" y="0"/>
            <a:ext cx="2381249" cy="10096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Picture Placeholder 24"/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294793" y="4642899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18" name="Picture Placeholder 24"/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2390533" y="1658673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19" name="Picture Placeholder 24"/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2390533" y="3156999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20" name="Picture Placeholder 24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2390533" y="4642899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21" name="Picture Placeholder 24"/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4485793" y="1650471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22" name="Picture Placeholder 24"/>
          <p:cNvSpPr>
            <a:spLocks noGrp="1" noChangeAspect="1"/>
          </p:cNvSpPr>
          <p:nvPr>
            <p:ph type="pic" sz="quarter" idx="28" hasCustomPrompt="1"/>
          </p:nvPr>
        </p:nvSpPr>
        <p:spPr>
          <a:xfrm>
            <a:off x="4485793" y="3148797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23" name="Picture Placeholder 24"/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4485793" y="4634697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24" name="Picture Placeholder 24"/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6580446" y="1650471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31" hasCustomPrompt="1"/>
          </p:nvPr>
        </p:nvSpPr>
        <p:spPr>
          <a:xfrm>
            <a:off x="6580446" y="3148797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  <p:sp>
        <p:nvSpPr>
          <p:cNvPr id="27" name="Picture Placeholder 2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6580446" y="4634697"/>
            <a:ext cx="1753081" cy="833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79688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C4518-A84B-41BA-8B75-39CFBECD645C}" type="datetimeFigureOut">
              <a:rPr lang="de-DE"/>
              <a:pPr>
                <a:defRPr/>
              </a:pPr>
              <a:t>18.02.2020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A379D-2EB6-4A46-A2A0-4AB78D06CB1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32497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F753A-031A-484C-A16E-8726FC97A473}" type="datetimeFigureOut">
              <a:rPr lang="de-DE"/>
              <a:pPr>
                <a:defRPr/>
              </a:pPr>
              <a:t>18.02.2020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6F46C-9118-4AC4-A8C8-4FF32C7FFDB7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88784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951E1-9640-447C-A2B9-81A251700B9F}" type="datetimeFigureOut">
              <a:rPr lang="de-DE"/>
              <a:pPr>
                <a:defRPr/>
              </a:pPr>
              <a:t>18.02.2020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82E4C-E71F-40F5-8F2E-F8687C36421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5045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s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9694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864" y="2264735"/>
            <a:ext cx="8562974" cy="3211032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96863" y="1335217"/>
            <a:ext cx="8562975" cy="750724"/>
          </a:xfrm>
        </p:spPr>
        <p:txBody>
          <a:bodyPr wrap="square" lIns="0" tIns="0" rIns="0" bIns="0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Headlines</a:t>
            </a:r>
          </a:p>
        </p:txBody>
      </p:sp>
    </p:spTree>
    <p:extLst>
      <p:ext uri="{BB962C8B-B14F-4D97-AF65-F5344CB8AC3E}">
        <p14:creationId xmlns:p14="http://schemas.microsoft.com/office/powerpoint/2010/main" val="120361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607581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864" y="1307806"/>
            <a:ext cx="8562974" cy="4167962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16545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9694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116013"/>
            <a:ext cx="9143999" cy="44132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GB" noProof="0"/>
              <a:t>FULL Image</a:t>
            </a:r>
          </a:p>
        </p:txBody>
      </p:sp>
    </p:spTree>
    <p:extLst>
      <p:ext uri="{BB962C8B-B14F-4D97-AF65-F5344CB8AC3E}">
        <p14:creationId xmlns:p14="http://schemas.microsoft.com/office/powerpoint/2010/main" val="14266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&gt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grammplatzhalter 2"/>
          <p:cNvSpPr>
            <a:spLocks noGrp="1"/>
          </p:cNvSpPr>
          <p:nvPr>
            <p:ph type="chart" sz="quarter" idx="14" hasCustomPrompt="1"/>
          </p:nvPr>
        </p:nvSpPr>
        <p:spPr>
          <a:xfrm>
            <a:off x="296234" y="1285875"/>
            <a:ext cx="4102100" cy="43815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noProof="0" dirty="0"/>
              <a:t>Insert Diagram with a click</a:t>
            </a:r>
          </a:p>
        </p:txBody>
      </p:sp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618213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 err="1"/>
              <a:t>TiTle</a:t>
            </a:r>
            <a:r>
              <a:rPr lang="en-GB" noProof="0" dirty="0"/>
              <a:t>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508205" y="1286539"/>
            <a:ext cx="4351633" cy="4040373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11655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gt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9694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235" y="1286539"/>
            <a:ext cx="4102100" cy="4401880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  <p:sp>
        <p:nvSpPr>
          <p:cNvPr id="6" name="Diagrammplatzhalter 2"/>
          <p:cNvSpPr>
            <a:spLocks noGrp="1"/>
          </p:cNvSpPr>
          <p:nvPr>
            <p:ph type="chart" sz="quarter" idx="14" hasCustomPrompt="1"/>
          </p:nvPr>
        </p:nvSpPr>
        <p:spPr>
          <a:xfrm>
            <a:off x="4518837" y="1285875"/>
            <a:ext cx="4330368" cy="4009139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Insert Diagram with a click</a:t>
            </a:r>
          </a:p>
        </p:txBody>
      </p:sp>
    </p:spTree>
    <p:extLst>
      <p:ext uri="{BB962C8B-B14F-4D97-AF65-F5344CB8AC3E}">
        <p14:creationId xmlns:p14="http://schemas.microsoft.com/office/powerpoint/2010/main" val="141932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gt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300039" y="1286539"/>
            <a:ext cx="4098296" cy="43806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1" y="149225"/>
            <a:ext cx="6596948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508205" y="1286539"/>
            <a:ext cx="4351633" cy="4040373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207457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gt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4540102" y="1286539"/>
            <a:ext cx="4319736" cy="40403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00">
                <a:latin typeface="Raleway Light"/>
                <a:cs typeface="Raleway Light"/>
              </a:defRPr>
            </a:lvl1pPr>
          </a:lstStyle>
          <a:p>
            <a:r>
              <a:rPr lang="en-GB" noProof="0" dirty="0"/>
              <a:t>Image</a:t>
            </a:r>
          </a:p>
        </p:txBody>
      </p:sp>
      <p:sp>
        <p:nvSpPr>
          <p:cNvPr id="5" name="Titelplatzhalter 3"/>
          <p:cNvSpPr>
            <a:spLocks noGrp="1"/>
          </p:cNvSpPr>
          <p:nvPr>
            <p:ph type="title" hasCustomPrompt="1"/>
          </p:nvPr>
        </p:nvSpPr>
        <p:spPr>
          <a:xfrm>
            <a:off x="-4762" y="149225"/>
            <a:ext cx="6586315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96235" y="1286539"/>
            <a:ext cx="4102100" cy="4401880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Insert Text</a:t>
            </a:r>
          </a:p>
        </p:txBody>
      </p:sp>
    </p:spTree>
    <p:extLst>
      <p:ext uri="{BB962C8B-B14F-4D97-AF65-F5344CB8AC3E}">
        <p14:creationId xmlns:p14="http://schemas.microsoft.com/office/powerpoint/2010/main" val="327474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/>
          <p:nvPr userDrawn="1"/>
        </p:nvCxnSpPr>
        <p:spPr>
          <a:xfrm>
            <a:off x="-6889" y="6382282"/>
            <a:ext cx="45785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hteck 1"/>
          <p:cNvSpPr/>
          <p:nvPr userDrawn="1"/>
        </p:nvSpPr>
        <p:spPr>
          <a:xfrm>
            <a:off x="-1" y="1"/>
            <a:ext cx="9143275" cy="10096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9" name="Textplatzhalter 2"/>
          <p:cNvSpPr>
            <a:spLocks noGrp="1"/>
          </p:cNvSpPr>
          <p:nvPr>
            <p:ph type="body" idx="1"/>
          </p:nvPr>
        </p:nvSpPr>
        <p:spPr>
          <a:xfrm>
            <a:off x="299805" y="1296613"/>
            <a:ext cx="8064216" cy="4051148"/>
          </a:xfrm>
          <a:prstGeom prst="rect">
            <a:avLst/>
          </a:prstGeom>
        </p:spPr>
        <p:txBody>
          <a:bodyPr vert="horz" lIns="217590" tIns="108794" rIns="217590" bIns="108794" rtlCol="0">
            <a:normAutofit/>
          </a:bodyPr>
          <a:lstStyle/>
          <a:p>
            <a:pPr lvl="0"/>
            <a:r>
              <a:rPr lang="en-GB" noProof="0" dirty="0" err="1"/>
              <a:t>Textmasterformat</a:t>
            </a:r>
            <a:r>
              <a:rPr lang="en-GB" noProof="0" dirty="0"/>
              <a:t> to edit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2" name="TextBox 35"/>
          <p:cNvSpPr txBox="1"/>
          <p:nvPr/>
        </p:nvSpPr>
        <p:spPr>
          <a:xfrm>
            <a:off x="3551950" y="6199434"/>
            <a:ext cx="428783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0" kern="1200" spc="50" baseline="0" noProof="0">
                <a:solidFill>
                  <a:schemeClr val="accent1"/>
                </a:solidFill>
                <a:latin typeface="Trebuchet MS" pitchFamily="34" charset="0"/>
                <a:cs typeface="Raleway"/>
              </a:rPr>
              <a:t>TAKING </a:t>
            </a:r>
            <a:r>
              <a:rPr lang="en-GB" sz="1500" b="1" kern="1200" spc="50" baseline="0" noProof="0">
                <a:solidFill>
                  <a:schemeClr val="accent1"/>
                </a:solidFill>
                <a:latin typeface="Trebuchet MS" pitchFamily="34" charset="0"/>
                <a:cs typeface="Raleway"/>
              </a:rPr>
              <a:t>COOPERATION</a:t>
            </a:r>
            <a:r>
              <a:rPr lang="en-GB" sz="1500" b="0" kern="1200" spc="50" baseline="0" noProof="0">
                <a:solidFill>
                  <a:schemeClr val="accent1"/>
                </a:solidFill>
                <a:latin typeface="Trebuchet MS" pitchFamily="34" charset="0"/>
                <a:cs typeface="Raleway"/>
              </a:rPr>
              <a:t> FORWARD</a:t>
            </a:r>
            <a:endParaRPr lang="en-GB" sz="1500" b="0" kern="1200" spc="50" baseline="0" noProof="0">
              <a:solidFill>
                <a:schemeClr val="accent1"/>
              </a:solidFill>
              <a:latin typeface="Trebuchet MS" pitchFamily="34" charset="0"/>
              <a:cs typeface="Lato Light"/>
            </a:endParaRPr>
          </a:p>
        </p:txBody>
      </p:sp>
      <p:pic>
        <p:nvPicPr>
          <p:cNvPr id="18" name="Picture 3" descr="\\ISTORAGE\-Print\MA27\Report_DOC\gfx.png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949" y="5353818"/>
            <a:ext cx="1457325" cy="150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27"/>
          <p:cNvSpPr txBox="1"/>
          <p:nvPr/>
        </p:nvSpPr>
        <p:spPr>
          <a:xfrm>
            <a:off x="8220448" y="6154602"/>
            <a:ext cx="674149" cy="36929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en-GB" sz="1200" b="0" noProof="0" smtClean="0">
                <a:solidFill>
                  <a:schemeClr val="accent1"/>
                </a:solidFill>
                <a:latin typeface="Trebuchet MS" pitchFamily="34" charset="0"/>
                <a:cs typeface="Raleway Light"/>
              </a:rPr>
              <a:pPr algn="ctr"/>
              <a:t>‹#›</a:t>
            </a:fld>
            <a:endParaRPr lang="en-GB" sz="1200" b="0" noProof="0">
              <a:solidFill>
                <a:schemeClr val="accent1"/>
              </a:solidFill>
              <a:latin typeface="Trebuchet MS" pitchFamily="34" charset="0"/>
              <a:cs typeface="Raleway Light"/>
            </a:endParaRPr>
          </a:p>
        </p:txBody>
      </p:sp>
      <p:pic>
        <p:nvPicPr>
          <p:cNvPr id="50" name="Picture 4" descr="\\ISTORAGE\-Print\MA27\Powerpoint\rep\icons (1).emf"/>
          <p:cNvPicPr>
            <a:picLocks noChangeAspect="1" noChangeArrowheads="1"/>
          </p:cNvPicPr>
          <p:nvPr userDrawn="1"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05" y="6154025"/>
            <a:ext cx="485294" cy="48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itelplatzhalter 3"/>
          <p:cNvSpPr>
            <a:spLocks noGrp="1"/>
          </p:cNvSpPr>
          <p:nvPr>
            <p:ph type="title"/>
          </p:nvPr>
        </p:nvSpPr>
        <p:spPr>
          <a:xfrm>
            <a:off x="-6888" y="149227"/>
            <a:ext cx="6588442" cy="6860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Title </a:t>
            </a:r>
            <a:r>
              <a:rPr lang="en-GB" noProof="0" dirty="0" err="1"/>
              <a:t>masterformat</a:t>
            </a:r>
            <a:endParaRPr lang="en-GB" noProof="0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F1E8283E-390D-42A1-AF04-BEF1F669D482}"/>
              </a:ext>
            </a:extLst>
          </p:cNvPr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291" y="149227"/>
            <a:ext cx="1915197" cy="68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59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49" r:id="rId2"/>
    <p:sldLayoutId id="2147483859" r:id="rId3"/>
    <p:sldLayoutId id="2147483850" r:id="rId4"/>
    <p:sldLayoutId id="2147483861" r:id="rId5"/>
    <p:sldLayoutId id="2147483847" r:id="rId6"/>
    <p:sldLayoutId id="2147483855" r:id="rId7"/>
    <p:sldLayoutId id="2147483854" r:id="rId8"/>
    <p:sldLayoutId id="2147483851" r:id="rId9"/>
    <p:sldLayoutId id="2147483852" r:id="rId10"/>
    <p:sldLayoutId id="2147483853" r:id="rId11"/>
    <p:sldLayoutId id="2147483856" r:id="rId12"/>
    <p:sldLayoutId id="2147483860" r:id="rId13"/>
    <p:sldLayoutId id="2147483857" r:id="rId14"/>
    <p:sldLayoutId id="2147483858" r:id="rId15"/>
    <p:sldLayoutId id="2147483800" r:id="rId16"/>
    <p:sldLayoutId id="2147483862" r:id="rId17"/>
    <p:sldLayoutId id="2147483864" r:id="rId18"/>
    <p:sldLayoutId id="2147483865" r:id="rId19"/>
    <p:sldLayoutId id="2147483866" r:id="rId20"/>
    <p:sldLayoutId id="2147483863" r:id="rId21"/>
    <p:sldLayoutId id="2147483867" r:id="rId22"/>
    <p:sldLayoutId id="2147483868" r:id="rId23"/>
    <p:sldLayoutId id="2147483869" r:id="rId24"/>
  </p:sldLayoutIdLst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hf hdr="0" ftr="0" dt="0"/>
  <p:txStyles>
    <p:titleStyle>
      <a:lvl1pPr marL="216000" algn="l" defTabSz="913878" rtl="0" eaLnBrk="1" latinLnBrk="0" hangingPunct="1">
        <a:spcBef>
          <a:spcPct val="0"/>
        </a:spcBef>
        <a:buNone/>
        <a:defRPr sz="2800" b="1" kern="1200" cap="all" normalizeH="0" baseline="0">
          <a:solidFill>
            <a:schemeClr val="accent3">
              <a:lumMod val="75000"/>
            </a:schemeClr>
          </a:solidFill>
          <a:latin typeface="Trebuchet MS" pitchFamily="34" charset="0"/>
          <a:ea typeface="+mj-ea"/>
          <a:cs typeface="+mj-cs"/>
        </a:defRPr>
      </a:lvl1pPr>
    </p:titleStyle>
    <p:bodyStyle>
      <a:lvl1pPr marL="342705" indent="-342705" algn="l" defTabSz="913878" rtl="0" eaLnBrk="1" latinLnBrk="0" hangingPunct="1">
        <a:spcBef>
          <a:spcPct val="20000"/>
        </a:spcBef>
        <a:buClr>
          <a:schemeClr val="accent1"/>
        </a:buClr>
        <a:buSzPct val="80000"/>
        <a:buFont typeface="Wingdings 2" pitchFamily="18" charset="2"/>
        <a:buChar char=""/>
        <a:defRPr sz="2400" kern="1200" baseline="0">
          <a:solidFill>
            <a:schemeClr val="accent1"/>
          </a:solidFill>
          <a:latin typeface="Trebuchet MS" pitchFamily="34" charset="0"/>
          <a:ea typeface="+mn-ea"/>
          <a:cs typeface="+mn-cs"/>
        </a:defRPr>
      </a:lvl1pPr>
      <a:lvl2pPr marL="742527" indent="-285588" algn="l" defTabSz="913878" rtl="0" eaLnBrk="1" latinLnBrk="0" hangingPunct="1">
        <a:spcBef>
          <a:spcPct val="20000"/>
        </a:spcBef>
        <a:buClr>
          <a:schemeClr val="accent1"/>
        </a:buClr>
        <a:buSzPct val="80000"/>
        <a:buFont typeface="Wingdings" pitchFamily="2" charset="2"/>
        <a:buChar char=""/>
        <a:defRPr sz="2000" kern="1200">
          <a:solidFill>
            <a:schemeClr val="accent6">
              <a:lumMod val="50000"/>
            </a:schemeClr>
          </a:solidFill>
          <a:latin typeface="Trebuchet MS" pitchFamily="34" charset="0"/>
          <a:ea typeface="+mn-ea"/>
          <a:cs typeface="+mn-cs"/>
        </a:defRPr>
      </a:lvl2pPr>
      <a:lvl3pPr marL="1142349" indent="-228470" algn="l" defTabSz="913878" rtl="0" eaLnBrk="1" latinLnBrk="0" hangingPunct="1">
        <a:spcBef>
          <a:spcPct val="20000"/>
        </a:spcBef>
        <a:buClr>
          <a:schemeClr val="accent1"/>
        </a:buClr>
        <a:buSzPct val="100000"/>
        <a:buFont typeface="Trebuchet MS" pitchFamily="34" charset="0"/>
        <a:buChar char="&gt;"/>
        <a:defRPr sz="1800" kern="1200">
          <a:solidFill>
            <a:schemeClr val="accent6">
              <a:lumMod val="50000"/>
            </a:schemeClr>
          </a:solidFill>
          <a:latin typeface="Trebuchet MS" pitchFamily="34" charset="0"/>
          <a:ea typeface="+mn-ea"/>
          <a:cs typeface="+mn-cs"/>
        </a:defRPr>
      </a:lvl3pPr>
      <a:lvl4pPr marL="1599288" indent="-228470" algn="l" defTabSz="913878" rtl="0" eaLnBrk="1" latinLnBrk="0" hangingPunct="1">
        <a:spcBef>
          <a:spcPct val="20000"/>
        </a:spcBef>
        <a:buClr>
          <a:schemeClr val="accent1"/>
        </a:buClr>
        <a:buFont typeface="Trebuchet MS" pitchFamily="34" charset="0"/>
        <a:buChar char="&gt;"/>
        <a:defRPr sz="1800" kern="1200">
          <a:solidFill>
            <a:schemeClr val="accent6">
              <a:lumMod val="50000"/>
            </a:schemeClr>
          </a:solidFill>
          <a:latin typeface="Trebuchet MS" pitchFamily="34" charset="0"/>
          <a:ea typeface="+mn-ea"/>
          <a:cs typeface="+mn-cs"/>
        </a:defRPr>
      </a:lvl4pPr>
      <a:lvl5pPr marL="2056227" indent="-228470" algn="l" defTabSz="913878" rtl="0" eaLnBrk="1" latinLnBrk="0" hangingPunct="1">
        <a:spcBef>
          <a:spcPct val="20000"/>
        </a:spcBef>
        <a:buClr>
          <a:schemeClr val="accent1"/>
        </a:buClr>
        <a:buFont typeface="Trebuchet MS" pitchFamily="34" charset="0"/>
        <a:buChar char="&gt;"/>
        <a:defRPr sz="1800" kern="1200">
          <a:solidFill>
            <a:schemeClr val="accent6">
              <a:lumMod val="50000"/>
            </a:schemeClr>
          </a:solidFill>
          <a:latin typeface="Trebuchet MS" pitchFamily="34" charset="0"/>
          <a:ea typeface="+mn-ea"/>
          <a:cs typeface="+mn-cs"/>
        </a:defRPr>
      </a:lvl5pPr>
      <a:lvl6pPr marL="2513167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106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047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986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39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78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17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58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698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37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576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15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hyperlink" Target="https://www.innorojewellery.com/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9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AT" dirty="0">
                <a:latin typeface="Texta Light" pitchFamily="50" charset="0"/>
              </a:rPr>
              <a:t>WORKSHOP | </a:t>
            </a:r>
            <a:r>
              <a:rPr lang="hu-HU" dirty="0">
                <a:latin typeface="Texta Light" pitchFamily="50" charset="0"/>
              </a:rPr>
              <a:t>2020. Február 20. </a:t>
            </a:r>
            <a:r>
              <a:rPr lang="de-AT" dirty="0">
                <a:latin typeface="Texta Light" pitchFamily="50" charset="0"/>
              </a:rPr>
              <a:t>| </a:t>
            </a:r>
            <a:r>
              <a:rPr lang="hu-HU" dirty="0">
                <a:latin typeface="Texta Light" pitchFamily="50" charset="0"/>
              </a:rPr>
              <a:t>Jászberény </a:t>
            </a:r>
            <a:endParaRPr lang="de-AT" dirty="0">
              <a:latin typeface="Texta Light" pitchFamily="50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1104926" y="5164667"/>
            <a:ext cx="7937474" cy="1012851"/>
          </a:xfrm>
        </p:spPr>
        <p:txBody>
          <a:bodyPr>
            <a:normAutofit fontScale="62500" lnSpcReduction="20000"/>
          </a:bodyPr>
          <a:lstStyle/>
          <a:p>
            <a:r>
              <a:rPr lang="hu-HU" sz="2800" dirty="0"/>
              <a:t>Az önkormányzatok és intézményeik a kulturális és kreatív gazdaságban – lehetőségek (?) és feladatok (?) - </a:t>
            </a:r>
            <a:r>
              <a:rPr lang="hu-HU" sz="2800" b="0" dirty="0">
                <a:latin typeface="Texta Medium" pitchFamily="50" charset="0"/>
              </a:rPr>
              <a:t>A 2019 november 6.-án </a:t>
            </a:r>
            <a:r>
              <a:rPr lang="hu-HU" sz="2800" b="0" dirty="0" err="1">
                <a:latin typeface="Texta Medium" pitchFamily="50" charset="0"/>
              </a:rPr>
              <a:t>Vittorio</a:t>
            </a:r>
            <a:r>
              <a:rPr lang="hu-HU" sz="2800" b="0" dirty="0">
                <a:latin typeface="Texta Medium" pitchFamily="50" charset="0"/>
              </a:rPr>
              <a:t> </a:t>
            </a:r>
            <a:r>
              <a:rPr lang="hu-HU" sz="2800" b="0" dirty="0" err="1">
                <a:latin typeface="Texta Medium" pitchFamily="50" charset="0"/>
              </a:rPr>
              <a:t>Veneto</a:t>
            </a:r>
            <a:r>
              <a:rPr lang="hu-HU" sz="2800" b="0" dirty="0">
                <a:latin typeface="Texta Medium" pitchFamily="50" charset="0"/>
              </a:rPr>
              <a:t>-ban </a:t>
            </a:r>
            <a:r>
              <a:rPr lang="de-AT" sz="2800" b="0" dirty="0">
                <a:latin typeface="Texta Light" pitchFamily="50" charset="0"/>
              </a:rPr>
              <a:t>Sebastian Knopp </a:t>
            </a:r>
            <a:r>
              <a:rPr lang="hu-HU" sz="2800" b="0" dirty="0">
                <a:latin typeface="Texta Light" pitchFamily="50" charset="0"/>
              </a:rPr>
              <a:t> által előadott prezentáció adaptált változata. </a:t>
            </a:r>
            <a:endParaRPr lang="de-DE" sz="2800" b="0" dirty="0">
              <a:latin typeface="Texta Medium" pitchFamily="50" charset="0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AT" dirty="0"/>
              <a:t>STIMULART I RUNI I </a:t>
            </a:r>
            <a:r>
              <a:rPr lang="hu-HU" dirty="0"/>
              <a:t>Dr. Földi Zsuzsanna </a:t>
            </a:r>
            <a:r>
              <a:rPr lang="hu-HU" dirty="0">
                <a:latin typeface="Texta Light" pitchFamily="50" charset="0"/>
              </a:rPr>
              <a:t>tematikus koordinátor, LP Jászberény 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4368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411BA9C-27DA-4E8D-B710-478E5C166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</a:t>
            </a:r>
            <a:r>
              <a:rPr lang="hu-HU" dirty="0"/>
              <a:t>Fókuszban a városok jövője: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34900B47-171E-4533-B42D-F9530B2A2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9473" y="987721"/>
            <a:ext cx="8562975" cy="750724"/>
          </a:xfrm>
        </p:spPr>
        <p:txBody>
          <a:bodyPr/>
          <a:lstStyle/>
          <a:p>
            <a:r>
              <a:rPr lang="hu-HU" dirty="0"/>
              <a:t>Linz – Stimulart tanulmányút: IPARBÓL KULTÚRÁT  </a:t>
            </a:r>
          </a:p>
        </p:txBody>
      </p:sp>
      <p:pic>
        <p:nvPicPr>
          <p:cNvPr id="6" name="Kép 5" descr="A képen épület, férfi, állás, nő látható&#10;&#10;Automatikusan generált leírás">
            <a:extLst>
              <a:ext uri="{FF2B5EF4-FFF2-40B4-BE49-F238E27FC236}">
                <a16:creationId xmlns:a16="http://schemas.microsoft.com/office/drawing/2014/main" id="{4A4E90AC-3AE3-4F3E-81CA-917284B02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73" y="1453245"/>
            <a:ext cx="3096919" cy="1742017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pic>
        <p:nvPicPr>
          <p:cNvPr id="8" name="Kép 7" descr="A képen kültéri, épület, út, személy látható&#10;&#10;Automatikusan generált leírás">
            <a:extLst>
              <a:ext uri="{FF2B5EF4-FFF2-40B4-BE49-F238E27FC236}">
                <a16:creationId xmlns:a16="http://schemas.microsoft.com/office/drawing/2014/main" id="{798DCB3B-C7DD-4A65-935C-4702CEDC0F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6" y="3854054"/>
            <a:ext cx="3242733" cy="1824037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pic>
        <p:nvPicPr>
          <p:cNvPr id="10" name="Kép 9" descr="A képen beltéri, személy, asztal, ülő látható&#10;&#10;Automatikusan generált leírás">
            <a:extLst>
              <a:ext uri="{FF2B5EF4-FFF2-40B4-BE49-F238E27FC236}">
                <a16:creationId xmlns:a16="http://schemas.microsoft.com/office/drawing/2014/main" id="{3437890D-0C67-4004-A4F0-7352703BAB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44" y="4358448"/>
            <a:ext cx="3242733" cy="1824037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pic>
        <p:nvPicPr>
          <p:cNvPr id="14" name="Kép 13" descr="A képen beltéri, mennyezet, asztal, ablak látható&#10;&#10;Automatikusan generált leírás">
            <a:extLst>
              <a:ext uri="{FF2B5EF4-FFF2-40B4-BE49-F238E27FC236}">
                <a16:creationId xmlns:a16="http://schemas.microsoft.com/office/drawing/2014/main" id="{8ADAFDD0-8D16-4868-8F06-1332A8EF6C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104" y="1396090"/>
            <a:ext cx="3629849" cy="2041790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pic>
        <p:nvPicPr>
          <p:cNvPr id="12" name="Kép 11" descr="A képen víz, épület, világos, csónak látható&#10;&#10;Automatikusan generált leírás">
            <a:extLst>
              <a:ext uri="{FF2B5EF4-FFF2-40B4-BE49-F238E27FC236}">
                <a16:creationId xmlns:a16="http://schemas.microsoft.com/office/drawing/2014/main" id="{B0B7543F-248D-4C8D-8E41-8FCFDFF5A7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972" y="2532990"/>
            <a:ext cx="2184339" cy="1228691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pic>
        <p:nvPicPr>
          <p:cNvPr id="16" name="Kép 15" descr="A képen beltéri, fénykép, szoba, asztal látható&#10;&#10;Automatikusan generált leírás">
            <a:extLst>
              <a:ext uri="{FF2B5EF4-FFF2-40B4-BE49-F238E27FC236}">
                <a16:creationId xmlns:a16="http://schemas.microsoft.com/office/drawing/2014/main" id="{C7DEBD4F-7B18-47C4-AEAA-4CC807C899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977" y="5195358"/>
            <a:ext cx="2690519" cy="1513417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pic>
        <p:nvPicPr>
          <p:cNvPr id="20" name="Kép 19" descr="A képen beltéri, mennyezet, épület, szoba látható&#10;&#10;Automatikusan generált leírás">
            <a:extLst>
              <a:ext uri="{FF2B5EF4-FFF2-40B4-BE49-F238E27FC236}">
                <a16:creationId xmlns:a16="http://schemas.microsoft.com/office/drawing/2014/main" id="{EABD8950-3F33-48F4-858E-B9DF7816DF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978" y="3595955"/>
            <a:ext cx="3096919" cy="1742017"/>
          </a:xfrm>
          <a:prstGeom prst="rect">
            <a:avLst/>
          </a:prstGeom>
          <a:ln w="12700">
            <a:solidFill>
              <a:schemeClr val="accent6"/>
            </a:solidFill>
          </a:ln>
        </p:spPr>
      </p:pic>
      <p:sp>
        <p:nvSpPr>
          <p:cNvPr id="21" name="Szövegdoboz 20">
            <a:extLst>
              <a:ext uri="{FF2B5EF4-FFF2-40B4-BE49-F238E27FC236}">
                <a16:creationId xmlns:a16="http://schemas.microsoft.com/office/drawing/2014/main" id="{CCA0CD9A-10C2-406E-A825-94B47EB0ADB6}"/>
              </a:ext>
            </a:extLst>
          </p:cNvPr>
          <p:cNvSpPr txBox="1"/>
          <p:nvPr/>
        </p:nvSpPr>
        <p:spPr>
          <a:xfrm>
            <a:off x="3393783" y="1373646"/>
            <a:ext cx="1768949" cy="1000874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000" b="1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1. Ars </a:t>
            </a:r>
            <a:r>
              <a:rPr lang="hu-HU" sz="2000" b="1" dirty="0" err="1">
                <a:solidFill>
                  <a:srgbClr val="C00000"/>
                </a:solidFill>
                <a:latin typeface="Trebuchet MS" pitchFamily="34" charset="0"/>
                <a:cs typeface="Raleway"/>
              </a:rPr>
              <a:t>Electronica</a:t>
            </a:r>
            <a:r>
              <a:rPr lang="hu-HU" sz="2000" b="1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 Center </a:t>
            </a:r>
          </a:p>
        </p:txBody>
      </p:sp>
      <p:sp>
        <p:nvSpPr>
          <p:cNvPr id="22" name="Szöveg helye 21">
            <a:extLst>
              <a:ext uri="{FF2B5EF4-FFF2-40B4-BE49-F238E27FC236}">
                <a16:creationId xmlns:a16="http://schemas.microsoft.com/office/drawing/2014/main" id="{133E65B4-E837-4BF8-99C0-8D0103ED94A0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488817" y="3902716"/>
            <a:ext cx="2145160" cy="385321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000" b="1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2. </a:t>
            </a:r>
            <a:r>
              <a:rPr lang="hu-HU" sz="2000" b="1" dirty="0" err="1">
                <a:solidFill>
                  <a:srgbClr val="C00000"/>
                </a:solidFill>
                <a:latin typeface="Trebuchet MS" pitchFamily="34" charset="0"/>
                <a:cs typeface="Raleway"/>
              </a:rPr>
              <a:t>TabakFabrik</a:t>
            </a:r>
            <a:endParaRPr lang="hu-HU" sz="2000" b="1" dirty="0">
              <a:solidFill>
                <a:srgbClr val="C00000"/>
              </a:solidFill>
              <a:latin typeface="Trebuchet MS" pitchFamily="34" charset="0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24454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A5038BF-FCB0-4E12-B0A7-9096AC3D6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</a:t>
            </a:r>
            <a:r>
              <a:rPr lang="hu-HU" dirty="0"/>
              <a:t>Fókuszban a városok jövője: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7D9C1CC-C0E0-4705-B053-067599F67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902" y="1144213"/>
            <a:ext cx="8844195" cy="49348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800" b="1" dirty="0">
                <a:solidFill>
                  <a:schemeClr val="accent6"/>
                </a:solidFill>
                <a:latin typeface="Texta Light" pitchFamily="50" charset="0"/>
                <a:cs typeface="Helvetica Neue"/>
              </a:rPr>
              <a:t>VESZPRÉM (tanulmányút): </a:t>
            </a:r>
            <a:endParaRPr lang="de-DE" sz="2800" b="1" dirty="0">
              <a:solidFill>
                <a:schemeClr val="accent6"/>
              </a:solidFill>
              <a:latin typeface="Texta Light" pitchFamily="50" charset="0"/>
              <a:cs typeface="Helvetica Neue"/>
            </a:endParaRPr>
          </a:p>
          <a:p>
            <a:pPr marL="0" indent="0">
              <a:buNone/>
            </a:pPr>
            <a:r>
              <a:rPr lang="hu-HU" dirty="0"/>
              <a:t>Közepesen erős gazdaság </a:t>
            </a:r>
          </a:p>
          <a:p>
            <a:pPr marL="0" indent="0">
              <a:buNone/>
            </a:pPr>
            <a:r>
              <a:rPr lang="hu-HU" dirty="0"/>
              <a:t>Kulturális örökség, Balaton </a:t>
            </a:r>
          </a:p>
          <a:p>
            <a:pPr marL="0" indent="0">
              <a:buNone/>
            </a:pPr>
            <a:r>
              <a:rPr lang="hu-HU" sz="4400" b="1" dirty="0"/>
              <a:t>ÖTLET !! </a:t>
            </a:r>
          </a:p>
          <a:p>
            <a:pPr marL="0" indent="0">
              <a:buNone/>
            </a:pPr>
            <a:r>
              <a:rPr lang="hu-HU" dirty="0"/>
              <a:t>Kreatív vállalkozások – kulcsszemélyek és személyiségek </a:t>
            </a:r>
          </a:p>
          <a:p>
            <a:pPr marL="0" indent="0">
              <a:buNone/>
            </a:pPr>
            <a:r>
              <a:rPr lang="hu-HU" dirty="0"/>
              <a:t>A kreatívok- kreatív helyi vállalkozások, kreatívok – önkormányzat intenzív </a:t>
            </a:r>
            <a:r>
              <a:rPr lang="hu-HU" b="1" dirty="0"/>
              <a:t>érdemi, következetes</a:t>
            </a:r>
            <a:r>
              <a:rPr lang="hu-HU" dirty="0"/>
              <a:t> kommunikációja.</a:t>
            </a:r>
          </a:p>
          <a:p>
            <a:pPr marL="0" indent="0">
              <a:buNone/>
            </a:pPr>
            <a:r>
              <a:rPr lang="hu-HU" sz="3200" b="1" dirty="0"/>
              <a:t>Kölcsönös előnyök felismerése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9965152E-5D0F-4CF2-B774-A5A590F2D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B4A0CE38-81E4-4B50-9F13-F752A9D53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683" y="1017448"/>
            <a:ext cx="2847975" cy="16002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8B3FD861-356F-4486-B341-F28041AFB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314" y="4619302"/>
            <a:ext cx="2218203" cy="91897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0F546660-4012-42D3-B4E0-DE4B6AD26F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1554" y="2097103"/>
            <a:ext cx="2368994" cy="873125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C2D89746-005E-4C47-8F80-CF8A937515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9985" y="871990"/>
            <a:ext cx="1704106" cy="113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031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FB5F370-C991-46BC-A16B-EE2570E96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79" y="221531"/>
            <a:ext cx="6588442" cy="686006"/>
          </a:xfrm>
        </p:spPr>
        <p:txBody>
          <a:bodyPr>
            <a:normAutofit fontScale="90000"/>
          </a:bodyPr>
          <a:lstStyle/>
          <a:p>
            <a:r>
              <a:rPr lang="en-GB" dirty="0"/>
              <a:t>2. </a:t>
            </a:r>
            <a:r>
              <a:rPr lang="hu-HU" dirty="0"/>
              <a:t>Fókuszban a városok jövője:</a:t>
            </a:r>
            <a:br>
              <a:rPr lang="hu-HU" dirty="0"/>
            </a:br>
            <a:r>
              <a:rPr lang="hu-HU" dirty="0"/>
              <a:t>az alkalmazott egyenlet </a:t>
            </a:r>
            <a:r>
              <a:rPr lang="hu-HU" dirty="0">
                <a:sym typeface="Wingdings" panose="05000000000000000000" pitchFamily="2" charset="2"/>
              </a:rPr>
              <a:t>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95DBD801-BC8A-4AD7-A86A-E4FF60F1C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3F0BE28D-ECE3-4FC7-9454-73AAA659A85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94" y="1089233"/>
            <a:ext cx="7601742" cy="538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6F2D827C-987A-4707-B317-8A40B7878629}"/>
              </a:ext>
            </a:extLst>
          </p:cNvPr>
          <p:cNvSpPr txBox="1"/>
          <p:nvPr/>
        </p:nvSpPr>
        <p:spPr>
          <a:xfrm>
            <a:off x="453960" y="2261832"/>
            <a:ext cx="1747373" cy="754652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Kulcs-személyek 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CEEBEF7E-5822-49FF-AD2F-4B928DFC03BE}"/>
              </a:ext>
            </a:extLst>
          </p:cNvPr>
          <p:cNvSpPr txBox="1"/>
          <p:nvPr/>
        </p:nvSpPr>
        <p:spPr>
          <a:xfrm>
            <a:off x="2946400" y="2566519"/>
            <a:ext cx="1278467" cy="416098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Az Ötlet 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F1E4F1EB-ACD3-4E78-9A9F-AA60171DEA63}"/>
              </a:ext>
            </a:extLst>
          </p:cNvPr>
          <p:cNvSpPr txBox="1"/>
          <p:nvPr/>
        </p:nvSpPr>
        <p:spPr>
          <a:xfrm>
            <a:off x="4678164" y="2383869"/>
            <a:ext cx="2142067" cy="416098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Infrastruktúra 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99E8E2F-ED71-49E1-B0F0-1D1CBC3AA732}"/>
              </a:ext>
            </a:extLst>
          </p:cNvPr>
          <p:cNvSpPr txBox="1"/>
          <p:nvPr/>
        </p:nvSpPr>
        <p:spPr>
          <a:xfrm>
            <a:off x="6820231" y="4312746"/>
            <a:ext cx="1675075" cy="754652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és MŰKÖDIK!!  </a:t>
            </a:r>
          </a:p>
        </p:txBody>
      </p:sp>
    </p:spTree>
    <p:extLst>
      <p:ext uri="{BB962C8B-B14F-4D97-AF65-F5344CB8AC3E}">
        <p14:creationId xmlns:p14="http://schemas.microsoft.com/office/powerpoint/2010/main" val="830543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C2A8E29-8CCA-48FA-9426-F5EF598E6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846" y="206810"/>
            <a:ext cx="6588442" cy="686006"/>
          </a:xfrm>
        </p:spPr>
        <p:txBody>
          <a:bodyPr>
            <a:normAutofit fontScale="90000"/>
          </a:bodyPr>
          <a:lstStyle/>
          <a:p>
            <a:r>
              <a:rPr lang="en-GB" dirty="0"/>
              <a:t>2. </a:t>
            </a:r>
            <a:r>
              <a:rPr lang="hu-HU" dirty="0"/>
              <a:t>Fókuszban a városok jövője: Felismert szükségesség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09F3DEDE-0755-417E-8060-BACF8F754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pic>
        <p:nvPicPr>
          <p:cNvPr id="6" name="Picture 2" descr="C:\Users\knopp.s.0\Desktop\PRÄSENTATION\Kommunikation\Kommunikation (2)englisch.png">
            <a:extLst>
              <a:ext uri="{FF2B5EF4-FFF2-40B4-BE49-F238E27FC236}">
                <a16:creationId xmlns:a16="http://schemas.microsoft.com/office/drawing/2014/main" id="{ACFF18EF-5AA7-427E-99AF-600053F2C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12" y="1156073"/>
            <a:ext cx="6078021" cy="454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6041D2EE-477B-43C0-AEC7-6F2803012741}"/>
              </a:ext>
            </a:extLst>
          </p:cNvPr>
          <p:cNvSpPr txBox="1"/>
          <p:nvPr/>
        </p:nvSpPr>
        <p:spPr>
          <a:xfrm>
            <a:off x="2750620" y="4432916"/>
            <a:ext cx="2998245" cy="508431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800" b="1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KOMMUNIKÁCIÓ</a:t>
            </a:r>
            <a:r>
              <a:rPr lang="hu-HU" sz="2200" b="1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995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BDE841AE-A554-4236-8054-C353A3DD2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591" y="1466691"/>
            <a:ext cx="6070809" cy="4553109"/>
          </a:xfrm>
          <a:prstGeom prst="rect">
            <a:avLst/>
          </a:prstGeom>
          <a:noFill/>
        </p:spPr>
      </p:pic>
      <p:sp>
        <p:nvSpPr>
          <p:cNvPr id="2" name="Cím 1">
            <a:extLst>
              <a:ext uri="{FF2B5EF4-FFF2-40B4-BE49-F238E27FC236}">
                <a16:creationId xmlns:a16="http://schemas.microsoft.com/office/drawing/2014/main" id="{267F6C67-BADE-494B-BE51-05C5C2B69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04" y="400391"/>
            <a:ext cx="7557029" cy="68600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GB" sz="2500" dirty="0"/>
              <a:t>2. </a:t>
            </a:r>
            <a:r>
              <a:rPr lang="hu-HU" sz="2500" dirty="0"/>
              <a:t>Fókuszban a városok jövője:</a:t>
            </a:r>
            <a:br>
              <a:rPr lang="hu-HU" sz="2500" dirty="0"/>
            </a:br>
            <a:r>
              <a:rPr lang="hu-HU" sz="2500" dirty="0"/>
              <a:t>Kommunikáció </a:t>
            </a:r>
            <a:br>
              <a:rPr lang="hu-HU" sz="2500" dirty="0"/>
            </a:br>
            <a:endParaRPr lang="hu-HU" sz="2500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A58DC7D-C26C-4947-BFED-C54D44186B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02" y="2055729"/>
            <a:ext cx="5283298" cy="440188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0" indent="0">
              <a:buNone/>
            </a:pPr>
            <a:r>
              <a:rPr lang="hu-HU" dirty="0"/>
              <a:t>A szereplők jellemzően ugyanarról a dologról beszélnek DE eltérő nyelvet használnak ÉS eltérően értelmezik a SIKERT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sz="2400" dirty="0">
                <a:latin typeface="Texta Light" pitchFamily="50" charset="0"/>
                <a:cs typeface="Helvetica Neue"/>
              </a:rPr>
              <a:t>FONTOS: egymás megértéséhez mindkét fél számára le kell fordítani a SIKER jelentését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EBDF77A-3F51-43EB-B4BB-A37142F2E15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spcAft>
                <a:spcPts val="600"/>
              </a:spcAft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451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>
            <a:extLst>
              <a:ext uri="{FF2B5EF4-FFF2-40B4-BE49-F238E27FC236}">
                <a16:creationId xmlns:a16="http://schemas.microsoft.com/office/drawing/2014/main" id="{9B97DE1D-08E2-44A3-8346-FB5BA95E3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2. </a:t>
            </a:r>
            <a:r>
              <a:rPr lang="hu-HU" dirty="0"/>
              <a:t>Fókuszban a városok jövője: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4B5280B2-9826-4057-8257-2FBAF16660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4817" y="1228060"/>
            <a:ext cx="8314365" cy="4401880"/>
          </a:xfrm>
        </p:spPr>
        <p:txBody>
          <a:bodyPr/>
          <a:lstStyle/>
          <a:p>
            <a:r>
              <a:rPr lang="hu-HU" sz="2400" dirty="0">
                <a:latin typeface="Texta Light" pitchFamily="50" charset="0"/>
                <a:cs typeface="Helvetica Neue"/>
              </a:rPr>
              <a:t>HA a kreatív </a:t>
            </a:r>
            <a:r>
              <a:rPr lang="hu-HU" sz="2400" dirty="0" err="1">
                <a:latin typeface="Texta Light" pitchFamily="50" charset="0"/>
                <a:cs typeface="Helvetica Neue"/>
              </a:rPr>
              <a:t>gazdaságben</a:t>
            </a:r>
            <a:r>
              <a:rPr lang="hu-HU" sz="2400" dirty="0">
                <a:latin typeface="Texta Light" pitchFamily="50" charset="0"/>
                <a:cs typeface="Helvetica Neue"/>
              </a:rPr>
              <a:t> rejlő lehetőségeket gazdasági, kulturális és városfejlesztési céllal akarjuk hasznosítani több dologra van szükségünk:</a:t>
            </a:r>
            <a:endParaRPr lang="de-DE" sz="2800" dirty="0">
              <a:latin typeface="Texta Light" pitchFamily="50" charset="0"/>
              <a:cs typeface="Helvetica Neue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>
                <a:latin typeface="Texta Light" pitchFamily="50" charset="0"/>
                <a:cs typeface="Helvetica Neue"/>
              </a:rPr>
              <a:t>Szükségünk van olyanokra akik </a:t>
            </a:r>
            <a:r>
              <a:rPr lang="hu-HU" sz="2400" b="1" dirty="0">
                <a:latin typeface="Texta Light" pitchFamily="50" charset="0"/>
                <a:cs typeface="Helvetica Neue"/>
              </a:rPr>
              <a:t>Kitalálnak / Létrehoznak/ Megvalósítanak </a:t>
            </a:r>
            <a:r>
              <a:rPr lang="hu-HU" sz="2400" dirty="0">
                <a:latin typeface="Texta Light" pitchFamily="50" charset="0"/>
                <a:cs typeface="Helvetica Neue"/>
              </a:rPr>
              <a:t>ötleteket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>
                <a:latin typeface="Texta Light" pitchFamily="50" charset="0"/>
                <a:cs typeface="Helvetica Neue"/>
              </a:rPr>
              <a:t>És emellett szükséges</a:t>
            </a:r>
            <a:r>
              <a:rPr lang="de-DE" sz="2400" dirty="0">
                <a:latin typeface="Texta Light" pitchFamily="50" charset="0"/>
                <a:cs typeface="Helvetica Neue"/>
              </a:rPr>
              <a:t>, </a:t>
            </a:r>
            <a:r>
              <a:rPr lang="hu-HU" sz="2400" b="1" dirty="0">
                <a:latin typeface="Texta Light" pitchFamily="50" charset="0"/>
                <a:cs typeface="Helvetica Neue"/>
              </a:rPr>
              <a:t>MEGGYŐZNI a döntéshozókat </a:t>
            </a:r>
            <a:r>
              <a:rPr lang="hu-HU" sz="2400" dirty="0">
                <a:latin typeface="Texta Light" pitchFamily="50" charset="0"/>
                <a:cs typeface="Helvetica Neue"/>
              </a:rPr>
              <a:t>városvezetőket valamint a kulturális és gazdasági élet szereplőit</a:t>
            </a:r>
            <a:r>
              <a:rPr lang="de-DE" sz="2400" dirty="0">
                <a:latin typeface="Texta Light" pitchFamily="50" charset="0"/>
                <a:cs typeface="Helvetica Neue"/>
              </a:rPr>
              <a:t>.</a:t>
            </a:r>
            <a:endParaRPr lang="hu-HU" sz="2400" dirty="0">
              <a:latin typeface="Texta Light" pitchFamily="50" charset="0"/>
              <a:cs typeface="Helvetica Neue"/>
            </a:endParaRPr>
          </a:p>
          <a:p>
            <a:r>
              <a:rPr lang="hu-HU" sz="2400" b="1" dirty="0">
                <a:latin typeface="Texta Light" pitchFamily="50" charset="0"/>
                <a:cs typeface="Helvetica Neue"/>
              </a:rPr>
              <a:t>HOGYAN</a:t>
            </a:r>
            <a:r>
              <a:rPr lang="hu-HU" sz="2400" dirty="0">
                <a:latin typeface="Texta Light" pitchFamily="50" charset="0"/>
                <a:cs typeface="Helvetica Neue"/>
              </a:rPr>
              <a:t>?</a:t>
            </a:r>
          </a:p>
          <a:p>
            <a:r>
              <a:rPr lang="hu-HU" sz="2400" dirty="0">
                <a:latin typeface="Texta Light" pitchFamily="50" charset="0"/>
                <a:cs typeface="Helvetica Neue"/>
              </a:rPr>
              <a:t>Ez könnyű(nek tűnik)</a:t>
            </a:r>
            <a:r>
              <a:rPr lang="de-DE" sz="2400" dirty="0">
                <a:latin typeface="Texta Light" pitchFamily="50" charset="0"/>
                <a:cs typeface="Helvetica Neue"/>
              </a:rPr>
              <a:t>,</a:t>
            </a:r>
            <a:r>
              <a:rPr lang="hu-HU" sz="2400" dirty="0">
                <a:latin typeface="Texta Light" pitchFamily="50" charset="0"/>
                <a:cs typeface="Helvetica Neue"/>
              </a:rPr>
              <a:t> egyszerű számokat, statisztikákat, tényeket </a:t>
            </a:r>
          </a:p>
          <a:p>
            <a:r>
              <a:rPr lang="hu-HU" sz="2400" dirty="0">
                <a:latin typeface="Texta Light" pitchFamily="50" charset="0"/>
                <a:cs typeface="Helvetica Neue"/>
              </a:rPr>
              <a:t>mutassunk be nekik</a:t>
            </a:r>
          </a:p>
          <a:p>
            <a:endParaRPr lang="hu-HU" sz="2400" dirty="0">
              <a:latin typeface="Texta Light" pitchFamily="50" charset="0"/>
              <a:cs typeface="Helvetica Neue"/>
            </a:endParaRPr>
          </a:p>
          <a:p>
            <a:r>
              <a:rPr lang="hu-HU" sz="1800" dirty="0" err="1">
                <a:solidFill>
                  <a:srgbClr val="FF0000"/>
                </a:solidFill>
                <a:latin typeface="Texta Light" pitchFamily="50" charset="0"/>
                <a:cs typeface="Helvetica Neue"/>
              </a:rPr>
              <a:t>Megj</a:t>
            </a:r>
            <a:r>
              <a:rPr lang="hu-HU" sz="1800" dirty="0">
                <a:solidFill>
                  <a:srgbClr val="FF0000"/>
                </a:solidFill>
                <a:latin typeface="Texta Light" pitchFamily="50" charset="0"/>
                <a:cs typeface="Helvetica Neue"/>
              </a:rPr>
              <a:t>: ha nem helyből, más jó példák alapján, mivel Jászberény kevés adattal rendelkezik saját helyzetéről, ezért nem könnyű a meggyőzés!! </a:t>
            </a:r>
            <a:endParaRPr lang="de-DE" sz="1800" dirty="0">
              <a:solidFill>
                <a:srgbClr val="FF0000"/>
              </a:solidFill>
              <a:latin typeface="Texta Light" pitchFamily="50" charset="0"/>
              <a:cs typeface="Helvetica Neue"/>
            </a:endParaRPr>
          </a:p>
          <a:p>
            <a:r>
              <a:rPr lang="hu-HU" sz="1800" dirty="0">
                <a:latin typeface="Texta Light" pitchFamily="50" charset="0"/>
                <a:cs typeface="Helvetica Neue"/>
              </a:rPr>
              <a:t> </a:t>
            </a:r>
          </a:p>
          <a:p>
            <a:endParaRPr lang="de-DE" sz="2400" dirty="0">
              <a:latin typeface="Texta Light" pitchFamily="50" charset="0"/>
              <a:cs typeface="Helvetica Neue"/>
            </a:endParaRPr>
          </a:p>
          <a:p>
            <a:endParaRPr lang="de-DE" sz="2400" dirty="0">
              <a:latin typeface="Texta Light" pitchFamily="50" charset="0"/>
              <a:cs typeface="Helvetica Neue"/>
            </a:endParaRP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8886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CBF7108-D8F9-4171-AB7D-F40F9487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B5F36C65-F03C-4551-B8C1-66AA48254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933" y="297695"/>
            <a:ext cx="4223487" cy="587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9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-4761" y="149225"/>
            <a:ext cx="6596948" cy="686006"/>
          </a:xfrm>
        </p:spPr>
        <p:txBody>
          <a:bodyPr/>
          <a:lstStyle/>
          <a:p>
            <a:r>
              <a:rPr lang="de-DE" dirty="0"/>
              <a:t>5. </a:t>
            </a:r>
            <a:r>
              <a:rPr lang="hu-HU" dirty="0"/>
              <a:t>Kulturális </a:t>
            </a:r>
            <a:r>
              <a:rPr lang="de-DE" dirty="0"/>
              <a:t>&amp; </a:t>
            </a:r>
            <a:r>
              <a:rPr lang="hu-HU" dirty="0"/>
              <a:t>kreatív városok </a:t>
            </a:r>
            <a:endParaRPr lang="de-DE" dirty="0"/>
          </a:p>
        </p:txBody>
      </p:sp>
      <p:grpSp>
        <p:nvGrpSpPr>
          <p:cNvPr id="2" name="Gruppieren 1"/>
          <p:cNvGrpSpPr/>
          <p:nvPr/>
        </p:nvGrpSpPr>
        <p:grpSpPr>
          <a:xfrm>
            <a:off x="212867" y="1602550"/>
            <a:ext cx="8508220" cy="3740944"/>
            <a:chOff x="212867" y="2194560"/>
            <a:chExt cx="8508220" cy="3740944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232" y="2194560"/>
              <a:ext cx="8413855" cy="3445635"/>
            </a:xfrm>
            <a:prstGeom prst="rect">
              <a:avLst/>
            </a:prstGeom>
          </p:spPr>
        </p:pic>
        <p:sp>
          <p:nvSpPr>
            <p:cNvPr id="7" name="Textfeld 6"/>
            <p:cNvSpPr txBox="1">
              <a:spLocks noChangeArrowheads="1"/>
            </p:cNvSpPr>
            <p:nvPr/>
          </p:nvSpPr>
          <p:spPr bwMode="auto">
            <a:xfrm>
              <a:off x="212867" y="5658505"/>
              <a:ext cx="219213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anose="02020603050405020304" pitchFamily="18" charset="0"/>
                </a:defRPr>
              </a:lvl9pPr>
            </a:lstStyle>
            <a:p>
              <a:r>
                <a:rPr lang="de-DE" altLang="de-DE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Source: </a:t>
              </a:r>
              <a:r>
                <a:rPr lang="en-US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EC 2017, C3 Monitor, 26</a:t>
              </a:r>
              <a:endParaRPr lang="de-DE" altLang="de-DE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90512" y="1125001"/>
            <a:ext cx="8562975" cy="420431"/>
          </a:xfrm>
        </p:spPr>
        <p:txBody>
          <a:bodyPr/>
          <a:lstStyle/>
          <a:p>
            <a:r>
              <a:rPr lang="hu-HU" dirty="0"/>
              <a:t>Európai Kulturális </a:t>
            </a:r>
            <a:r>
              <a:rPr lang="de-DE" dirty="0"/>
              <a:t>&amp; </a:t>
            </a:r>
            <a:r>
              <a:rPr lang="hu-HU" dirty="0"/>
              <a:t>kreatív városok </a:t>
            </a:r>
            <a:endParaRPr lang="de-DE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E403436B-1057-4048-B49E-A29C91D5C542}"/>
              </a:ext>
            </a:extLst>
          </p:cNvPr>
          <p:cNvSpPr txBox="1"/>
          <p:nvPr/>
        </p:nvSpPr>
        <p:spPr>
          <a:xfrm>
            <a:off x="2415375" y="5048185"/>
            <a:ext cx="5706288" cy="1554871"/>
          </a:xfrm>
          <a:prstGeom prst="rect">
            <a:avLst/>
          </a:prstGeom>
          <a:noFill/>
        </p:spPr>
        <p:txBody>
          <a:bodyPr wrap="none" lIns="76794" tIns="38397" rIns="76794" bIns="38397" rtlCol="0">
            <a:spAutoFit/>
          </a:bodyPr>
          <a:lstStyle/>
          <a:p>
            <a:r>
              <a:rPr lang="hu-HU" sz="1600" dirty="0">
                <a:solidFill>
                  <a:schemeClr val="accent6"/>
                </a:solidFill>
                <a:latin typeface="Trebuchet MS" pitchFamily="34" charset="0"/>
                <a:cs typeface="Raleway"/>
              </a:rPr>
              <a:t>Több munkahellyel és változatos munkaerővel rendelkeznek</a:t>
            </a:r>
          </a:p>
          <a:p>
            <a:r>
              <a:rPr lang="hu-HU" sz="1600" dirty="0">
                <a:solidFill>
                  <a:schemeClr val="accent6"/>
                </a:solidFill>
                <a:latin typeface="Trebuchet MS" pitchFamily="34" charset="0"/>
                <a:cs typeface="Raleway"/>
              </a:rPr>
              <a:t>Több a fiatal és az egyetemi hallgató </a:t>
            </a:r>
          </a:p>
          <a:p>
            <a:r>
              <a:rPr lang="hu-HU" sz="1600" dirty="0">
                <a:solidFill>
                  <a:schemeClr val="accent6"/>
                </a:solidFill>
                <a:latin typeface="Trebuchet MS" pitchFamily="34" charset="0"/>
                <a:cs typeface="Raleway"/>
              </a:rPr>
              <a:t>Több a felsőfokú végzettséggel rendelkező </a:t>
            </a:r>
          </a:p>
          <a:p>
            <a:r>
              <a:rPr lang="hu-HU" sz="1600" dirty="0">
                <a:solidFill>
                  <a:schemeClr val="accent6"/>
                </a:solidFill>
                <a:latin typeface="Trebuchet MS" pitchFamily="34" charset="0"/>
                <a:cs typeface="Raleway"/>
              </a:rPr>
              <a:t>Több az EU-ból származó külföldi </a:t>
            </a:r>
          </a:p>
          <a:p>
            <a:r>
              <a:rPr lang="hu-HU" sz="1600" dirty="0">
                <a:solidFill>
                  <a:schemeClr val="accent6"/>
                </a:solidFill>
                <a:latin typeface="Trebuchet MS" pitchFamily="34" charset="0"/>
                <a:cs typeface="Raleway"/>
              </a:rPr>
              <a:t>Több a nem EU-ból származó külföldi </a:t>
            </a:r>
          </a:p>
          <a:p>
            <a:r>
              <a:rPr lang="hu-HU" sz="1600" dirty="0">
                <a:solidFill>
                  <a:schemeClr val="accent6"/>
                </a:solidFill>
                <a:latin typeface="Trebuchet MS" pitchFamily="34" charset="0"/>
                <a:cs typeface="Raleway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545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>
            <a:extLst>
              <a:ext uri="{FF2B5EF4-FFF2-40B4-BE49-F238E27FC236}">
                <a16:creationId xmlns:a16="http://schemas.microsoft.com/office/drawing/2014/main" id="{236426C5-3755-43CA-93EE-3F3C840F8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</a:t>
            </a:r>
            <a:r>
              <a:rPr lang="hu-HU" dirty="0"/>
              <a:t>Fókuszban a városok jövője: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28D6568B-ECF5-4A83-AD13-15F4C46CE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90" y="1940834"/>
            <a:ext cx="5698265" cy="4273699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D20A7AF6-27DA-44F0-A35E-145F294F284C}"/>
              </a:ext>
            </a:extLst>
          </p:cNvPr>
          <p:cNvSpPr txBox="1"/>
          <p:nvPr/>
        </p:nvSpPr>
        <p:spPr>
          <a:xfrm>
            <a:off x="245190" y="1151466"/>
            <a:ext cx="6519677" cy="1154762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pPr algn="just"/>
            <a:r>
              <a:rPr lang="de-DE" sz="2400" b="1" dirty="0">
                <a:solidFill>
                  <a:srgbClr val="FF7C80"/>
                </a:solidFill>
                <a:latin typeface="Calibri Light" panose="020F0302020204030204" pitchFamily="34" charset="0"/>
              </a:rPr>
              <a:t>Regensburg</a:t>
            </a:r>
            <a:r>
              <a:rPr lang="hu-HU" sz="2400" b="1" dirty="0">
                <a:solidFill>
                  <a:srgbClr val="FF7C80"/>
                </a:solidFill>
                <a:latin typeface="Calibri Light" panose="020F0302020204030204" pitchFamily="34" charset="0"/>
              </a:rPr>
              <a:t> kreatív gazdasága – tanulmány a lehetőségek értékelésére </a:t>
            </a:r>
            <a:r>
              <a:rPr lang="de-DE" sz="2400" b="1" dirty="0">
                <a:solidFill>
                  <a:srgbClr val="FF7C80"/>
                </a:solidFill>
                <a:latin typeface="Calibri Light" panose="020F0302020204030204" pitchFamily="34" charset="0"/>
              </a:rPr>
              <a:t>2014</a:t>
            </a:r>
          </a:p>
          <a:p>
            <a:endParaRPr lang="hu-HU" sz="2200" b="1" dirty="0">
              <a:solidFill>
                <a:schemeClr val="accent1"/>
              </a:solidFill>
              <a:latin typeface="Trebuchet MS" pitchFamily="34" charset="0"/>
              <a:cs typeface="Raleway"/>
            </a:endParaRPr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92D2B1D9-E0BA-4A2A-8A93-92A6530B4836}"/>
              </a:ext>
            </a:extLst>
          </p:cNvPr>
          <p:cNvSpPr/>
          <p:nvPr/>
        </p:nvSpPr>
        <p:spPr>
          <a:xfrm>
            <a:off x="6129868" y="1769359"/>
            <a:ext cx="28532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600" b="1" dirty="0">
                <a:latin typeface="Texta Light" pitchFamily="50" charset="0"/>
                <a:cs typeface="Helvetica Neue"/>
              </a:rPr>
              <a:t>Város lehetőségei miben rejlenek:</a:t>
            </a:r>
          </a:p>
          <a:p>
            <a:endParaRPr lang="hu-HU" sz="1600" dirty="0">
              <a:latin typeface="Texta Light" pitchFamily="50" charset="0"/>
              <a:cs typeface="Helvetica Neue"/>
            </a:endParaRPr>
          </a:p>
          <a:p>
            <a:r>
              <a:rPr lang="de-DE" sz="1600" dirty="0">
                <a:latin typeface="Texta Light" pitchFamily="50" charset="0"/>
                <a:cs typeface="Helvetica Neue"/>
              </a:rPr>
              <a:t>INNOV</a:t>
            </a:r>
            <a:r>
              <a:rPr lang="hu-HU" sz="1600" dirty="0">
                <a:latin typeface="Texta Light" pitchFamily="50" charset="0"/>
                <a:cs typeface="Helvetica Neue"/>
              </a:rPr>
              <a:t>ÁCIÓS TECHNOLÓGIÁK,</a:t>
            </a:r>
            <a:endParaRPr lang="de-DE" sz="1600" dirty="0">
              <a:latin typeface="Texta Light" pitchFamily="50" charset="0"/>
              <a:cs typeface="Helvetica Neue"/>
            </a:endParaRPr>
          </a:p>
          <a:p>
            <a:r>
              <a:rPr lang="hu-HU" sz="1600" dirty="0">
                <a:latin typeface="Texta Light" pitchFamily="50" charset="0"/>
                <a:cs typeface="Helvetica Neue"/>
              </a:rPr>
              <a:t>JÖVŐBENI PIACOK,</a:t>
            </a:r>
          </a:p>
          <a:p>
            <a:r>
              <a:rPr lang="hu-HU" sz="1600" dirty="0">
                <a:latin typeface="Texta Light" pitchFamily="50" charset="0"/>
                <a:cs typeface="Helvetica Neue"/>
              </a:rPr>
              <a:t>SPECIÁLIS ALKALMAZOTTAK </a:t>
            </a:r>
          </a:p>
          <a:p>
            <a:r>
              <a:rPr lang="hu-HU" sz="1600" dirty="0">
                <a:latin typeface="Texta Light" pitchFamily="50" charset="0"/>
                <a:cs typeface="Helvetica Neue"/>
              </a:rPr>
              <a:t>IRÁNTI IGÉNY, </a:t>
            </a:r>
          </a:p>
          <a:p>
            <a:r>
              <a:rPr lang="hu-HU" sz="1600" dirty="0">
                <a:latin typeface="Texta Light" pitchFamily="50" charset="0"/>
                <a:cs typeface="Helvetica Neue"/>
              </a:rPr>
              <a:t>GAZDASÁGI NÖVEKEDÉS, </a:t>
            </a:r>
          </a:p>
          <a:p>
            <a:r>
              <a:rPr lang="de-DE" sz="1600" dirty="0">
                <a:latin typeface="Texta Light" pitchFamily="50" charset="0"/>
                <a:cs typeface="Helvetica Neue"/>
              </a:rPr>
              <a:t>TURI</a:t>
            </a:r>
            <a:r>
              <a:rPr lang="hu-HU" sz="1600" dirty="0">
                <a:latin typeface="Texta Light" pitchFamily="50" charset="0"/>
                <a:cs typeface="Helvetica Neue"/>
              </a:rPr>
              <a:t>ZMUS</a:t>
            </a:r>
            <a:endParaRPr lang="de-DE" sz="1600" dirty="0">
              <a:latin typeface="Texta Light" pitchFamily="50" charset="0"/>
              <a:cs typeface="Helvetica Neue"/>
            </a:endParaRPr>
          </a:p>
        </p:txBody>
      </p:sp>
      <p:sp>
        <p:nvSpPr>
          <p:cNvPr id="8" name="Téglalap 7">
            <a:extLst>
              <a:ext uri="{FF2B5EF4-FFF2-40B4-BE49-F238E27FC236}">
                <a16:creationId xmlns:a16="http://schemas.microsoft.com/office/drawing/2014/main" id="{673CFC2F-E9E6-454C-B025-EFF28DE36FC2}"/>
              </a:ext>
            </a:extLst>
          </p:cNvPr>
          <p:cNvSpPr/>
          <p:nvPr/>
        </p:nvSpPr>
        <p:spPr>
          <a:xfrm>
            <a:off x="5943455" y="4230040"/>
            <a:ext cx="28532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400" b="1" dirty="0">
                <a:solidFill>
                  <a:srgbClr val="FF7C80"/>
                </a:solidFill>
                <a:latin typeface="Calibri Light" panose="020F0302020204030204" pitchFamily="34" charset="0"/>
              </a:rPr>
              <a:t>A stratégia feladatokat és beavatkozási </a:t>
            </a:r>
          </a:p>
          <a:p>
            <a:pPr algn="ctr"/>
            <a:r>
              <a:rPr lang="hu-HU" sz="2400" b="1" dirty="0">
                <a:solidFill>
                  <a:srgbClr val="FF7C80"/>
                </a:solidFill>
                <a:latin typeface="Calibri Light" panose="020F0302020204030204" pitchFamily="34" charset="0"/>
              </a:rPr>
              <a:t>területeket nevesít</a:t>
            </a:r>
            <a:endParaRPr lang="de-DE" sz="2400" b="1" dirty="0">
              <a:solidFill>
                <a:srgbClr val="FF7C80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52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FB5F370-C991-46BC-A16B-EE2570E96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79" y="221531"/>
            <a:ext cx="6588442" cy="686006"/>
          </a:xfrm>
        </p:spPr>
        <p:txBody>
          <a:bodyPr>
            <a:normAutofit fontScale="90000"/>
          </a:bodyPr>
          <a:lstStyle/>
          <a:p>
            <a:r>
              <a:rPr lang="en-GB" dirty="0"/>
              <a:t>2. </a:t>
            </a:r>
            <a:r>
              <a:rPr lang="hu-HU" dirty="0"/>
              <a:t>Fókuszban a városok jövője:</a:t>
            </a:r>
            <a:br>
              <a:rPr lang="hu-HU" dirty="0"/>
            </a:br>
            <a:r>
              <a:rPr lang="hu-HU" dirty="0"/>
              <a:t>az alkalmazott egyenlet </a:t>
            </a:r>
            <a:r>
              <a:rPr lang="hu-HU" dirty="0">
                <a:sym typeface="Wingdings" panose="05000000000000000000" pitchFamily="2" charset="2"/>
              </a:rPr>
              <a:t>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95DBD801-BC8A-4AD7-A86A-E4FF60F1C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3F0BE28D-ECE3-4FC7-9454-73AAA659A85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29" y="1029966"/>
            <a:ext cx="7601742" cy="538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6F2D827C-987A-4707-B317-8A40B7878629}"/>
              </a:ext>
            </a:extLst>
          </p:cNvPr>
          <p:cNvSpPr txBox="1"/>
          <p:nvPr/>
        </p:nvSpPr>
        <p:spPr>
          <a:xfrm>
            <a:off x="453960" y="2261832"/>
            <a:ext cx="1747373" cy="754652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Kulcs-személyek  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CEEBEF7E-5822-49FF-AD2F-4B928DFC03BE}"/>
              </a:ext>
            </a:extLst>
          </p:cNvPr>
          <p:cNvSpPr txBox="1"/>
          <p:nvPr/>
        </p:nvSpPr>
        <p:spPr>
          <a:xfrm>
            <a:off x="2946400" y="2566519"/>
            <a:ext cx="1278467" cy="416098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Az Ötlet 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F1E4F1EB-ACD3-4E78-9A9F-AA60171DEA63}"/>
              </a:ext>
            </a:extLst>
          </p:cNvPr>
          <p:cNvSpPr txBox="1"/>
          <p:nvPr/>
        </p:nvSpPr>
        <p:spPr>
          <a:xfrm>
            <a:off x="4678164" y="2383869"/>
            <a:ext cx="2142067" cy="416098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Infrastruktúra </a:t>
            </a:r>
          </a:p>
        </p:txBody>
      </p:sp>
      <p:sp>
        <p:nvSpPr>
          <p:cNvPr id="3" name="Ellipszis 2">
            <a:extLst>
              <a:ext uri="{FF2B5EF4-FFF2-40B4-BE49-F238E27FC236}">
                <a16:creationId xmlns:a16="http://schemas.microsoft.com/office/drawing/2014/main" id="{895FAA28-D921-4110-A019-2E6F99559ACC}"/>
              </a:ext>
            </a:extLst>
          </p:cNvPr>
          <p:cNvSpPr/>
          <p:nvPr/>
        </p:nvSpPr>
        <p:spPr>
          <a:xfrm>
            <a:off x="101600" y="1761067"/>
            <a:ext cx="4284133" cy="2946400"/>
          </a:xfrm>
          <a:prstGeom prst="ellipse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65178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el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Tartalom </a:t>
            </a:r>
            <a:endParaRPr lang="en-GB" dirty="0"/>
          </a:p>
        </p:txBody>
      </p:sp>
      <p:sp>
        <p:nvSpPr>
          <p:cNvPr id="28" name="Textplatzhalter 2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 </a:t>
            </a:r>
            <a:r>
              <a:rPr lang="hu-HU" dirty="0"/>
              <a:t>Kulturális és kreatív gazdaság </a:t>
            </a:r>
            <a:endParaRPr lang="en-GB" dirty="0"/>
          </a:p>
        </p:txBody>
      </p:sp>
      <p:sp>
        <p:nvSpPr>
          <p:cNvPr id="29" name="Textplatzhalter 28"/>
          <p:cNvSpPr>
            <a:spLocks noGrp="1"/>
          </p:cNvSpPr>
          <p:nvPr>
            <p:ph type="body" sz="quarter" idx="12"/>
          </p:nvPr>
        </p:nvSpPr>
        <p:spPr>
          <a:xfrm>
            <a:off x="2479622" y="1329278"/>
            <a:ext cx="1976216" cy="1974365"/>
          </a:xfrm>
        </p:spPr>
        <p:txBody>
          <a:bodyPr/>
          <a:lstStyle/>
          <a:p>
            <a:r>
              <a:rPr lang="en-GB" dirty="0"/>
              <a:t>2. </a:t>
            </a:r>
            <a:r>
              <a:rPr lang="hu-HU" sz="1800" dirty="0"/>
              <a:t>Fókuszban a városok jövője: A CCI szerepe a városok gazdasági és társadalmi  fejlődésében</a:t>
            </a:r>
            <a:endParaRPr lang="en-GB" sz="1800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3. </a:t>
            </a:r>
            <a:r>
              <a:rPr lang="hu-HU" dirty="0"/>
              <a:t>Személyek és ötletek </a:t>
            </a:r>
            <a:endParaRPr lang="en-GB" dirty="0"/>
          </a:p>
        </p:txBody>
      </p:sp>
      <p:sp>
        <p:nvSpPr>
          <p:cNvPr id="31" name="Textplatzhalter 30"/>
          <p:cNvSpPr>
            <a:spLocks noGrp="1"/>
          </p:cNvSpPr>
          <p:nvPr>
            <p:ph type="body" sz="quarter" idx="14"/>
          </p:nvPr>
        </p:nvSpPr>
        <p:spPr>
          <a:xfrm>
            <a:off x="285601" y="3462067"/>
            <a:ext cx="1976216" cy="1974365"/>
          </a:xfrm>
        </p:spPr>
        <p:txBody>
          <a:bodyPr/>
          <a:lstStyle/>
          <a:p>
            <a:r>
              <a:rPr lang="hu-HU" dirty="0"/>
              <a:t>5</a:t>
            </a:r>
            <a:r>
              <a:rPr lang="en-GB" dirty="0"/>
              <a:t>. </a:t>
            </a:r>
            <a:r>
              <a:rPr lang="hu-HU" dirty="0"/>
              <a:t>Városi adminisztráció és a kulturális és kreatív gazdaság </a:t>
            </a:r>
            <a:endParaRPr lang="en-GB" dirty="0"/>
          </a:p>
        </p:txBody>
      </p:sp>
      <p:sp>
        <p:nvSpPr>
          <p:cNvPr id="32" name="Textplatzhalter 3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hu-HU" dirty="0"/>
              <a:t>6</a:t>
            </a:r>
            <a:r>
              <a:rPr lang="en-GB" dirty="0"/>
              <a:t>. </a:t>
            </a:r>
            <a:r>
              <a:rPr lang="hu-HU" dirty="0"/>
              <a:t>Következtetések </a:t>
            </a:r>
            <a:endParaRPr lang="en-GB" dirty="0"/>
          </a:p>
        </p:txBody>
      </p:sp>
      <p:sp>
        <p:nvSpPr>
          <p:cNvPr id="8" name="Textplatzhalter 29">
            <a:extLst>
              <a:ext uri="{FF2B5EF4-FFF2-40B4-BE49-F238E27FC236}">
                <a16:creationId xmlns:a16="http://schemas.microsoft.com/office/drawing/2014/main" id="{37DFF7B9-96D6-4DF8-837A-D990C095B040}"/>
              </a:ext>
            </a:extLst>
          </p:cNvPr>
          <p:cNvSpPr txBox="1">
            <a:spLocks/>
          </p:cNvSpPr>
          <p:nvPr/>
        </p:nvSpPr>
        <p:spPr>
          <a:xfrm>
            <a:off x="6802259" y="1329278"/>
            <a:ext cx="1976216" cy="1974365"/>
          </a:xfrm>
          <a:prstGeom prst="rect">
            <a:avLst/>
          </a:prstGeom>
          <a:solidFill>
            <a:schemeClr val="accent4"/>
          </a:solidFill>
        </p:spPr>
        <p:txBody>
          <a:bodyPr vert="horz" wrap="square" lIns="108000" tIns="72000" rIns="108000" bIns="108000" rtlCol="0">
            <a:noAutofit/>
          </a:bodyPr>
          <a:lstStyle>
            <a:lvl1pPr marL="0" indent="0" algn="l" defTabSz="913878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Tx/>
              <a:buNone/>
              <a:defRPr sz="2000" b="0" kern="1200" spc="-120" baseline="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742527" indent="-285588" algn="l" defTabSz="913878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Char char=""/>
              <a:defRPr sz="2000" kern="120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2pPr>
            <a:lvl3pPr marL="1142349" indent="-228470" algn="l" defTabSz="913878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Trebuchet MS" pitchFamily="34" charset="0"/>
              <a:buChar char="&gt;"/>
              <a:defRPr sz="1800" kern="120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3pPr>
            <a:lvl4pPr marL="1599288" indent="-228470" algn="l" defTabSz="913878" rtl="0" eaLnBrk="1" latinLnBrk="0" hangingPunct="1">
              <a:spcBef>
                <a:spcPct val="20000"/>
              </a:spcBef>
              <a:buClr>
                <a:schemeClr val="accent1"/>
              </a:buClr>
              <a:buFont typeface="Trebuchet MS" pitchFamily="34" charset="0"/>
              <a:buChar char="&gt;"/>
              <a:defRPr sz="1800" kern="120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4pPr>
            <a:lvl5pPr marL="2056227" indent="-228470" algn="l" defTabSz="913878" rtl="0" eaLnBrk="1" latinLnBrk="0" hangingPunct="1">
              <a:spcBef>
                <a:spcPct val="20000"/>
              </a:spcBef>
              <a:buClr>
                <a:schemeClr val="accent1"/>
              </a:buClr>
              <a:buFont typeface="Trebuchet MS" pitchFamily="34" charset="0"/>
              <a:buChar char="&gt;"/>
              <a:defRPr sz="1800" kern="120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5pPr>
            <a:lvl6pPr marL="2513167" indent="-228470" algn="l" defTabSz="9138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106" indent="-228470" algn="l" defTabSz="9138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047" indent="-228470" algn="l" defTabSz="9138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986" indent="-228470" algn="l" defTabSz="9138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dirty="0"/>
              <a:t>4</a:t>
            </a:r>
            <a:r>
              <a:rPr lang="en-GB" dirty="0"/>
              <a:t>. </a:t>
            </a:r>
            <a:r>
              <a:rPr lang="hu-HU" dirty="0"/>
              <a:t>Helyi örökség és a HELYEK szerepe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3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7095BFE-E626-41BE-91C5-50F07AE55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249" y="292320"/>
            <a:ext cx="6463021" cy="686006"/>
          </a:xfrm>
        </p:spPr>
        <p:txBody>
          <a:bodyPr>
            <a:normAutofit fontScale="90000"/>
          </a:bodyPr>
          <a:lstStyle/>
          <a:p>
            <a:r>
              <a:rPr lang="en-GB" dirty="0"/>
              <a:t>3. </a:t>
            </a:r>
            <a:r>
              <a:rPr lang="hu-HU" dirty="0"/>
              <a:t>Személyek és ötletek </a:t>
            </a:r>
            <a:br>
              <a:rPr lang="en-GB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449CDDC-1C4E-4B9D-B616-85D28C8A5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68CCF40-54F1-4F94-9084-593A058D3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063B4748-A926-4DE4-A72E-06D5ACB29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63" y="1123100"/>
            <a:ext cx="7601742" cy="538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zis 5">
            <a:extLst>
              <a:ext uri="{FF2B5EF4-FFF2-40B4-BE49-F238E27FC236}">
                <a16:creationId xmlns:a16="http://schemas.microsoft.com/office/drawing/2014/main" id="{4C1D1FAC-6B02-4D3D-94C5-F7AFE33A4E20}"/>
              </a:ext>
            </a:extLst>
          </p:cNvPr>
          <p:cNvSpPr/>
          <p:nvPr/>
        </p:nvSpPr>
        <p:spPr>
          <a:xfrm>
            <a:off x="1185333" y="2311400"/>
            <a:ext cx="3285067" cy="2607733"/>
          </a:xfrm>
          <a:prstGeom prst="ellipse">
            <a:avLst/>
          </a:pr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7" name="Picture 2" descr="C:\Users\knopp.s.0\Desktop\DESKTOP 2\Präsi\Akteure - Geschichten.png">
            <a:extLst>
              <a:ext uri="{FF2B5EF4-FFF2-40B4-BE49-F238E27FC236}">
                <a16:creationId xmlns:a16="http://schemas.microsoft.com/office/drawing/2014/main" id="{37B1A95D-8DC9-4CC8-A6CE-04F731A10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06" y="1123100"/>
            <a:ext cx="7609724" cy="569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AEBEA4F9-63A1-4165-B25F-5A7C59310E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41" y="2252372"/>
            <a:ext cx="2452625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hu-HU" altLang="de-DE" sz="2100" dirty="0">
                <a:solidFill>
                  <a:srgbClr val="212121"/>
                </a:solidFill>
                <a:latin typeface="Calibri Light" panose="020F0302020204030204" pitchFamily="34" charset="0"/>
                <a:cs typeface="Arial" pitchFamily="34" charset="0"/>
              </a:rPr>
              <a:t>s</a:t>
            </a:r>
            <a:r>
              <a:rPr kumimoji="0" lang="hu-HU" altLang="de-DE" sz="21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Calibri Light" panose="020F0302020204030204" pitchFamily="34" charset="0"/>
                <a:cs typeface="Arial" pitchFamily="34" charset="0"/>
              </a:rPr>
              <a:t>okfélék (változatos)  </a:t>
            </a:r>
            <a:r>
              <a:rPr kumimoji="0" lang="de-DE" altLang="de-DE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Arial" pitchFamily="34" charset="0"/>
              </a:rPr>
              <a:t> 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Light" panose="020F0302020204030204" pitchFamily="34" charset="0"/>
              <a:cs typeface="Arial" pitchFamily="34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461CD9DE-AA56-4C3C-B70B-5A2A681E8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368" y="1126470"/>
            <a:ext cx="2160240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de-DE" sz="21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Calibri Light" panose="020F0302020204030204" pitchFamily="34" charset="0"/>
                <a:cs typeface="Arial" pitchFamily="34" charset="0"/>
              </a:rPr>
              <a:t>egyéni (vállalkozók) 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Light" panose="020F0302020204030204" pitchFamily="34" charset="0"/>
              <a:cs typeface="Arial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E6D8B415-CEB2-498D-8222-EC0B4004D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928" y="1513242"/>
            <a:ext cx="2750097" cy="64633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de-DE" sz="21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Calibri Light" panose="020F0302020204030204" pitchFamily="34" charset="0"/>
                <a:cs typeface="Arial" pitchFamily="34" charset="0"/>
              </a:rPr>
              <a:t>alacsony (?)  jövedelműek 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 Light" panose="020F0302020204030204" pitchFamily="34" charset="0"/>
              <a:cs typeface="Arial" pitchFamily="34" charset="0"/>
            </a:endParaRPr>
          </a:p>
        </p:txBody>
      </p:sp>
      <p:sp>
        <p:nvSpPr>
          <p:cNvPr id="11" name="Bal oldali kapcsos zárójel 10">
            <a:extLst>
              <a:ext uri="{FF2B5EF4-FFF2-40B4-BE49-F238E27FC236}">
                <a16:creationId xmlns:a16="http://schemas.microsoft.com/office/drawing/2014/main" id="{60E0120E-481B-4454-804A-D77DB752CB0E}"/>
              </a:ext>
            </a:extLst>
          </p:cNvPr>
          <p:cNvSpPr/>
          <p:nvPr/>
        </p:nvSpPr>
        <p:spPr>
          <a:xfrm flipH="1">
            <a:off x="3427760" y="1190226"/>
            <a:ext cx="373197" cy="1319587"/>
          </a:xfrm>
          <a:prstGeom prst="leftBrace">
            <a:avLst>
              <a:gd name="adj1" fmla="val 15530"/>
              <a:gd name="adj2" fmla="val 588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C73D2E25-9F32-4BC3-8EEB-7AFB118AAAE5}"/>
              </a:ext>
            </a:extLst>
          </p:cNvPr>
          <p:cNvSpPr txBox="1"/>
          <p:nvPr/>
        </p:nvSpPr>
        <p:spPr>
          <a:xfrm>
            <a:off x="3970867" y="1674825"/>
            <a:ext cx="3496733" cy="416098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Kreatívok jellemzője</a:t>
            </a:r>
          </a:p>
        </p:txBody>
      </p:sp>
    </p:spTree>
    <p:extLst>
      <p:ext uri="{BB962C8B-B14F-4D97-AF65-F5344CB8AC3E}">
        <p14:creationId xmlns:p14="http://schemas.microsoft.com/office/powerpoint/2010/main" val="1774598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-612576" y="931734"/>
            <a:ext cx="10801200" cy="5258971"/>
          </a:xfrm>
          <a:prstGeom prst="rect">
            <a:avLst/>
          </a:prstGeom>
          <a:solidFill>
            <a:schemeClr val="accent1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395536" y="89966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latin typeface="Texta Light" pitchFamily="50" charset="0"/>
                <a:cs typeface="Helvetica Neue"/>
              </a:rPr>
              <a:t>Köszöntsük…</a:t>
            </a:r>
            <a:endParaRPr lang="de-DE" sz="6000" dirty="0">
              <a:latin typeface="Texta Light" pitchFamily="50" charset="0"/>
              <a:cs typeface="Helvetica Neue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33635" y="906333"/>
            <a:ext cx="6468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Texta Light" pitchFamily="50" charset="0"/>
                <a:cs typeface="Helvetica Neue"/>
              </a:rPr>
              <a:t>REDFRIES, DESIGNLABLE | REGENSBURG</a:t>
            </a:r>
            <a:r>
              <a:rPr lang="hu-HU" sz="2000" b="1" dirty="0">
                <a:latin typeface="Texta Light" pitchFamily="50" charset="0"/>
                <a:cs typeface="Helvetica Neue"/>
              </a:rPr>
              <a:t>BÓL </a:t>
            </a:r>
            <a:endParaRPr lang="de-DE" sz="2000" b="1" dirty="0">
              <a:latin typeface="Texta Light" pitchFamily="50" charset="0"/>
              <a:cs typeface="Helvetica Neue"/>
            </a:endParaRPr>
          </a:p>
        </p:txBody>
      </p:sp>
      <p:pic>
        <p:nvPicPr>
          <p:cNvPr id="2052" name="Picture 4" descr="C:\Users\knopp.s.0\Desktop\Fotos Präsi\postcards-redfri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76" y="1532924"/>
            <a:ext cx="3113481" cy="436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pieren 9"/>
          <p:cNvGrpSpPr/>
          <p:nvPr/>
        </p:nvGrpSpPr>
        <p:grpSpPr>
          <a:xfrm>
            <a:off x="5365174" y="4558099"/>
            <a:ext cx="3672408" cy="1470357"/>
            <a:chOff x="827584" y="4509120"/>
            <a:chExt cx="3672408" cy="1470357"/>
          </a:xfrm>
        </p:grpSpPr>
        <p:sp>
          <p:nvSpPr>
            <p:cNvPr id="2" name="Rechteck 1"/>
            <p:cNvSpPr/>
            <p:nvPr/>
          </p:nvSpPr>
          <p:spPr>
            <a:xfrm>
              <a:off x="827584" y="4509120"/>
              <a:ext cx="3672408" cy="13681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971600" y="4656038"/>
              <a:ext cx="338450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b="1" dirty="0">
                  <a:latin typeface="Texta Light" pitchFamily="50" charset="0"/>
                  <a:cs typeface="Helvetica Neue"/>
                </a:rPr>
                <a:t>Képeslapok, tűzők, ragacsok, levél papírok, nyomtatványok, pólók, táskák  </a:t>
              </a:r>
              <a:endParaRPr lang="de-DE" sz="1600" b="1" dirty="0">
                <a:latin typeface="Texta Light" pitchFamily="50" charset="0"/>
                <a:cs typeface="Helvetica Neue"/>
              </a:endParaRPr>
            </a:p>
            <a:p>
              <a:endParaRPr lang="de-DE" sz="1600" b="1" dirty="0">
                <a:latin typeface="Texta Light" pitchFamily="50" charset="0"/>
                <a:cs typeface="Helvetica Neue"/>
              </a:endParaRPr>
            </a:p>
            <a:p>
              <a:r>
                <a:rPr lang="hu-HU" sz="1600" b="1" dirty="0">
                  <a:latin typeface="Texta Light" pitchFamily="50" charset="0"/>
                  <a:cs typeface="Helvetica Neue"/>
                </a:rPr>
                <a:t>VILÁGSZERTE szállítanak</a:t>
              </a:r>
              <a:endParaRPr lang="de-DE" sz="1600" b="1" dirty="0">
                <a:latin typeface="Texta Light" pitchFamily="50" charset="0"/>
                <a:cs typeface="Helvetica Neue"/>
              </a:endParaRPr>
            </a:p>
          </p:txBody>
        </p:sp>
      </p:grpSp>
      <p:pic>
        <p:nvPicPr>
          <p:cNvPr id="2050" name="Picture 2" descr="C:\Users\knopp.s.0\Desktop\Fotos Präsi\700x420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47383"/>
            <a:ext cx="3779735" cy="22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ieren 3"/>
          <p:cNvGrpSpPr/>
          <p:nvPr/>
        </p:nvGrpSpPr>
        <p:grpSpPr>
          <a:xfrm>
            <a:off x="3347864" y="3798665"/>
            <a:ext cx="3132600" cy="400110"/>
            <a:chOff x="5336299" y="3636903"/>
            <a:chExt cx="3132600" cy="400110"/>
          </a:xfrm>
        </p:grpSpPr>
        <p:sp>
          <p:nvSpPr>
            <p:cNvPr id="15" name="Rechteck 14"/>
            <p:cNvSpPr/>
            <p:nvPr/>
          </p:nvSpPr>
          <p:spPr>
            <a:xfrm>
              <a:off x="5336299" y="3660437"/>
              <a:ext cx="3132600" cy="357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5364087" y="3636903"/>
              <a:ext cx="3104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>
                  <a:latin typeface="Texta Light" pitchFamily="50" charset="0"/>
                  <a:cs typeface="Helvetica Neue"/>
                </a:rPr>
                <a:t>ILLUS</a:t>
              </a:r>
              <a:r>
                <a:rPr lang="hu-HU" sz="2000" b="1" dirty="0">
                  <a:latin typeface="Texta Light" pitchFamily="50" charset="0"/>
                  <a:cs typeface="Helvetica Neue"/>
                </a:rPr>
                <a:t>ZTRÁCIÓ TERVEZÉS</a:t>
              </a:r>
              <a:endParaRPr lang="de-DE" sz="2000" b="1" dirty="0">
                <a:latin typeface="Texta Light" pitchFamily="50" charset="0"/>
                <a:cs typeface="Helvetica Neue"/>
              </a:endParaRPr>
            </a:p>
          </p:txBody>
        </p:sp>
      </p:grpSp>
      <p:pic>
        <p:nvPicPr>
          <p:cNvPr id="2051" name="Picture 3" descr="C:\Users\knopp.s.0\Desktop\Fotos Präsi\1_1920_1440_redfries_geschenkpapier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6" t="-2018" r="27417" b="-2018"/>
          <a:stretch/>
        </p:blipFill>
        <p:spPr bwMode="auto">
          <a:xfrm>
            <a:off x="6936468" y="1737088"/>
            <a:ext cx="2102400" cy="24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erade Verbindung 5"/>
          <p:cNvCxnSpPr/>
          <p:nvPr/>
        </p:nvCxnSpPr>
        <p:spPr>
          <a:xfrm>
            <a:off x="395536" y="-387424"/>
            <a:ext cx="0" cy="77048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5724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-612576" y="931734"/>
            <a:ext cx="10801200" cy="5258971"/>
          </a:xfrm>
          <a:prstGeom prst="rect">
            <a:avLst/>
          </a:prstGeom>
          <a:solidFill>
            <a:schemeClr val="accent1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395536" y="89966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latin typeface="Texta Light" pitchFamily="50" charset="0"/>
                <a:cs typeface="Helvetica Neue"/>
              </a:rPr>
              <a:t>Köszöntsük…</a:t>
            </a:r>
            <a:endParaRPr lang="de-DE" sz="6000" dirty="0">
              <a:latin typeface="Texta Light" pitchFamily="50" charset="0"/>
              <a:cs typeface="Helvetica Neue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33636" y="906333"/>
            <a:ext cx="7594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Texta Light" pitchFamily="50" charset="0"/>
                <a:cs typeface="Helvetica Neue"/>
              </a:rPr>
              <a:t>ULRICH AND DANIELA, 59 | REGENSBURG</a:t>
            </a:r>
            <a:r>
              <a:rPr lang="hu-HU" sz="2000" b="1" dirty="0">
                <a:latin typeface="Texta Light" pitchFamily="50" charset="0"/>
                <a:cs typeface="Helvetica Neue"/>
              </a:rPr>
              <a:t>BÓL</a:t>
            </a:r>
            <a:endParaRPr lang="de-DE" sz="2000" b="1" dirty="0">
              <a:latin typeface="Texta Light" pitchFamily="50" charset="0"/>
              <a:cs typeface="Helvetica Neue"/>
            </a:endParaRPr>
          </a:p>
        </p:txBody>
      </p:sp>
      <p:pic>
        <p:nvPicPr>
          <p:cNvPr id="7171" name="Picture 3" descr="C:\Users\knopp.s.0\Desktop\Fotos Präsi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289" y="2416547"/>
            <a:ext cx="1930199" cy="193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knopp.s.0\Desktop\Fotos Präsi\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07" y="1623943"/>
            <a:ext cx="4731890" cy="316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knopp.s.0\Desktop\Fotos Präsi\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4317332"/>
            <a:ext cx="2346325" cy="155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knopp.s.0\Desktop\Fotos Präsi\Dobromsk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343037"/>
            <a:ext cx="2588072" cy="172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ieren 3"/>
          <p:cNvGrpSpPr/>
          <p:nvPr/>
        </p:nvGrpSpPr>
        <p:grpSpPr>
          <a:xfrm>
            <a:off x="7020272" y="1623943"/>
            <a:ext cx="1580193" cy="400110"/>
            <a:chOff x="5336299" y="3636903"/>
            <a:chExt cx="3132600" cy="400110"/>
          </a:xfrm>
        </p:grpSpPr>
        <p:sp>
          <p:nvSpPr>
            <p:cNvPr id="15" name="Rechteck 14"/>
            <p:cNvSpPr/>
            <p:nvPr/>
          </p:nvSpPr>
          <p:spPr>
            <a:xfrm>
              <a:off x="5336299" y="3660437"/>
              <a:ext cx="3132600" cy="357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5364087" y="3636903"/>
              <a:ext cx="3104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2000" b="1" dirty="0">
                  <a:latin typeface="Texta Light" pitchFamily="50" charset="0"/>
                  <a:cs typeface="Helvetica Neue"/>
                </a:rPr>
                <a:t>Könyvesbolt </a:t>
              </a:r>
              <a:endParaRPr lang="de-DE" sz="2000" b="1" dirty="0">
                <a:latin typeface="Texta Light" pitchFamily="50" charset="0"/>
                <a:cs typeface="Helvetica Neue"/>
              </a:endParaRPr>
            </a:p>
          </p:txBody>
        </p:sp>
      </p:grpSp>
      <p:pic>
        <p:nvPicPr>
          <p:cNvPr id="7173" name="Picture 5" descr="C:\Users\knopp.s.0\Desktop\Fotos Präsi\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053761"/>
            <a:ext cx="1525588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7"/>
          <p:cNvGrpSpPr/>
          <p:nvPr/>
        </p:nvGrpSpPr>
        <p:grpSpPr>
          <a:xfrm>
            <a:off x="827584" y="4221088"/>
            <a:ext cx="3672408" cy="1800200"/>
            <a:chOff x="827584" y="4509120"/>
            <a:chExt cx="3672408" cy="1800200"/>
          </a:xfrm>
        </p:grpSpPr>
        <p:sp>
          <p:nvSpPr>
            <p:cNvPr id="2" name="Rechteck 1"/>
            <p:cNvSpPr/>
            <p:nvPr/>
          </p:nvSpPr>
          <p:spPr>
            <a:xfrm>
              <a:off x="827584" y="4509120"/>
              <a:ext cx="3672408" cy="1800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971600" y="4656038"/>
              <a:ext cx="338450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b="1" dirty="0">
                  <a:latin typeface="Texta Light" pitchFamily="50" charset="0"/>
                  <a:cs typeface="Helvetica Neue"/>
                </a:rPr>
                <a:t>Németország legjobb könyvesboltja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–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sokféle kulturális program: koncertek felolvasások, író-olvasó találkozók a eladási térben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58322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-612576" y="931734"/>
            <a:ext cx="10801200" cy="5258971"/>
          </a:xfrm>
          <a:prstGeom prst="rect">
            <a:avLst/>
          </a:prstGeom>
          <a:solidFill>
            <a:schemeClr val="accent1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395536" y="89966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latin typeface="Texta Light" pitchFamily="50" charset="0"/>
                <a:cs typeface="Helvetica Neue"/>
              </a:rPr>
              <a:t>Köszöntsük…</a:t>
            </a:r>
            <a:endParaRPr lang="de-DE" sz="6000" dirty="0">
              <a:latin typeface="Texta Light" pitchFamily="50" charset="0"/>
              <a:cs typeface="Helvetica Neue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33636" y="906333"/>
            <a:ext cx="6802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Texta Light" pitchFamily="50" charset="0"/>
                <a:cs typeface="Helvetica Neue"/>
              </a:rPr>
              <a:t>JONAS &amp; CHRISTOPH, 30, 31 | REGENSBURG</a:t>
            </a:r>
            <a:r>
              <a:rPr lang="hu-HU" sz="2000" b="1" dirty="0" err="1">
                <a:latin typeface="Texta Light" pitchFamily="50" charset="0"/>
                <a:cs typeface="Helvetica Neue"/>
              </a:rPr>
              <a:t>ból</a:t>
            </a:r>
            <a:r>
              <a:rPr lang="hu-HU" sz="2000" b="1" dirty="0">
                <a:latin typeface="Texta Light" pitchFamily="50" charset="0"/>
                <a:cs typeface="Helvetica Neue"/>
              </a:rPr>
              <a:t> </a:t>
            </a:r>
            <a:endParaRPr lang="de-DE" sz="2000" b="1" dirty="0">
              <a:latin typeface="Texta Light" pitchFamily="50" charset="0"/>
              <a:cs typeface="Helvetica Neue"/>
            </a:endParaRPr>
          </a:p>
        </p:txBody>
      </p:sp>
      <p:pic>
        <p:nvPicPr>
          <p:cNvPr id="2052" name="Picture 4" descr="C:\Users\knopp.s.0\Desktop\Fotos Präsi\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36" y="1704998"/>
            <a:ext cx="4032448" cy="167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nopp.s.0\Desktop\Fotos Präsi\Downlo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59562"/>
            <a:ext cx="2105025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uppieren 9"/>
          <p:cNvGrpSpPr/>
          <p:nvPr/>
        </p:nvGrpSpPr>
        <p:grpSpPr>
          <a:xfrm>
            <a:off x="4631308" y="1704994"/>
            <a:ext cx="3672408" cy="1465043"/>
            <a:chOff x="2699792" y="4777513"/>
            <a:chExt cx="3672408" cy="1243775"/>
          </a:xfrm>
        </p:grpSpPr>
        <p:sp>
          <p:nvSpPr>
            <p:cNvPr id="2" name="Rechteck 1"/>
            <p:cNvSpPr/>
            <p:nvPr/>
          </p:nvSpPr>
          <p:spPr>
            <a:xfrm>
              <a:off x="2699792" y="4777513"/>
              <a:ext cx="3672408" cy="1243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2843808" y="4856652"/>
              <a:ext cx="3384505" cy="914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1600" b="1" dirty="0">
                  <a:latin typeface="Texta Light" pitchFamily="50" charset="0"/>
                  <a:cs typeface="Helvetica Neue"/>
                </a:rPr>
                <a:t>Díjat kapott Berlinben mint kreatív pilot projekt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.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Új generációs kézművesek organikus bőrből dolgoznak. </a:t>
              </a:r>
              <a:endParaRPr lang="de-DE" sz="1600" b="1" dirty="0">
                <a:latin typeface="Texta Light" pitchFamily="50" charset="0"/>
                <a:cs typeface="Helvetica Neue"/>
              </a:endParaRPr>
            </a:p>
          </p:txBody>
        </p:sp>
      </p:grpSp>
      <p:pic>
        <p:nvPicPr>
          <p:cNvPr id="2055" name="Picture 7" descr="C:\Users\knopp.s.0\Desktop\Fotos Präsi\column-accessoir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24" y="4251464"/>
            <a:ext cx="2327772" cy="147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nopp.s.0\Desktop\Fotos Präsi\THANN-FotoCredit-Simone-Stied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59562"/>
            <a:ext cx="2496118" cy="143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7"/>
          <p:cNvGrpSpPr/>
          <p:nvPr/>
        </p:nvGrpSpPr>
        <p:grpSpPr>
          <a:xfrm>
            <a:off x="4788024" y="3708900"/>
            <a:ext cx="2044013" cy="400110"/>
            <a:chOff x="5330180" y="4109010"/>
            <a:chExt cx="2044013" cy="400110"/>
          </a:xfrm>
        </p:grpSpPr>
        <p:sp>
          <p:nvSpPr>
            <p:cNvPr id="15" name="Rechteck 14"/>
            <p:cNvSpPr/>
            <p:nvPr/>
          </p:nvSpPr>
          <p:spPr>
            <a:xfrm>
              <a:off x="5330180" y="4127872"/>
              <a:ext cx="2044013" cy="357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5355882" y="4109010"/>
              <a:ext cx="20183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 err="1">
                  <a:latin typeface="Texta Light" pitchFamily="50" charset="0"/>
                  <a:cs typeface="Helvetica Neue"/>
                </a:rPr>
                <a:t>CRAFTS</a:t>
              </a:r>
              <a:r>
                <a:rPr lang="de-DE" sz="2000" b="1" dirty="0">
                  <a:latin typeface="Texta Light" pitchFamily="50" charset="0"/>
                  <a:cs typeface="Helvetica Neue"/>
                </a:rPr>
                <a:t> &amp; SHOP</a:t>
              </a:r>
            </a:p>
          </p:txBody>
        </p:sp>
      </p:grpSp>
      <p:pic>
        <p:nvPicPr>
          <p:cNvPr id="2050" name="Picture 2" descr="C:\Users\knopp.s.0\Desktop\Fotos Präsi\lar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200" y="3727762"/>
            <a:ext cx="1776040" cy="177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6312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-612576" y="931734"/>
            <a:ext cx="10801200" cy="5258971"/>
          </a:xfrm>
          <a:prstGeom prst="rect">
            <a:avLst/>
          </a:prstGeom>
          <a:solidFill>
            <a:schemeClr val="accent1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395536" y="89966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latin typeface="Texta Light" pitchFamily="50" charset="0"/>
                <a:cs typeface="Helvetica Neue"/>
              </a:rPr>
              <a:t>Köszöntsük…</a:t>
            </a:r>
            <a:endParaRPr lang="de-DE" sz="6000" dirty="0">
              <a:latin typeface="Texta Light" pitchFamily="50" charset="0"/>
              <a:cs typeface="Helvetica Neue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33636" y="906333"/>
            <a:ext cx="6730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Texta Light" pitchFamily="50" charset="0"/>
                <a:cs typeface="Helvetica Neue"/>
              </a:rPr>
              <a:t>FREITAG BROS | </a:t>
            </a:r>
            <a:r>
              <a:rPr lang="hu-HU" sz="2000" b="1" dirty="0">
                <a:latin typeface="Texta Light" pitchFamily="50" charset="0"/>
                <a:cs typeface="Helvetica Neue"/>
              </a:rPr>
              <a:t>Svájc-</a:t>
            </a:r>
            <a:r>
              <a:rPr lang="hu-HU" sz="2000" b="1" dirty="0" err="1">
                <a:latin typeface="Texta Light" pitchFamily="50" charset="0"/>
                <a:cs typeface="Helvetica Neue"/>
              </a:rPr>
              <a:t>ból</a:t>
            </a:r>
            <a:endParaRPr lang="de-DE" sz="2000" b="1" dirty="0">
              <a:latin typeface="Texta Light" pitchFamily="50" charset="0"/>
              <a:cs typeface="Helvetica Neue"/>
            </a:endParaRPr>
          </a:p>
        </p:txBody>
      </p:sp>
      <p:pic>
        <p:nvPicPr>
          <p:cNvPr id="2051" name="Picture 3" descr="C:\Users\knopp.s.0\Desktop\Fotos Präsi\Freitag-Fundamentals-Dex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67" y="1556792"/>
            <a:ext cx="2495277" cy="249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knopp.s.0\Desktop\Fotos Präsi\be07ddbf91ae91a580b9c3288a0c04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423" y="1250404"/>
            <a:ext cx="1763887" cy="220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knopp.s.0\Desktop\Fotos Präsi\bros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334" y="1556792"/>
            <a:ext cx="2228776" cy="22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nopp.s.0\Desktop\the-dorf-freitag-store-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10128"/>
            <a:ext cx="2502608" cy="166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nopp.s.0\Desktop\Fotos Präsi\Freitag-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344" y="3983377"/>
            <a:ext cx="3718272" cy="167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knopp.s.0\Desktop\sewing-Freitag-ba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891" y="2107040"/>
            <a:ext cx="1937425" cy="141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ieren 3"/>
          <p:cNvGrpSpPr/>
          <p:nvPr/>
        </p:nvGrpSpPr>
        <p:grpSpPr>
          <a:xfrm>
            <a:off x="7020272" y="3244914"/>
            <a:ext cx="2296041" cy="400110"/>
            <a:chOff x="5336299" y="3636903"/>
            <a:chExt cx="3132600" cy="400110"/>
          </a:xfrm>
        </p:grpSpPr>
        <p:sp>
          <p:nvSpPr>
            <p:cNvPr id="15" name="Rechteck 14"/>
            <p:cNvSpPr/>
            <p:nvPr/>
          </p:nvSpPr>
          <p:spPr>
            <a:xfrm>
              <a:off x="5336299" y="3660437"/>
              <a:ext cx="3132600" cy="357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5364087" y="3636903"/>
              <a:ext cx="3104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>
                  <a:latin typeface="Texta Light" pitchFamily="50" charset="0"/>
                  <a:cs typeface="Helvetica Neue"/>
                </a:rPr>
                <a:t>FASHION DESIGN</a:t>
              </a:r>
            </a:p>
          </p:txBody>
        </p:sp>
      </p:grpSp>
      <p:grpSp>
        <p:nvGrpSpPr>
          <p:cNvPr id="19" name="Gruppieren 18"/>
          <p:cNvGrpSpPr/>
          <p:nvPr/>
        </p:nvGrpSpPr>
        <p:grpSpPr>
          <a:xfrm>
            <a:off x="3043531" y="4475554"/>
            <a:ext cx="3205861" cy="1402979"/>
            <a:chOff x="827584" y="4509120"/>
            <a:chExt cx="3672408" cy="1716578"/>
          </a:xfrm>
        </p:grpSpPr>
        <p:sp>
          <p:nvSpPr>
            <p:cNvPr id="20" name="Rechteck 19"/>
            <p:cNvSpPr/>
            <p:nvPr/>
          </p:nvSpPr>
          <p:spPr>
            <a:xfrm>
              <a:off x="827584" y="4509120"/>
              <a:ext cx="3672408" cy="17165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971600" y="4591028"/>
              <a:ext cx="3384506" cy="131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>
                  <a:latin typeface="Texta Light" pitchFamily="50" charset="0"/>
                  <a:cs typeface="Helvetica Neue"/>
                </a:rPr>
                <a:t>1993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 hozták létre 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ZURICH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-ben 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kamionponyva </a:t>
              </a:r>
              <a:r>
                <a:rPr lang="hu-HU" sz="1600" b="1" dirty="0" err="1">
                  <a:latin typeface="Texta Light" pitchFamily="50" charset="0"/>
                  <a:cs typeface="Helvetica Neue"/>
                </a:rPr>
                <a:t>újrahasznosítása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 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–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mára 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350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üzletben árusítják 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&amp; 31 MIO.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Euro bevételt termel</a:t>
              </a:r>
              <a:endParaRPr lang="de-DE" sz="1600" b="1" dirty="0">
                <a:latin typeface="Texta Light" pitchFamily="50" charset="0"/>
                <a:cs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06398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-255759" y="906333"/>
            <a:ext cx="10801200" cy="5258971"/>
          </a:xfrm>
          <a:prstGeom prst="rect">
            <a:avLst/>
          </a:prstGeom>
          <a:solidFill>
            <a:schemeClr val="accent1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62622" y="-41911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latin typeface="Texta Light" pitchFamily="50" charset="0"/>
                <a:cs typeface="Helvetica Neue"/>
              </a:rPr>
              <a:t>Köszöntsük…</a:t>
            </a:r>
            <a:endParaRPr lang="de-DE" sz="6000" dirty="0">
              <a:latin typeface="Texta Light" pitchFamily="50" charset="0"/>
              <a:cs typeface="Helvetica Neue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97206" y="861737"/>
            <a:ext cx="6730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err="1">
                <a:latin typeface="Texta Light" pitchFamily="50" charset="0"/>
                <a:cs typeface="Helvetica Neue"/>
              </a:rPr>
              <a:t>Inn’Oro</a:t>
            </a:r>
            <a:r>
              <a:rPr lang="hu-HU" sz="2000" b="1" dirty="0">
                <a:latin typeface="Texta Light" pitchFamily="50" charset="0"/>
                <a:cs typeface="Helvetica Neue"/>
              </a:rPr>
              <a:t> művészi ékszerek (egyedi)</a:t>
            </a:r>
          </a:p>
          <a:p>
            <a:r>
              <a:rPr lang="hu-HU" sz="2000" b="1" dirty="0">
                <a:latin typeface="Texta Light" pitchFamily="50" charset="0"/>
                <a:cs typeface="Helvetica Neue"/>
              </a:rPr>
              <a:t> </a:t>
            </a:r>
            <a:r>
              <a:rPr lang="de-DE" sz="2000" b="1" dirty="0">
                <a:latin typeface="Texta Light" pitchFamily="50" charset="0"/>
                <a:cs typeface="Helvetica Neue"/>
              </a:rPr>
              <a:t>| </a:t>
            </a:r>
            <a:r>
              <a:rPr lang="hu-HU" sz="2000" b="1" dirty="0">
                <a:latin typeface="Texta Light" pitchFamily="50" charset="0"/>
                <a:cs typeface="Helvetica Neue"/>
              </a:rPr>
              <a:t>Olaszországból (</a:t>
            </a:r>
            <a:r>
              <a:rPr lang="hu-HU" sz="2000" b="1" dirty="0" err="1">
                <a:latin typeface="Texta Light" pitchFamily="50" charset="0"/>
                <a:cs typeface="Helvetica Neue"/>
              </a:rPr>
              <a:t>Vittorio</a:t>
            </a:r>
            <a:r>
              <a:rPr lang="hu-HU" sz="2000" b="1" dirty="0">
                <a:latin typeface="Texta Light" pitchFamily="50" charset="0"/>
                <a:cs typeface="Helvetica Neue"/>
              </a:rPr>
              <a:t> </a:t>
            </a:r>
            <a:r>
              <a:rPr lang="hu-HU" sz="2000" b="1" dirty="0" err="1">
                <a:latin typeface="Texta Light" pitchFamily="50" charset="0"/>
                <a:cs typeface="Helvetica Neue"/>
              </a:rPr>
              <a:t>Veneto</a:t>
            </a:r>
            <a:r>
              <a:rPr lang="hu-HU" sz="2000" b="1" dirty="0">
                <a:latin typeface="Texta Light" pitchFamily="50" charset="0"/>
                <a:cs typeface="Helvetica Neue"/>
              </a:rPr>
              <a:t>)  </a:t>
            </a:r>
            <a:endParaRPr lang="de-DE" sz="2000" b="1" dirty="0">
              <a:latin typeface="Texta Light" pitchFamily="50" charset="0"/>
              <a:cs typeface="Helvetica Neue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6577211" y="1113523"/>
            <a:ext cx="2296041" cy="400110"/>
            <a:chOff x="5336299" y="3636903"/>
            <a:chExt cx="3132600" cy="400110"/>
          </a:xfrm>
        </p:grpSpPr>
        <p:sp>
          <p:nvSpPr>
            <p:cNvPr id="15" name="Rechteck 14"/>
            <p:cNvSpPr/>
            <p:nvPr/>
          </p:nvSpPr>
          <p:spPr>
            <a:xfrm>
              <a:off x="5336299" y="3660437"/>
              <a:ext cx="3132600" cy="357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5364087" y="3636903"/>
              <a:ext cx="31048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2000" b="1" dirty="0">
                  <a:latin typeface="Texta Light" pitchFamily="50" charset="0"/>
                  <a:cs typeface="Helvetica Neue"/>
                </a:rPr>
                <a:t>Ékszer Dizájn </a:t>
              </a:r>
              <a:endParaRPr lang="de-DE" sz="2000" b="1" dirty="0">
                <a:latin typeface="Texta Light" pitchFamily="50" charset="0"/>
                <a:cs typeface="Helvetica Neue"/>
              </a:endParaRPr>
            </a:p>
          </p:txBody>
        </p:sp>
      </p:grpSp>
      <p:grpSp>
        <p:nvGrpSpPr>
          <p:cNvPr id="19" name="Gruppieren 18"/>
          <p:cNvGrpSpPr/>
          <p:nvPr/>
        </p:nvGrpSpPr>
        <p:grpSpPr>
          <a:xfrm>
            <a:off x="6363297" y="1894665"/>
            <a:ext cx="2793010" cy="3190876"/>
            <a:chOff x="827584" y="4509120"/>
            <a:chExt cx="3672408" cy="3904110"/>
          </a:xfrm>
        </p:grpSpPr>
        <p:sp>
          <p:nvSpPr>
            <p:cNvPr id="20" name="Rechteck 19"/>
            <p:cNvSpPr/>
            <p:nvPr/>
          </p:nvSpPr>
          <p:spPr>
            <a:xfrm>
              <a:off x="827584" y="4509120"/>
              <a:ext cx="3672408" cy="17165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971600" y="4591028"/>
              <a:ext cx="3384506" cy="3822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t"/>
              <a:br>
                <a:rPr lang="hu-HU" dirty="0"/>
              </a:br>
              <a:r>
                <a:rPr lang="hu-HU" dirty="0"/>
                <a:t>Az exkluzivitás, technikai fejlesztés és az olasz aranyművesség évszázados  hagyománya. </a:t>
              </a:r>
            </a:p>
            <a:p>
              <a:pPr fontAlgn="t"/>
              <a:r>
                <a:rPr lang="hu-HU" dirty="0"/>
                <a:t>Az </a:t>
              </a:r>
              <a:r>
                <a:rPr lang="hu-HU" dirty="0" err="1"/>
                <a:t>Inn'Oro</a:t>
              </a:r>
              <a:r>
                <a:rPr lang="hu-HU" dirty="0"/>
                <a:t> ékszerek </a:t>
              </a:r>
              <a:r>
                <a:rPr lang="hu-HU" dirty="0" err="1"/>
                <a:t>egyedek</a:t>
              </a:r>
              <a:r>
                <a:rPr lang="hu-HU" dirty="0"/>
                <a:t> az ügyféllel való együtt alkotásban készülnek, és egy erős kreatív személyiség munkáját dicsérik, aki már New York-ban is nyitott üzletet.</a:t>
              </a:r>
              <a:endParaRPr lang="hu-HU" sz="1600" dirty="0">
                <a:hlinkClick r:id="rId2"/>
              </a:endParaRPr>
            </a:p>
            <a:p>
              <a:r>
                <a:rPr lang="hu-HU" sz="1600" dirty="0">
                  <a:hlinkClick r:id="rId2"/>
                </a:rPr>
                <a:t>https://www.innorojewellery.com/</a:t>
              </a:r>
              <a:endParaRPr lang="de-DE" sz="1600" b="1" dirty="0">
                <a:latin typeface="Texta Light" pitchFamily="50" charset="0"/>
                <a:cs typeface="Helvetica Neue"/>
              </a:endParaRPr>
            </a:p>
          </p:txBody>
        </p:sp>
      </p:grpSp>
      <p:pic>
        <p:nvPicPr>
          <p:cNvPr id="8" name="Kép 7" descr="A képen férfi látható&#10;&#10;Automatikusan generált leírás">
            <a:extLst>
              <a:ext uri="{FF2B5EF4-FFF2-40B4-BE49-F238E27FC236}">
                <a16:creationId xmlns:a16="http://schemas.microsoft.com/office/drawing/2014/main" id="{7E7337F5-D5C3-47E7-80C4-12F871EC69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18" t="34393" r="13230" b="8475"/>
          <a:stretch/>
        </p:blipFill>
        <p:spPr>
          <a:xfrm rot="5400000">
            <a:off x="2122535" y="1492808"/>
            <a:ext cx="5856459" cy="1889184"/>
          </a:xfrm>
          <a:prstGeom prst="rect">
            <a:avLst/>
          </a:prstGeom>
        </p:spPr>
      </p:pic>
      <p:pic>
        <p:nvPicPr>
          <p:cNvPr id="12" name="Kép 11" descr="A képen épület, kültéri, autó, út látható&#10;&#10;Automatikusan generált leírás">
            <a:extLst>
              <a:ext uri="{FF2B5EF4-FFF2-40B4-BE49-F238E27FC236}">
                <a16:creationId xmlns:a16="http://schemas.microsoft.com/office/drawing/2014/main" id="{05BAD17D-5536-4964-B9FE-A5035838DD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267" y="2122810"/>
            <a:ext cx="3169251" cy="1897272"/>
          </a:xfrm>
          <a:prstGeom prst="rect">
            <a:avLst/>
          </a:prstGeom>
        </p:spPr>
      </p:pic>
      <p:pic>
        <p:nvPicPr>
          <p:cNvPr id="10" name="Kép 9" descr="A képen férfi, tartás, állás, bor látható&#10;&#10;Automatikusan generált leírás">
            <a:extLst>
              <a:ext uri="{FF2B5EF4-FFF2-40B4-BE49-F238E27FC236}">
                <a16:creationId xmlns:a16="http://schemas.microsoft.com/office/drawing/2014/main" id="{88A1AD9C-3334-4629-8462-8708FE6FA0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10"/>
          <a:stretch/>
        </p:blipFill>
        <p:spPr>
          <a:xfrm>
            <a:off x="1179029" y="3132487"/>
            <a:ext cx="3306707" cy="234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247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5362" name="Picture 2" descr="C:\Users\knopp.s.0\Desktop\PRÄSENTATION\Neu\THERESA\DESIGNERIN Theresa1 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441"/>
            <a:ext cx="9144001" cy="683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2168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-612576" y="931734"/>
            <a:ext cx="10801200" cy="5258971"/>
          </a:xfrm>
          <a:prstGeom prst="rect">
            <a:avLst/>
          </a:prstGeom>
          <a:solidFill>
            <a:schemeClr val="accent1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077" name="Picture 5" descr="C:\Users\knopp.s.0\Desktop\Fotos Präsi\luftaufnahme_dom_regensbur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354" y="2809234"/>
            <a:ext cx="3032478" cy="170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knopp.s.0\Desktop\Fotos Präsi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273467"/>
            <a:ext cx="1616926" cy="161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nopp.s.0\Desktop\Fotos Präsi\Equipe2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611" y="1268595"/>
            <a:ext cx="2235144" cy="146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uppieren 12"/>
          <p:cNvGrpSpPr/>
          <p:nvPr/>
        </p:nvGrpSpPr>
        <p:grpSpPr>
          <a:xfrm>
            <a:off x="3707904" y="4653136"/>
            <a:ext cx="4039649" cy="1402979"/>
            <a:chOff x="827584" y="4509120"/>
            <a:chExt cx="3672408" cy="1716578"/>
          </a:xfrm>
        </p:grpSpPr>
        <p:sp>
          <p:nvSpPr>
            <p:cNvPr id="2" name="Rechteck 1"/>
            <p:cNvSpPr/>
            <p:nvPr/>
          </p:nvSpPr>
          <p:spPr>
            <a:xfrm>
              <a:off x="827584" y="4509120"/>
              <a:ext cx="3672408" cy="17165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971600" y="4591028"/>
              <a:ext cx="3384505" cy="1619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>
                  <a:latin typeface="Texta Light" pitchFamily="50" charset="0"/>
                  <a:cs typeface="Helvetica Neue"/>
                </a:rPr>
                <a:t>2019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-ben a katedrális színes megvilágítása 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50.000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ember vonzott 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6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nap alatt. A show 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15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percig tartott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,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robbantotta a </a:t>
              </a:r>
              <a:r>
                <a:rPr lang="hu-HU" sz="1600" b="1" dirty="0" err="1">
                  <a:latin typeface="Texta Light" pitchFamily="50" charset="0"/>
                  <a:cs typeface="Helvetica Neue"/>
                </a:rPr>
                <a:t>social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 médiát 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300.000 €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-</a:t>
              </a:r>
              <a:r>
                <a:rPr lang="hu-HU" sz="1600" b="1" dirty="0" err="1">
                  <a:latin typeface="Texta Light" pitchFamily="50" charset="0"/>
                  <a:cs typeface="Helvetica Neue"/>
                </a:rPr>
                <a:t>ba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 került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.</a:t>
              </a:r>
            </a:p>
          </p:txBody>
        </p:sp>
      </p:grpSp>
      <p:pic>
        <p:nvPicPr>
          <p:cNvPr id="1030" name="Picture 6" descr="C:\Users\knopp.s.0\Desktop\Fotos Präsi\©MaximilianWeinzierlIMG_20190922_204246---Kopie-kopier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46" y="1412776"/>
            <a:ext cx="2699619" cy="338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erade Verbindung 5"/>
          <p:cNvCxnSpPr/>
          <p:nvPr/>
        </p:nvCxnSpPr>
        <p:spPr>
          <a:xfrm>
            <a:off x="395536" y="-387424"/>
            <a:ext cx="0" cy="77048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C:\Users\knopp.s.0\Desktop\Fotos Präsi\460x276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790" y="1570483"/>
            <a:ext cx="2918420" cy="175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nopp.s.0\Desktop\Fotos Präsi\69635072_2382834115178024_9174367331504291392_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006" y="4385557"/>
            <a:ext cx="1806378" cy="180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platzhalter 4"/>
          <p:cNvSpPr txBox="1">
            <a:spLocks/>
          </p:cNvSpPr>
          <p:nvPr/>
        </p:nvSpPr>
        <p:spPr>
          <a:xfrm>
            <a:off x="470246" y="6609394"/>
            <a:ext cx="7754912" cy="27599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100" dirty="0">
                <a:latin typeface="Texta Light" pitchFamily="50" charset="0"/>
              </a:rPr>
              <a:t>Quelle/Source: www.spectaculaires.fr, mittelbayerische.de, </a:t>
            </a:r>
            <a:r>
              <a:rPr lang="de-AT" sz="1100" dirty="0" err="1">
                <a:latin typeface="Texta Light" pitchFamily="50" charset="0"/>
              </a:rPr>
              <a:t>stadt</a:t>
            </a:r>
            <a:r>
              <a:rPr lang="de-AT" sz="1100" dirty="0">
                <a:latin typeface="Texta Light" pitchFamily="50" charset="0"/>
              </a:rPr>
              <a:t> </a:t>
            </a:r>
            <a:r>
              <a:rPr lang="de-AT" sz="1100" dirty="0" err="1">
                <a:latin typeface="Texta Light" pitchFamily="50" charset="0"/>
              </a:rPr>
              <a:t>regensburg</a:t>
            </a:r>
            <a:r>
              <a:rPr lang="de-AT" sz="1100" dirty="0">
                <a:latin typeface="Texta Light" pitchFamily="50" charset="0"/>
              </a:rPr>
              <a:t>, maximilianweinzierl.blogspot.com </a:t>
            </a:r>
          </a:p>
        </p:txBody>
      </p:sp>
      <p:sp>
        <p:nvSpPr>
          <p:cNvPr id="8" name="Téglalap 7">
            <a:extLst>
              <a:ext uri="{FF2B5EF4-FFF2-40B4-BE49-F238E27FC236}">
                <a16:creationId xmlns:a16="http://schemas.microsoft.com/office/drawing/2014/main" id="{1FE47A2B-AE3B-4027-9D74-865184D19CBF}"/>
              </a:ext>
            </a:extLst>
          </p:cNvPr>
          <p:cNvSpPr/>
          <p:nvPr/>
        </p:nvSpPr>
        <p:spPr>
          <a:xfrm>
            <a:off x="470246" y="272690"/>
            <a:ext cx="653762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4</a:t>
            </a:r>
            <a:r>
              <a:rPr lang="en-GB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. </a:t>
            </a:r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Helyi örökség és a HELYEK szerepe</a:t>
            </a:r>
          </a:p>
          <a:p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A kulturális és kreatív gazdaságban  </a:t>
            </a:r>
            <a:endParaRPr lang="en-GB" sz="2500" b="1" cap="all" dirty="0">
              <a:solidFill>
                <a:schemeClr val="accent3">
                  <a:lumMod val="75000"/>
                </a:schemeClr>
              </a:solidFill>
              <a:latin typeface="Trebuchet MS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022528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-612576" y="931734"/>
            <a:ext cx="10801200" cy="5258971"/>
          </a:xfrm>
          <a:prstGeom prst="rect">
            <a:avLst/>
          </a:prstGeom>
          <a:solidFill>
            <a:schemeClr val="accent1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433636" y="906333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Texta Light" pitchFamily="50" charset="0"/>
                <a:cs typeface="Helvetica Neue"/>
              </a:rPr>
              <a:t>REGENSBURG</a:t>
            </a:r>
          </a:p>
        </p:txBody>
      </p:sp>
      <p:pic>
        <p:nvPicPr>
          <p:cNvPr id="5122" name="Picture 2" descr="C:\Users\knopp.s.0\Desktop\cap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630357" cy="241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S:\Organisationseinheiten\Amt 85\11 KuKW\5 Marketing.ÖA\5.6.1 Fotos\2016_Fotos\2016-12_Welterbetag\e726-1574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1556792"/>
            <a:ext cx="3626757" cy="241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S:\Organisationseinheiten\Amt 85\11 KuKW\5 Marketing.ÖA\5.6.1 Fotos\2016_Fotos\2016-12_Welterbetag\e727-1574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39455"/>
            <a:ext cx="2816592" cy="187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erade Verbindung 5"/>
          <p:cNvCxnSpPr/>
          <p:nvPr/>
        </p:nvCxnSpPr>
        <p:spPr>
          <a:xfrm>
            <a:off x="395536" y="-387424"/>
            <a:ext cx="0" cy="77048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uppieren 11"/>
          <p:cNvGrpSpPr/>
          <p:nvPr/>
        </p:nvGrpSpPr>
        <p:grpSpPr>
          <a:xfrm>
            <a:off x="3707904" y="4653136"/>
            <a:ext cx="4039649" cy="1402979"/>
            <a:chOff x="827584" y="4509120"/>
            <a:chExt cx="3672408" cy="1716578"/>
          </a:xfrm>
        </p:grpSpPr>
        <p:sp>
          <p:nvSpPr>
            <p:cNvPr id="14" name="Rechteck 13"/>
            <p:cNvSpPr/>
            <p:nvPr/>
          </p:nvSpPr>
          <p:spPr>
            <a:xfrm>
              <a:off x="827584" y="4509120"/>
              <a:ext cx="3672408" cy="17165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971600" y="4591028"/>
              <a:ext cx="3384505" cy="131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>
                  <a:latin typeface="Texta Light" pitchFamily="50" charset="0"/>
                  <a:cs typeface="Helvetica Neue"/>
                </a:rPr>
                <a:t>2016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-ban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, REGENSBURG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a 10 éves világörökségi státuszt ünnepelte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. </a:t>
              </a:r>
              <a:endParaRPr lang="hu-HU" sz="1600" b="1" dirty="0">
                <a:latin typeface="Texta Light" pitchFamily="50" charset="0"/>
                <a:cs typeface="Helvetica Neue"/>
              </a:endParaRPr>
            </a:p>
            <a:p>
              <a:r>
                <a:rPr lang="hu-HU" sz="1600" b="1" dirty="0">
                  <a:latin typeface="Texta Light" pitchFamily="50" charset="0"/>
                  <a:cs typeface="Helvetica Neue"/>
                </a:rPr>
                <a:t>A régi templom digitalizálásával</a:t>
              </a:r>
              <a:r>
                <a:rPr lang="de-DE" sz="1600" b="1" dirty="0">
                  <a:latin typeface="Texta Light" pitchFamily="50" charset="0"/>
                  <a:cs typeface="Helvetica Neue"/>
                </a:rPr>
                <a:t>, </a:t>
              </a:r>
              <a:r>
                <a:rPr lang="hu-HU" sz="1600" b="1" dirty="0">
                  <a:latin typeface="Texta Light" pitchFamily="50" charset="0"/>
                  <a:cs typeface="Helvetica Neue"/>
                </a:rPr>
                <a:t>virtuális élményt teremtetek a gyerekek számára. </a:t>
              </a:r>
              <a:endParaRPr lang="de-DE" sz="1600" b="1" dirty="0">
                <a:latin typeface="Texta Light" pitchFamily="50" charset="0"/>
                <a:cs typeface="Helvetica Neue"/>
              </a:endParaRPr>
            </a:p>
          </p:txBody>
        </p:sp>
      </p:grpSp>
      <p:sp>
        <p:nvSpPr>
          <p:cNvPr id="2" name="Téglalap 1">
            <a:extLst>
              <a:ext uri="{FF2B5EF4-FFF2-40B4-BE49-F238E27FC236}">
                <a16:creationId xmlns:a16="http://schemas.microsoft.com/office/drawing/2014/main" id="{0CE2066A-91CA-46BB-A27E-21AFF8345D07}"/>
              </a:ext>
            </a:extLst>
          </p:cNvPr>
          <p:cNvSpPr/>
          <p:nvPr/>
        </p:nvSpPr>
        <p:spPr>
          <a:xfrm>
            <a:off x="2507332" y="3259723"/>
            <a:ext cx="41293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</a:rPr>
              <a:t>3. </a:t>
            </a:r>
            <a:r>
              <a:rPr lang="hu-HU" sz="16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</a:rPr>
              <a:t>Helyi örökség és a HELYEK szerepe </a:t>
            </a:r>
            <a:endParaRPr lang="en-GB" sz="1600" b="1" cap="all" dirty="0">
              <a:solidFill>
                <a:schemeClr val="accent3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79B6A720-53B8-4400-9F51-B4E90550E0AE}"/>
              </a:ext>
            </a:extLst>
          </p:cNvPr>
          <p:cNvSpPr/>
          <p:nvPr/>
        </p:nvSpPr>
        <p:spPr>
          <a:xfrm>
            <a:off x="2507332" y="3259723"/>
            <a:ext cx="41293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</a:rPr>
              <a:t>3. </a:t>
            </a:r>
            <a:r>
              <a:rPr lang="hu-HU" sz="16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</a:rPr>
              <a:t>Helyi örökség és a HELYEK szerepe </a:t>
            </a:r>
            <a:endParaRPr lang="en-GB" sz="1600" b="1" cap="all" dirty="0">
              <a:solidFill>
                <a:schemeClr val="accent3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7" name="Téglalap 16">
            <a:extLst>
              <a:ext uri="{FF2B5EF4-FFF2-40B4-BE49-F238E27FC236}">
                <a16:creationId xmlns:a16="http://schemas.microsoft.com/office/drawing/2014/main" id="{4A69C50E-F183-4574-B939-487CA5D4FCF3}"/>
              </a:ext>
            </a:extLst>
          </p:cNvPr>
          <p:cNvSpPr/>
          <p:nvPr/>
        </p:nvSpPr>
        <p:spPr>
          <a:xfrm>
            <a:off x="470246" y="272690"/>
            <a:ext cx="63341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4</a:t>
            </a:r>
            <a:r>
              <a:rPr lang="en-GB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. </a:t>
            </a:r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Helyi örökség és a HELYEK szerepe </a:t>
            </a:r>
            <a:endParaRPr lang="en-GB" sz="2500" b="1" cap="all" dirty="0">
              <a:solidFill>
                <a:schemeClr val="accent3">
                  <a:lumMod val="75000"/>
                </a:schemeClr>
              </a:solidFill>
              <a:latin typeface="Trebuchet MS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222340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B2627B7F-D9E1-4652-861C-F14F4BD98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Téglalap 4">
            <a:extLst>
              <a:ext uri="{FF2B5EF4-FFF2-40B4-BE49-F238E27FC236}">
                <a16:creationId xmlns:a16="http://schemas.microsoft.com/office/drawing/2014/main" id="{A01551FA-87C6-4192-AF81-A1EBAFC5C9AA}"/>
              </a:ext>
            </a:extLst>
          </p:cNvPr>
          <p:cNvSpPr/>
          <p:nvPr/>
        </p:nvSpPr>
        <p:spPr>
          <a:xfrm>
            <a:off x="470246" y="272690"/>
            <a:ext cx="63341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4</a:t>
            </a:r>
            <a:r>
              <a:rPr lang="en-GB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. </a:t>
            </a:r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Helyi örökség és a HELYEK szerepe </a:t>
            </a:r>
            <a:endParaRPr lang="en-GB" sz="2500" b="1" cap="all" dirty="0">
              <a:solidFill>
                <a:schemeClr val="accent3">
                  <a:lumMod val="75000"/>
                </a:schemeClr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773F425F-D8D0-4E6E-8AEC-D76152D16425}"/>
              </a:ext>
            </a:extLst>
          </p:cNvPr>
          <p:cNvSpPr txBox="1"/>
          <p:nvPr/>
        </p:nvSpPr>
        <p:spPr>
          <a:xfrm>
            <a:off x="367716" y="1121718"/>
            <a:ext cx="7581455" cy="4878858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4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 CCI-ban a használt (és nem kihasznált) örökség lehet: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200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az épített örökségre alapozott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200" dirty="0">
              <a:solidFill>
                <a:schemeClr val="accent1"/>
              </a:solidFill>
              <a:latin typeface="Trebuchet MS" pitchFamily="34" charset="0"/>
              <a:cs typeface="Raleway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200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egyéb képzőművészeti jellegű örökség pl. híres alkotók és azok munkáira alapozott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200" dirty="0">
              <a:solidFill>
                <a:schemeClr val="accent1"/>
              </a:solidFill>
              <a:latin typeface="Trebuchet MS" pitchFamily="34" charset="0"/>
              <a:cs typeface="Raleway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200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híres személyiségek öröksége pl. feltalálók, tudósok és azok munkáira alapozott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200" dirty="0">
              <a:solidFill>
                <a:schemeClr val="accent1"/>
              </a:solidFill>
              <a:latin typeface="Trebuchet MS" pitchFamily="34" charset="0"/>
              <a:cs typeface="Raleway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200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egy-egy történelmi esemény öröksége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200" dirty="0">
              <a:solidFill>
                <a:schemeClr val="accent1"/>
              </a:solidFill>
              <a:latin typeface="Trebuchet MS" pitchFamily="34" charset="0"/>
              <a:cs typeface="Raleway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200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népi hagyományok öröksége minden formában (zene, tánc, kézművesség </a:t>
            </a:r>
          </a:p>
        </p:txBody>
      </p:sp>
      <p:pic>
        <p:nvPicPr>
          <p:cNvPr id="1026" name="Picture 2" descr="Képtalálat a következőre: „pipa”">
            <a:extLst>
              <a:ext uri="{FF2B5EF4-FFF2-40B4-BE49-F238E27FC236}">
                <a16:creationId xmlns:a16="http://schemas.microsoft.com/office/drawing/2014/main" id="{D83078C3-2348-498C-9ADE-2DBD4D914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275" y="4445000"/>
            <a:ext cx="447696" cy="43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éptalálat a következőre: „pipa”">
            <a:extLst>
              <a:ext uri="{FF2B5EF4-FFF2-40B4-BE49-F238E27FC236}">
                <a16:creationId xmlns:a16="http://schemas.microsoft.com/office/drawing/2014/main" id="{C14E0376-AE1F-4F3F-9D24-6E7E2294D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483" y="5617127"/>
            <a:ext cx="447696" cy="43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20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296863" y="1100832"/>
            <a:ext cx="8562975" cy="878889"/>
          </a:xfr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Kulturális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termékek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és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szolgáltatások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endParaRPr lang="hu-H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u-HU" b="1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hu-HU" b="1" dirty="0">
                <a:latin typeface="Arial" panose="020B0604020202020204" pitchFamily="34" charset="0"/>
                <a:cs typeface="Arial" panose="020B0604020202020204" pitchFamily="34" charset="0"/>
              </a:rPr>
              <a:t>szektor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modell</a:t>
            </a:r>
            <a:r>
              <a:rPr lang="hu-HU" b="1" dirty="0" err="1">
                <a:latin typeface="Arial" panose="020B0604020202020204" pitchFamily="34" charset="0"/>
                <a:cs typeface="Arial" panose="020B0604020202020204" pitchFamily="34" charset="0"/>
              </a:rPr>
              <a:t>je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-4761" y="158369"/>
            <a:ext cx="6596948" cy="68600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hu-HU" dirty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. </a:t>
            </a:r>
            <a:r>
              <a:rPr lang="hu-HU" dirty="0">
                <a:solidFill>
                  <a:schemeClr val="accent3">
                    <a:lumMod val="75000"/>
                  </a:schemeClr>
                </a:solidFill>
              </a:rPr>
              <a:t>Kulturális és kreatív gazdaság - jellemzők </a:t>
            </a:r>
            <a:endParaRPr lang="de-DE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8" name="Grafik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35" y="1938852"/>
            <a:ext cx="7559040" cy="4251960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3DE3F732-EEAF-4148-9857-2463BF6322A1}"/>
              </a:ext>
            </a:extLst>
          </p:cNvPr>
          <p:cNvSpPr txBox="1"/>
          <p:nvPr/>
        </p:nvSpPr>
        <p:spPr>
          <a:xfrm>
            <a:off x="372862" y="2354950"/>
            <a:ext cx="2849731" cy="816208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pPr algn="ctr"/>
            <a:r>
              <a:rPr lang="hu-H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Civil társadalom – mint közvetítő    (egyesületek, alapítványok) </a:t>
            </a:r>
          </a:p>
        </p:txBody>
      </p:sp>
      <p:sp>
        <p:nvSpPr>
          <p:cNvPr id="9" name="Szövegdoboz 8">
            <a:extLst>
              <a:ext uri="{FF2B5EF4-FFF2-40B4-BE49-F238E27FC236}">
                <a16:creationId xmlns:a16="http://schemas.microsoft.com/office/drawing/2014/main" id="{992C2EAB-7C45-4101-89E1-D9B80022E716}"/>
              </a:ext>
            </a:extLst>
          </p:cNvPr>
          <p:cNvSpPr txBox="1"/>
          <p:nvPr/>
        </p:nvSpPr>
        <p:spPr>
          <a:xfrm>
            <a:off x="4811697" y="1662152"/>
            <a:ext cx="3638035" cy="569986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pPr algn="ctr"/>
            <a:r>
              <a:rPr lang="hu-H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állam és az önkormányzatok és kulturális  közintézmények 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BA9CA56B-BD42-43E9-900F-7D6BC188F6F8}"/>
              </a:ext>
            </a:extLst>
          </p:cNvPr>
          <p:cNvSpPr txBox="1"/>
          <p:nvPr/>
        </p:nvSpPr>
        <p:spPr>
          <a:xfrm>
            <a:off x="3675355" y="5084234"/>
            <a:ext cx="1354297" cy="323765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pPr algn="ctr"/>
            <a:r>
              <a:rPr lang="hu-H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gazdaság </a:t>
            </a:r>
          </a:p>
        </p:txBody>
      </p:sp>
    </p:spTree>
    <p:extLst>
      <p:ext uri="{BB962C8B-B14F-4D97-AF65-F5344CB8AC3E}">
        <p14:creationId xmlns:p14="http://schemas.microsoft.com/office/powerpoint/2010/main" val="425711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95DBD801-BC8A-4AD7-A86A-E4FF60F1C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3F0BE28D-ECE3-4FC7-9454-73AAA659A85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29" y="911433"/>
            <a:ext cx="7601742" cy="538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6F2D827C-987A-4707-B317-8A40B7878629}"/>
              </a:ext>
            </a:extLst>
          </p:cNvPr>
          <p:cNvSpPr txBox="1"/>
          <p:nvPr/>
        </p:nvSpPr>
        <p:spPr>
          <a:xfrm>
            <a:off x="453960" y="2261832"/>
            <a:ext cx="1747373" cy="754652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Kulcs-személyek  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CEEBEF7E-5822-49FF-AD2F-4B928DFC03BE}"/>
              </a:ext>
            </a:extLst>
          </p:cNvPr>
          <p:cNvSpPr txBox="1"/>
          <p:nvPr/>
        </p:nvSpPr>
        <p:spPr>
          <a:xfrm>
            <a:off x="2698864" y="2566519"/>
            <a:ext cx="1278467" cy="416098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Az Ötlet 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F1E4F1EB-ACD3-4E78-9A9F-AA60171DEA63}"/>
              </a:ext>
            </a:extLst>
          </p:cNvPr>
          <p:cNvSpPr txBox="1"/>
          <p:nvPr/>
        </p:nvSpPr>
        <p:spPr>
          <a:xfrm>
            <a:off x="4135916" y="2383869"/>
            <a:ext cx="2142067" cy="416098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Infrastruktúra </a:t>
            </a:r>
          </a:p>
        </p:txBody>
      </p:sp>
      <p:sp>
        <p:nvSpPr>
          <p:cNvPr id="3" name="Ellipszis 2">
            <a:extLst>
              <a:ext uri="{FF2B5EF4-FFF2-40B4-BE49-F238E27FC236}">
                <a16:creationId xmlns:a16="http://schemas.microsoft.com/office/drawing/2014/main" id="{895FAA28-D921-4110-A019-2E6F99559ACC}"/>
              </a:ext>
            </a:extLst>
          </p:cNvPr>
          <p:cNvSpPr/>
          <p:nvPr/>
        </p:nvSpPr>
        <p:spPr>
          <a:xfrm>
            <a:off x="4070553" y="1634067"/>
            <a:ext cx="2272791" cy="2946400"/>
          </a:xfrm>
          <a:prstGeom prst="ellipse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Téglalap 10">
            <a:extLst>
              <a:ext uri="{FF2B5EF4-FFF2-40B4-BE49-F238E27FC236}">
                <a16:creationId xmlns:a16="http://schemas.microsoft.com/office/drawing/2014/main" id="{1BD84325-C9CF-4945-B406-B6DE67409E89}"/>
              </a:ext>
            </a:extLst>
          </p:cNvPr>
          <p:cNvSpPr/>
          <p:nvPr/>
        </p:nvSpPr>
        <p:spPr>
          <a:xfrm>
            <a:off x="470246" y="272690"/>
            <a:ext cx="63341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4</a:t>
            </a:r>
            <a:r>
              <a:rPr lang="en-GB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. </a:t>
            </a:r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Helyi örökség és a HELYEK szerepe </a:t>
            </a:r>
            <a:endParaRPr lang="en-GB" sz="2500" b="1" cap="all" dirty="0">
              <a:solidFill>
                <a:schemeClr val="accent3">
                  <a:lumMod val="75000"/>
                </a:schemeClr>
              </a:solidFill>
              <a:latin typeface="Trebuchet MS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346248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A6AAC63-D87C-459A-8649-4B04CBC69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4</a:t>
            </a:r>
            <a:r>
              <a:rPr lang="en-GB" dirty="0"/>
              <a:t>. </a:t>
            </a:r>
            <a:r>
              <a:rPr lang="hu-HU" dirty="0"/>
              <a:t>Helyi örökség és a HELYEK szerepe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C50CA3BE-E834-44CD-AF9C-E27108C3F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B68DDEB0-1AEA-445D-BE27-6CC0C350C3D9}"/>
              </a:ext>
            </a:extLst>
          </p:cNvPr>
          <p:cNvSpPr txBox="1"/>
          <p:nvPr/>
        </p:nvSpPr>
        <p:spPr>
          <a:xfrm>
            <a:off x="76200" y="1041400"/>
            <a:ext cx="2952012" cy="1524094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2400" dirty="0">
                <a:latin typeface="Texta Light" pitchFamily="50" charset="0"/>
                <a:cs typeface="Helvetica Neue"/>
              </a:rPr>
              <a:t>Üres / használaton </a:t>
            </a:r>
          </a:p>
          <a:p>
            <a:r>
              <a:rPr lang="hu-HU" sz="2400" dirty="0">
                <a:latin typeface="Texta Light" pitchFamily="50" charset="0"/>
                <a:cs typeface="Helvetica Neue"/>
              </a:rPr>
              <a:t>kívüli vagy alul-hasznosított helyek </a:t>
            </a:r>
            <a:endParaRPr lang="de-DE" sz="2400" dirty="0">
              <a:latin typeface="Texta Light" pitchFamily="50" charset="0"/>
              <a:cs typeface="Helvetica Neue"/>
            </a:endParaRPr>
          </a:p>
          <a:p>
            <a:endParaRPr lang="hu-HU" sz="2200" b="1" dirty="0">
              <a:solidFill>
                <a:schemeClr val="accent1"/>
              </a:solidFill>
              <a:latin typeface="Trebuchet MS" pitchFamily="34" charset="0"/>
              <a:cs typeface="Raleway"/>
            </a:endParaRPr>
          </a:p>
        </p:txBody>
      </p:sp>
      <p:pic>
        <p:nvPicPr>
          <p:cNvPr id="7" name="Picture 5" descr="C:\Users\knopp.s.0\Desktop\1-format43.jpg">
            <a:extLst>
              <a:ext uri="{FF2B5EF4-FFF2-40B4-BE49-F238E27FC236}">
                <a16:creationId xmlns:a16="http://schemas.microsoft.com/office/drawing/2014/main" id="{03CD3454-0D70-48D4-A891-80AC3D5D7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34" y="3219627"/>
            <a:ext cx="3630356" cy="235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A4A81114-FAF0-4583-9DAE-D070829CB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456" y="802313"/>
            <a:ext cx="3292651" cy="2191110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B4163029-10F1-4369-BC45-89301F7822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3036" y="3823570"/>
            <a:ext cx="3097036" cy="2054530"/>
          </a:xfrm>
          <a:prstGeom prst="rect">
            <a:avLst/>
          </a:prstGeom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D064D4F6-8607-4741-AB02-8C1DD3BDB6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9050" y="1685925"/>
            <a:ext cx="2619375" cy="1743075"/>
          </a:xfrm>
          <a:prstGeom prst="rect">
            <a:avLst/>
          </a:prstGeom>
        </p:spPr>
      </p:pic>
      <p:sp>
        <p:nvSpPr>
          <p:cNvPr id="11" name="Szövegdoboz 10">
            <a:extLst>
              <a:ext uri="{FF2B5EF4-FFF2-40B4-BE49-F238E27FC236}">
                <a16:creationId xmlns:a16="http://schemas.microsoft.com/office/drawing/2014/main" id="{248E9B94-9527-48F2-8E72-3266C20D7CEE}"/>
              </a:ext>
            </a:extLst>
          </p:cNvPr>
          <p:cNvSpPr txBox="1"/>
          <p:nvPr/>
        </p:nvSpPr>
        <p:spPr>
          <a:xfrm>
            <a:off x="160714" y="2649641"/>
            <a:ext cx="2551770" cy="569986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6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Regensburg – városközpont  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F6B88534-0B94-48AF-9C61-E632CAF3BF7F}"/>
              </a:ext>
            </a:extLst>
          </p:cNvPr>
          <p:cNvSpPr txBox="1"/>
          <p:nvPr/>
        </p:nvSpPr>
        <p:spPr>
          <a:xfrm>
            <a:off x="3828948" y="3022186"/>
            <a:ext cx="2551770" cy="569986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6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Ózd – ipari, városi (nem központ) 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7AD822B3-08DB-425F-A8E1-9445726A1BF1}"/>
              </a:ext>
            </a:extLst>
          </p:cNvPr>
          <p:cNvSpPr txBox="1"/>
          <p:nvPr/>
        </p:nvSpPr>
        <p:spPr>
          <a:xfrm>
            <a:off x="3130428" y="5729686"/>
            <a:ext cx="2551770" cy="569986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6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Jászberény – ipari, városközponti </a:t>
            </a:r>
          </a:p>
        </p:txBody>
      </p:sp>
    </p:spTree>
    <p:extLst>
      <p:ext uri="{BB962C8B-B14F-4D97-AF65-F5344CB8AC3E}">
        <p14:creationId xmlns:p14="http://schemas.microsoft.com/office/powerpoint/2010/main" val="23721593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-612576" y="931734"/>
            <a:ext cx="10801200" cy="5258971"/>
          </a:xfrm>
          <a:prstGeom prst="rect">
            <a:avLst/>
          </a:prstGeom>
          <a:solidFill>
            <a:schemeClr val="accent1">
              <a:lumMod val="20000"/>
              <a:lumOff val="80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395536" y="89966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latin typeface="Texta Light" pitchFamily="50" charset="0"/>
                <a:cs typeface="Helvetica Neue"/>
              </a:rPr>
              <a:t>INSPIR</a:t>
            </a:r>
            <a:r>
              <a:rPr lang="hu-HU" sz="6000" dirty="0">
                <a:latin typeface="Texta Light" pitchFamily="50" charset="0"/>
                <a:cs typeface="Helvetica Neue"/>
              </a:rPr>
              <a:t>ÁLÓ HELYEK</a:t>
            </a:r>
            <a:endParaRPr lang="de-DE" sz="6000" dirty="0">
              <a:latin typeface="Texta Light" pitchFamily="50" charset="0"/>
              <a:cs typeface="Helvetica Neue"/>
            </a:endParaRPr>
          </a:p>
        </p:txBody>
      </p:sp>
      <p:pic>
        <p:nvPicPr>
          <p:cNvPr id="4098" name="Picture 2" descr="C:\Users\knopp.s.0\Desktop\e850-1692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26" y="1556792"/>
            <a:ext cx="3633764" cy="242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S:\Organisationseinheiten\Amt 85\11 KuKW\5 Marketing.ÖA\5.6.1 Fotos\POP UP RAUM\e832-1677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26" y="4221088"/>
            <a:ext cx="4136048" cy="179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:\Organisationseinheiten\Amt 85\11 KuKW\5 Marketing.ÖA\5.6.1 Fotos\2016_Fotos\2016_Pop-Up-RaumArts&amp;crafst\13461166_1742408582705707_2058762396_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655" y="1556791"/>
            <a:ext cx="3634652" cy="242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433636" y="906333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Texta Light" pitchFamily="50" charset="0"/>
                <a:cs typeface="Helvetica Neue"/>
              </a:rPr>
              <a:t>REGENSBURG</a:t>
            </a:r>
          </a:p>
        </p:txBody>
      </p:sp>
      <p:pic>
        <p:nvPicPr>
          <p:cNvPr id="4101" name="Picture 5" descr="S:\Organisationseinheiten\Amt 85\11 KuKW\5 Marketing.ÖA\5.6.1 Fotos\2016_Fotos\Best of Pop-Up-Raum_2016\13237778_280034275664175_8640215639329985282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981" y="4221088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erade Verbindung 5"/>
          <p:cNvCxnSpPr/>
          <p:nvPr/>
        </p:nvCxnSpPr>
        <p:spPr>
          <a:xfrm>
            <a:off x="395536" y="-387424"/>
            <a:ext cx="0" cy="77048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2152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2466" name="Picture 2" descr="S:\Organisationseinheiten\Amt 85\4 Wirtschaftsfoerderung\3 Clusterorientierte Wifö\3.7 Kultur- und Kreativwirtschaft\Cluster KuK R\Fotos\DEGGINGER\Pressefotos\Wirtschaftszeitung\Stefan Effenhauser 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725"/>
            <a:ext cx="9144000" cy="609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07504" y="5365665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DEGGINGER</a:t>
            </a:r>
          </a:p>
        </p:txBody>
      </p:sp>
    </p:spTree>
    <p:extLst>
      <p:ext uri="{BB962C8B-B14F-4D97-AF65-F5344CB8AC3E}">
        <p14:creationId xmlns:p14="http://schemas.microsoft.com/office/powerpoint/2010/main" val="14057774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563-1381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828" y="569183"/>
            <a:ext cx="8460940" cy="5668130"/>
          </a:xfrm>
          <a:prstGeom prst="rect">
            <a:avLst/>
          </a:prstGeom>
        </p:spPr>
      </p:pic>
      <p:pic>
        <p:nvPicPr>
          <p:cNvPr id="2" name="Bild 1" descr="e563-138046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9182"/>
            <a:ext cx="3779912" cy="5668130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107504" y="690839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0. Fázis </a:t>
            </a:r>
            <a:endParaRPr lang="de-DE" sz="6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07504" y="1721310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IDEIGLENES </a:t>
            </a:r>
            <a:endParaRPr lang="de-DE" sz="6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  <a:p>
            <a:endParaRPr lang="de-DE" sz="6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79512" y="4954119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JULY 2015</a:t>
            </a:r>
          </a:p>
        </p:txBody>
      </p:sp>
    </p:spTree>
    <p:extLst>
      <p:ext uri="{BB962C8B-B14F-4D97-AF65-F5344CB8AC3E}">
        <p14:creationId xmlns:p14="http://schemas.microsoft.com/office/powerpoint/2010/main" val="11650981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4514" name="Picture 2" descr="S:\Organisationseinheiten\Amt 85\4 Wirtschaftsfoerderung\3 Clusterorientierte Wifö\3.7 Kultur- und Kreativwirtschaft\Cluster KuK R\Fotos\DEGGINGER\Pressefotos\Wirtschaftszeitung\Credit Berli Berlinski  _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117" y="322717"/>
            <a:ext cx="9288629" cy="6198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07504" y="404664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RÉSZVÉTEL </a:t>
            </a:r>
            <a:endParaRPr lang="de-DE" sz="6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583900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/>
          <p:cNvSpPr txBox="1"/>
          <p:nvPr/>
        </p:nvSpPr>
        <p:spPr>
          <a:xfrm>
            <a:off x="107504" y="1484784"/>
            <a:ext cx="1447360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0" b="1" dirty="0">
                <a:solidFill>
                  <a:schemeClr val="bg2"/>
                </a:solidFill>
                <a:latin typeface="Helvetica Neue"/>
                <a:cs typeface="Helvetica Neue"/>
              </a:rPr>
              <a:t>KULTUR- UND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07504" y="2564904"/>
            <a:ext cx="144736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0" b="1" dirty="0">
                <a:solidFill>
                  <a:schemeClr val="bg2"/>
                </a:solidFill>
                <a:latin typeface="Helvetica Neue"/>
                <a:cs typeface="Helvetica Neue"/>
              </a:rPr>
              <a:t>KREATIV</a:t>
            </a:r>
          </a:p>
          <a:p>
            <a:r>
              <a:rPr lang="de-DE" sz="7500" b="1" dirty="0">
                <a:solidFill>
                  <a:schemeClr val="bg2"/>
                </a:solidFill>
                <a:latin typeface="Helvetica Neue"/>
                <a:cs typeface="Helvetica Neue"/>
              </a:rPr>
              <a:t>WIRTSCHAFT</a:t>
            </a:r>
          </a:p>
        </p:txBody>
      </p:sp>
      <p:sp>
        <p:nvSpPr>
          <p:cNvPr id="7" name="Rechteck 6"/>
          <p:cNvSpPr/>
          <p:nvPr/>
        </p:nvSpPr>
        <p:spPr>
          <a:xfrm>
            <a:off x="-828600" y="1196752"/>
            <a:ext cx="10657184" cy="576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Bild 2" descr="Titelblatt Degginger Bautafel.pd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36" b="756"/>
          <a:stretch/>
        </p:blipFill>
        <p:spPr>
          <a:xfrm>
            <a:off x="135019" y="404664"/>
            <a:ext cx="9189509" cy="5652728"/>
          </a:xfrm>
          <a:prstGeom prst="rect">
            <a:avLst/>
          </a:prstGeom>
        </p:spPr>
      </p:pic>
      <p:cxnSp>
        <p:nvCxnSpPr>
          <p:cNvPr id="8" name="Gerade Verbindung 7"/>
          <p:cNvCxnSpPr/>
          <p:nvPr/>
        </p:nvCxnSpPr>
        <p:spPr>
          <a:xfrm>
            <a:off x="395536" y="-387424"/>
            <a:ext cx="0" cy="77048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E7B63C51-9675-4F74-A3D8-F00ECF20D429}"/>
              </a:ext>
            </a:extLst>
          </p:cNvPr>
          <p:cNvSpPr txBox="1">
            <a:spLocks/>
          </p:cNvSpPr>
          <p:nvPr/>
        </p:nvSpPr>
        <p:spPr>
          <a:xfrm>
            <a:off x="467544" y="6309320"/>
            <a:ext cx="7754912" cy="27599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AT" sz="1800" dirty="0">
                <a:latin typeface="Texta Light" pitchFamily="50" charset="0"/>
              </a:rPr>
              <a:t>STIMULART I Workshop </a:t>
            </a:r>
            <a:r>
              <a:rPr lang="hu-HU" sz="1800" dirty="0">
                <a:latin typeface="Texta Light" pitchFamily="50" charset="0"/>
              </a:rPr>
              <a:t>2020 Február 20 </a:t>
            </a:r>
            <a:r>
              <a:rPr lang="de-AT" sz="1800" dirty="0">
                <a:latin typeface="Texta Light" pitchFamily="50" charset="0"/>
              </a:rPr>
              <a:t>| </a:t>
            </a:r>
            <a:r>
              <a:rPr lang="hu-HU" sz="1800" dirty="0">
                <a:latin typeface="Texta Light" pitchFamily="50" charset="0"/>
              </a:rPr>
              <a:t>Kulturális és Kreatív Gazdaság</a:t>
            </a:r>
            <a:endParaRPr lang="de-AT" sz="1800" dirty="0">
              <a:latin typeface="Texta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859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10594" name="Picture 2" descr="S:\Organisationseinheiten\Amt 85\4 Wirtschaftsfoerderung\3 Clusterorientierte Wifö\3.7 Kultur- und Kreativwirtschaft\Cluster KuK R\Fotos\Rapha GIELGEN\Foto Berli Berlinski - Aussenansic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988840"/>
            <a:ext cx="936959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107504" y="188640"/>
            <a:ext cx="14473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>
                <a:latin typeface="Texta Light" pitchFamily="50" charset="0"/>
                <a:cs typeface="Helvetica Neue"/>
              </a:rPr>
              <a:t>TRADI</a:t>
            </a:r>
            <a:r>
              <a:rPr lang="hu-HU" sz="4800" dirty="0">
                <a:latin typeface="Texta Light" pitchFamily="50" charset="0"/>
                <a:cs typeface="Helvetica Neue"/>
              </a:rPr>
              <a:t>CIÓ, MINT A KREATÍV </a:t>
            </a:r>
          </a:p>
          <a:p>
            <a:r>
              <a:rPr lang="hu-HU" sz="4800" dirty="0">
                <a:latin typeface="Texta Light" pitchFamily="50" charset="0"/>
                <a:cs typeface="Helvetica Neue"/>
              </a:rPr>
              <a:t>LEHETŐSÉGEK TERMŐTALAJA</a:t>
            </a:r>
            <a:endParaRPr lang="de-DE" sz="4800" dirty="0">
              <a:latin typeface="Texta Light" pitchFamily="50" charset="0"/>
              <a:cs typeface="Helvetica Neue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07504" y="5171708"/>
            <a:ext cx="14473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800" dirty="0">
                <a:latin typeface="Texta Light" pitchFamily="50" charset="0"/>
                <a:cs typeface="Helvetica Neue"/>
              </a:rPr>
              <a:t>KREATÍV HELYEK</a:t>
            </a:r>
            <a:endParaRPr lang="de-DE" sz="4800" dirty="0">
              <a:latin typeface="Texta Light" pitchFamily="50" charset="0"/>
              <a:cs typeface="Helvetica Neue"/>
            </a:endParaRPr>
          </a:p>
          <a:p>
            <a:r>
              <a:rPr lang="hu-HU" sz="4800" dirty="0">
                <a:latin typeface="Texta Light" pitchFamily="50" charset="0"/>
                <a:cs typeface="Helvetica Neue"/>
              </a:rPr>
              <a:t>TÖRTÉNELMI ÉPÜLETEKBEN</a:t>
            </a:r>
            <a:endParaRPr lang="de-DE" sz="4800" dirty="0"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746060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3490" name="Picture 2" descr="S:\Organisationseinheiten\Amt 85\4 Wirtschaftsfoerderung\3 Clusterorientierte Wifö\3.7 Kultur- und Kreativwirtschaft\Cluster KuK R\Fotos\DEGGINGER\Pressefotos\Wirtschaftszeitung\BB8_19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87029"/>
            <a:ext cx="11795125" cy="787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7504" y="5365665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CSAK ÚGY ÖSSZEJÖNNI </a:t>
            </a:r>
            <a:endParaRPr lang="de-DE" sz="6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2298374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9570" name="Picture 2" descr="S:\Organisationseinheiten\Amt 85\4 Wirtschaftsfoerderung\3 Clusterorientierte Wifö\3.7 Kultur- und Kreativwirtschaft\Cluster KuK R\Fotos\Rapha GIELGEN\Foto Stadt Rgbg - Symposium - Diskussionen im Degging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0"/>
            <a:ext cx="10435751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07504" y="5365665"/>
            <a:ext cx="1447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Előadások 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930778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-4761" y="158369"/>
            <a:ext cx="6596948" cy="68600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hu-HU" dirty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. </a:t>
            </a:r>
            <a:r>
              <a:rPr lang="hu-HU" dirty="0">
                <a:solidFill>
                  <a:schemeClr val="accent3">
                    <a:lumMod val="75000"/>
                  </a:schemeClr>
                </a:solidFill>
              </a:rPr>
              <a:t>Kulturális és kreatív gazdaság - jellemzők </a:t>
            </a:r>
            <a:endParaRPr lang="de-DE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" name="Szöveg helye 1"/>
          <p:cNvSpPr>
            <a:spLocks noGrp="1"/>
          </p:cNvSpPr>
          <p:nvPr>
            <p:ph type="body" sz="quarter" idx="13"/>
          </p:nvPr>
        </p:nvSpPr>
        <p:spPr>
          <a:xfrm>
            <a:off x="290512" y="960185"/>
            <a:ext cx="8562975" cy="750724"/>
          </a:xfr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A k</a:t>
            </a: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ult</a:t>
            </a:r>
            <a:r>
              <a:rPr 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ú</a:t>
            </a: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rális</a:t>
            </a:r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u-HU" sz="2400" b="1" dirty="0">
                <a:latin typeface="Arial" panose="020B0604020202020204" pitchFamily="34" charset="0"/>
                <a:cs typeface="Arial" panose="020B0604020202020204" pitchFamily="34" charset="0"/>
              </a:rPr>
              <a:t>gazdaság működési területei és a folyamatban lévő változások</a:t>
            </a:r>
          </a:p>
        </p:txBody>
      </p:sp>
      <p:cxnSp>
        <p:nvCxnSpPr>
          <p:cNvPr id="11" name="Gerade Verbindung mit Pfeil 2"/>
          <p:cNvCxnSpPr>
            <a:cxnSpLocks/>
            <a:endCxn id="17" idx="2"/>
          </p:cNvCxnSpPr>
          <p:nvPr/>
        </p:nvCxnSpPr>
        <p:spPr>
          <a:xfrm flipV="1">
            <a:off x="4562374" y="1786453"/>
            <a:ext cx="0" cy="3890370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3"/>
          <p:cNvSpPr/>
          <p:nvPr/>
        </p:nvSpPr>
        <p:spPr>
          <a:xfrm>
            <a:off x="738669" y="2168962"/>
            <a:ext cx="3426681" cy="143957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2000" b="1" dirty="0">
                <a:solidFill>
                  <a:srgbClr val="1E27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Kreatív gazdaság</a:t>
            </a:r>
            <a:endParaRPr lang="de-DE" sz="2000" b="1" dirty="0">
              <a:solidFill>
                <a:srgbClr val="1E27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hteck 10"/>
          <p:cNvSpPr/>
          <p:nvPr/>
        </p:nvSpPr>
        <p:spPr>
          <a:xfrm>
            <a:off x="4927100" y="2366617"/>
            <a:ext cx="2182118" cy="936104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400" b="1" dirty="0">
                <a:solidFill>
                  <a:srgbClr val="1E27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Városi hivatali adminisztráció</a:t>
            </a:r>
            <a:endParaRPr lang="de-DE" sz="1400" b="1" dirty="0">
              <a:solidFill>
                <a:srgbClr val="1E27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platzhalter 4"/>
          <p:cNvSpPr txBox="1">
            <a:spLocks/>
          </p:cNvSpPr>
          <p:nvPr/>
        </p:nvSpPr>
        <p:spPr>
          <a:xfrm>
            <a:off x="3491880" y="5774985"/>
            <a:ext cx="2183207" cy="46805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dirty="0"/>
              <a:t>Múlt </a:t>
            </a:r>
            <a:endParaRPr lang="de-AT" sz="2400" dirty="0"/>
          </a:p>
        </p:txBody>
      </p:sp>
      <p:sp>
        <p:nvSpPr>
          <p:cNvPr id="17" name="Textplatzhalter 4"/>
          <p:cNvSpPr txBox="1">
            <a:spLocks/>
          </p:cNvSpPr>
          <p:nvPr/>
        </p:nvSpPr>
        <p:spPr>
          <a:xfrm>
            <a:off x="3470770" y="1318401"/>
            <a:ext cx="2183207" cy="46805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dirty="0"/>
              <a:t>Jövő </a:t>
            </a:r>
            <a:endParaRPr lang="de-AT" sz="2400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738EB987-E99F-4C95-84DE-4FC5902CC74E}"/>
              </a:ext>
            </a:extLst>
          </p:cNvPr>
          <p:cNvSpPr txBox="1"/>
          <p:nvPr/>
        </p:nvSpPr>
        <p:spPr>
          <a:xfrm>
            <a:off x="4337633" y="4894534"/>
            <a:ext cx="2254554" cy="908541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square" lIns="76794" tIns="38397" rIns="76794" bIns="38397" rtlCol="0">
            <a:spAutoFit/>
          </a:bodyPr>
          <a:lstStyle/>
          <a:p>
            <a:pPr algn="r"/>
            <a:r>
              <a:rPr lang="hu-HU" sz="18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Intézmények </a:t>
            </a:r>
          </a:p>
          <a:p>
            <a:r>
              <a:rPr lang="hu-HU" sz="18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egyesületek, alapítványok  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C76B9138-E4AF-4432-83A9-F348C957EC88}"/>
              </a:ext>
            </a:extLst>
          </p:cNvPr>
          <p:cNvSpPr txBox="1"/>
          <p:nvPr/>
        </p:nvSpPr>
        <p:spPr>
          <a:xfrm>
            <a:off x="3113929" y="3093412"/>
            <a:ext cx="3037214" cy="1647204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 lIns="76794" tIns="38397" rIns="76794" bIns="38397" rtlCol="0">
            <a:spAutoFit/>
          </a:bodyPr>
          <a:lstStyle/>
          <a:p>
            <a:pPr algn="r"/>
            <a:endParaRPr lang="hu-HU" sz="2200" b="1" dirty="0">
              <a:solidFill>
                <a:schemeClr val="accent1"/>
              </a:solidFill>
              <a:latin typeface="Trebuchet MS" pitchFamily="34" charset="0"/>
              <a:cs typeface="Raleway"/>
            </a:endParaRPr>
          </a:p>
          <a:p>
            <a:pPr algn="r"/>
            <a:r>
              <a:rPr lang="hu-HU" sz="18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Intézmények</a:t>
            </a:r>
          </a:p>
          <a:p>
            <a:r>
              <a:rPr lang="hu-HU" sz="2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 </a:t>
            </a:r>
          </a:p>
          <a:p>
            <a:r>
              <a:rPr lang="hu-HU" sz="20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egyesületek, alapítványok  </a:t>
            </a:r>
          </a:p>
        </p:txBody>
      </p:sp>
      <p:cxnSp>
        <p:nvCxnSpPr>
          <p:cNvPr id="5" name="Egyenes összekötő nyíllal 4">
            <a:extLst>
              <a:ext uri="{FF2B5EF4-FFF2-40B4-BE49-F238E27FC236}">
                <a16:creationId xmlns:a16="http://schemas.microsoft.com/office/drawing/2014/main" id="{B2A0D34B-7D17-4176-975C-E2922DC83CFE}"/>
              </a:ext>
            </a:extLst>
          </p:cNvPr>
          <p:cNvCxnSpPr>
            <a:cxnSpLocks/>
            <a:stCxn id="3" idx="1"/>
          </p:cNvCxnSpPr>
          <p:nvPr/>
        </p:nvCxnSpPr>
        <p:spPr>
          <a:xfrm flipH="1" flipV="1">
            <a:off x="3491880" y="4740616"/>
            <a:ext cx="845753" cy="608189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0">
            <a:extLst>
              <a:ext uri="{FF2B5EF4-FFF2-40B4-BE49-F238E27FC236}">
                <a16:creationId xmlns:a16="http://schemas.microsoft.com/office/drawing/2014/main" id="{739FCE6F-BDCD-4E07-B3CA-4623840311F8}"/>
              </a:ext>
            </a:extLst>
          </p:cNvPr>
          <p:cNvSpPr/>
          <p:nvPr/>
        </p:nvSpPr>
        <p:spPr>
          <a:xfrm>
            <a:off x="6906766" y="4894534"/>
            <a:ext cx="2182118" cy="93610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2000" b="1" dirty="0">
                <a:solidFill>
                  <a:srgbClr val="1E27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Városi hivatali adminisztráció</a:t>
            </a:r>
            <a:endParaRPr lang="de-DE" sz="2000" b="1" dirty="0">
              <a:solidFill>
                <a:srgbClr val="1E27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3">
            <a:extLst>
              <a:ext uri="{FF2B5EF4-FFF2-40B4-BE49-F238E27FC236}">
                <a16:creationId xmlns:a16="http://schemas.microsoft.com/office/drawing/2014/main" id="{65B6A84C-1E6A-4BCF-9543-E078CE923B86}"/>
              </a:ext>
            </a:extLst>
          </p:cNvPr>
          <p:cNvSpPr/>
          <p:nvPr/>
        </p:nvSpPr>
        <p:spPr>
          <a:xfrm>
            <a:off x="630423" y="5106926"/>
            <a:ext cx="1462282" cy="66886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400" b="1" dirty="0">
                <a:solidFill>
                  <a:srgbClr val="1E27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Kreatív gazdaság</a:t>
            </a:r>
            <a:endParaRPr lang="de-DE" sz="1400" b="1" dirty="0">
              <a:solidFill>
                <a:srgbClr val="1E27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Egyenes összekötő nyíllal 8">
            <a:extLst>
              <a:ext uri="{FF2B5EF4-FFF2-40B4-BE49-F238E27FC236}">
                <a16:creationId xmlns:a16="http://schemas.microsoft.com/office/drawing/2014/main" id="{898FA892-B75F-445A-BF09-351949262FD2}"/>
              </a:ext>
            </a:extLst>
          </p:cNvPr>
          <p:cNvCxnSpPr>
            <a:cxnSpLocks/>
          </p:cNvCxnSpPr>
          <p:nvPr/>
        </p:nvCxnSpPr>
        <p:spPr>
          <a:xfrm flipV="1">
            <a:off x="1176867" y="3608537"/>
            <a:ext cx="0" cy="1467229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gyenes összekötő nyíllal 18">
            <a:extLst>
              <a:ext uri="{FF2B5EF4-FFF2-40B4-BE49-F238E27FC236}">
                <a16:creationId xmlns:a16="http://schemas.microsoft.com/office/drawing/2014/main" id="{5CA0C74B-02EE-417D-8160-D46596F77526}"/>
              </a:ext>
            </a:extLst>
          </p:cNvPr>
          <p:cNvCxnSpPr>
            <a:cxnSpLocks/>
          </p:cNvCxnSpPr>
          <p:nvPr/>
        </p:nvCxnSpPr>
        <p:spPr>
          <a:xfrm flipH="1" flipV="1">
            <a:off x="6688667" y="3302721"/>
            <a:ext cx="889000" cy="15918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Nyíl: balra-jobbra mutató 21">
            <a:extLst>
              <a:ext uri="{FF2B5EF4-FFF2-40B4-BE49-F238E27FC236}">
                <a16:creationId xmlns:a16="http://schemas.microsoft.com/office/drawing/2014/main" id="{71A78B8E-2B16-44F1-B9CD-C2EEB7DCDE14}"/>
              </a:ext>
            </a:extLst>
          </p:cNvPr>
          <p:cNvSpPr/>
          <p:nvPr/>
        </p:nvSpPr>
        <p:spPr>
          <a:xfrm>
            <a:off x="4030133" y="2710904"/>
            <a:ext cx="1016000" cy="647210"/>
          </a:xfrm>
          <a:prstGeom prst="leftRightArrow">
            <a:avLst/>
          </a:prstGeom>
          <a:solidFill>
            <a:srgbClr val="C00000"/>
          </a:solidFill>
          <a:ln>
            <a:solidFill>
              <a:srgbClr val="D09E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6812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 animBg="1"/>
      <p:bldP spid="10" grpId="0" animBg="1"/>
      <p:bldP spid="13" grpId="0" animBg="1"/>
      <p:bldP spid="18" grpId="0" animBg="1"/>
      <p:bldP spid="2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17762" name="Picture 2" descr="C:\Users\knopp.s.0\Desktop\Degginger Vortrag\AL WEB\_BB848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59" y="-27384"/>
            <a:ext cx="10359799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07504" y="5437673"/>
            <a:ext cx="1447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Nyilvános viták 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3740292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6562" name="Picture 2" descr="S:\Organisationseinheiten\Amt 85\4 Wirtschaftsfoerderung\3 Clusterorientierte Wifö\3.7 Kultur- und Kreativwirtschaft\Cluster KuK R\Fotos\DEGGINGER\Veranstaltungen 2016\2016-08_CarolinSamson_Malkurs\CarolinSamson_Malkurs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22" y="-315416"/>
            <a:ext cx="9601200" cy="720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7504" y="5365665"/>
            <a:ext cx="1447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WORKSHOP</a:t>
            </a:r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-ok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1261474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26" name="Picture 2" descr="S:\Organisationseinheiten\Amt 85\4 Wirtschaftsfoerderung\3 Clusterorientierte Wifö\3.7 Kultur- und Kreativwirtschaft\06_Fotos\2017-Bürgerfest_Fenstergestaltung\44x26,25\Bild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7464"/>
            <a:ext cx="9145280" cy="892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7504" y="5365665"/>
            <a:ext cx="1447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DESIGN </a:t>
            </a:r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gondolkodás 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0888696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15714" name="Picture 2" descr="C:\Users\knopp.s.0\Desktop\Degginger Vortrag\AL WEB\_BB848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8213" y="-27384"/>
            <a:ext cx="10318765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7504" y="5365665"/>
            <a:ext cx="1447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Kísérletek 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934254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Bild 2" descr="BB8_154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3" y="-35422"/>
            <a:ext cx="10369152" cy="692080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07504" y="5365665"/>
            <a:ext cx="1447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Ötletbörzék 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041654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11618" name="Picture 2" descr="S:\Organisationseinheiten\Amt 85\4 Wirtschaftsfoerderung\3 Clusterorientierte Wifö\3.7 Kultur- und Kreativwirtschaft\Cluster KuK R\Fotos\Rapha GIELGEN\Foto Berli Berlinski - BigBand beim Kulturmont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9485"/>
            <a:ext cx="9144000" cy="437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7504" y="5365665"/>
            <a:ext cx="1447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latin typeface="Texta Light" pitchFamily="50" charset="0"/>
                <a:cs typeface="Helvetica Neue"/>
              </a:rPr>
              <a:t>Koncertek </a:t>
            </a:r>
            <a:endParaRPr lang="de-DE" sz="8000" dirty="0"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277326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5538" name="Picture 2" descr="S:\Organisationseinheiten\Amt 85\4 Wirtschaftsfoerderung\3 Clusterorientierte Wifö\3.7 Kultur- und Kreativwirtschaft\Cluster KuK R\Fotos\DEGGINGER\Veranstaltungen 2016\Kulturmontag Sheila Glück\e728-1576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"/>
            <a:ext cx="1032934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7504" y="5365665"/>
            <a:ext cx="14473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latin typeface="Texta Light" pitchFamily="50" charset="0"/>
                <a:cs typeface="Helvetica Neue"/>
              </a:rPr>
              <a:t>Kiállítások </a:t>
            </a:r>
            <a:endParaRPr lang="de-DE" sz="8000" dirty="0"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932392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S:\Organisationseinheiten\Amt 85\4 Wirtschaftsfoerderung\3 Clusterorientierte Wifö\3.7 Kultur- und Kreativwirtschaft\06_Fotos\Facebook-Fotos\Modenscha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4" b="15258"/>
          <a:stretch/>
        </p:blipFill>
        <p:spPr bwMode="auto">
          <a:xfrm>
            <a:off x="-324544" y="-171400"/>
            <a:ext cx="10880785" cy="712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107504" y="4114815"/>
            <a:ext cx="144736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A kreatív termékek </a:t>
            </a:r>
          </a:p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láthatóvá tétele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996317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S:\Organisationseinheiten\Amt 85\11 KuKW\5 Marketing.ÖA\5.6.1 Fotos\2017-06_Fashion_PopUpStore\berliberlinski_web\_BB88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477" y="-27384"/>
            <a:ext cx="10331061" cy="689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107504" y="4114815"/>
            <a:ext cx="144736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Ideiglenes </a:t>
            </a:r>
            <a:r>
              <a:rPr lang="de-DE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 </a:t>
            </a:r>
          </a:p>
          <a:p>
            <a:r>
              <a:rPr lang="de-DE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POP UP </a:t>
            </a:r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üzletek 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485864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:\Organisationseinheiten\Amt 85\11 KuKW\5 Marketing.ÖA\5.6.1 Fotos\2017-06_Fashion_PopUpStore\f012-1836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8363" y="1269206"/>
            <a:ext cx="10880726" cy="43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116682" y="109081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latin typeface="Texta Light" pitchFamily="50" charset="0"/>
                <a:cs typeface="Helvetica Neue"/>
              </a:rPr>
              <a:t>FELMÉRNI </a:t>
            </a:r>
            <a:endParaRPr lang="de-DE" sz="6000" dirty="0">
              <a:latin typeface="Texta Light" pitchFamily="50" charset="0"/>
              <a:cs typeface="Helvetica Neue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07504" y="5733256"/>
            <a:ext cx="1447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0" dirty="0">
                <a:latin typeface="Texta Light" pitchFamily="50" charset="0"/>
                <a:cs typeface="Helvetica Neue"/>
              </a:rPr>
              <a:t>A PIACI LEHETŐSÉGEKET</a:t>
            </a:r>
            <a:endParaRPr lang="de-DE" sz="6000" dirty="0"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277705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108A07A-706B-4ED5-A414-7810475B0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61531"/>
            <a:ext cx="7980361" cy="686006"/>
          </a:xfrm>
        </p:spPr>
        <p:txBody>
          <a:bodyPr>
            <a:normAutofit fontScale="90000"/>
          </a:bodyPr>
          <a:lstStyle/>
          <a:p>
            <a:r>
              <a:rPr lang="en-GB" dirty="0"/>
              <a:t>2. </a:t>
            </a:r>
            <a:r>
              <a:rPr lang="hu-HU" dirty="0"/>
              <a:t>Fókuszban a városok jövője: A CCI </a:t>
            </a:r>
            <a:br>
              <a:rPr lang="hu-HU" dirty="0"/>
            </a:br>
            <a:r>
              <a:rPr lang="hu-HU" dirty="0"/>
              <a:t>szerepe a városok gazdasági és </a:t>
            </a:r>
            <a:br>
              <a:rPr lang="hu-HU" dirty="0"/>
            </a:br>
            <a:r>
              <a:rPr lang="hu-HU" dirty="0"/>
              <a:t>társadalmi  fejlődésében</a:t>
            </a:r>
            <a:br>
              <a:rPr lang="en-GB" dirty="0"/>
            </a:br>
            <a:endParaRPr lang="hu-HU" dirty="0"/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BE3B1594-EF2B-4198-862C-3422DBAC1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4066" y="1710578"/>
            <a:ext cx="8495771" cy="4588621"/>
          </a:xfrm>
        </p:spPr>
        <p:txBody>
          <a:bodyPr/>
          <a:lstStyle/>
          <a:p>
            <a:r>
              <a:rPr lang="hu-HU" sz="2400" b="1" dirty="0">
                <a:latin typeface="Texta Light" pitchFamily="50" charset="0"/>
                <a:cs typeface="Helvetica Neue"/>
              </a:rPr>
              <a:t>Hogyan használjuk a kreatív gazdaság lehetőségeit a városunk hasznára? </a:t>
            </a:r>
            <a:r>
              <a:rPr lang="de-DE" sz="2400" b="1" dirty="0">
                <a:latin typeface="Texta Light" pitchFamily="50" charset="0"/>
                <a:cs typeface="Helvetica Neue"/>
              </a:rPr>
              <a:t>–</a:t>
            </a:r>
            <a:r>
              <a:rPr lang="hu-HU" sz="2400" b="1" dirty="0">
                <a:latin typeface="Texta Light" pitchFamily="50" charset="0"/>
                <a:cs typeface="Helvetica Neue"/>
              </a:rPr>
              <a:t> gazdasági, kulturális és városfejlesztés céllal</a:t>
            </a:r>
            <a:r>
              <a:rPr lang="de-DE" sz="2400" b="1" dirty="0">
                <a:latin typeface="Texta Light" pitchFamily="50" charset="0"/>
                <a:cs typeface="Helvetica Neue"/>
              </a:rPr>
              <a:t>?</a:t>
            </a:r>
            <a:endParaRPr lang="hu-HU" sz="2400" b="1" dirty="0">
              <a:latin typeface="Texta Light" pitchFamily="50" charset="0"/>
              <a:cs typeface="Helvetica Neue"/>
            </a:endParaRPr>
          </a:p>
          <a:p>
            <a:r>
              <a:rPr lang="hu-HU" sz="2400" dirty="0">
                <a:latin typeface="Texta Light" pitchFamily="50" charset="0"/>
                <a:cs typeface="Helvetica Neue"/>
              </a:rPr>
              <a:t>(Főként, mivel a kreatív gazdaság olyan ágazat, ami nem szereti ha kihasználják! </a:t>
            </a:r>
            <a:r>
              <a:rPr lang="hu-HU" sz="2400" dirty="0">
                <a:latin typeface="Texta Light" pitchFamily="50" charset="0"/>
                <a:cs typeface="Helvetica Neue"/>
                <a:sym typeface="Wingdings" panose="05000000000000000000" pitchFamily="2" charset="2"/>
              </a:rPr>
              <a:t>) </a:t>
            </a:r>
          </a:p>
          <a:p>
            <a:endParaRPr lang="hu-HU" sz="2400" dirty="0">
              <a:latin typeface="Texta Light" pitchFamily="50" charset="0"/>
              <a:cs typeface="Helvetica Neue"/>
              <a:sym typeface="Wingdings" panose="05000000000000000000" pitchFamily="2" charset="2"/>
            </a:endParaRPr>
          </a:p>
          <a:p>
            <a:r>
              <a:rPr lang="hu-HU" sz="2400" dirty="0">
                <a:solidFill>
                  <a:srgbClr val="C00000"/>
                </a:solidFill>
              </a:rPr>
              <a:t>Valójában, </a:t>
            </a:r>
            <a:r>
              <a:rPr lang="hu-HU" sz="2400" b="1" dirty="0">
                <a:solidFill>
                  <a:srgbClr val="C00000"/>
                </a:solidFill>
              </a:rPr>
              <a:t>meg kell hallgatni a kreatív gazdaság szereplőit ahhoz, hogy megértsük őket</a:t>
            </a:r>
            <a:r>
              <a:rPr lang="hu-HU" sz="2400" dirty="0">
                <a:solidFill>
                  <a:srgbClr val="C00000"/>
                </a:solidFill>
              </a:rPr>
              <a:t>. Amikor megértettük kik ők, </a:t>
            </a:r>
            <a:r>
              <a:rPr lang="hu-HU" sz="2400" b="1" dirty="0">
                <a:solidFill>
                  <a:srgbClr val="C00000"/>
                </a:solidFill>
              </a:rPr>
              <a:t>elkezdjük értékelni a bennük rejlő lehetőségeket </a:t>
            </a:r>
            <a:r>
              <a:rPr lang="hu-HU" sz="2400" dirty="0">
                <a:solidFill>
                  <a:srgbClr val="C00000"/>
                </a:solidFill>
              </a:rPr>
              <a:t>a városok szemszögéből is. </a:t>
            </a:r>
            <a:endParaRPr lang="de-DE" sz="2400" dirty="0">
              <a:solidFill>
                <a:srgbClr val="C00000"/>
              </a:solidFill>
              <a:latin typeface="Texta Light" pitchFamily="50" charset="0"/>
            </a:endParaRPr>
          </a:p>
          <a:p>
            <a:r>
              <a:rPr lang="hu-HU" sz="2400" dirty="0">
                <a:solidFill>
                  <a:srgbClr val="C00000"/>
                </a:solidFill>
                <a:latin typeface="Texta Light" pitchFamily="50" charset="0"/>
                <a:cs typeface="Helvetica Neue"/>
              </a:rPr>
              <a:t>ÉS ezzel kölcsönös előnyökön alapuló </a:t>
            </a:r>
            <a:r>
              <a:rPr lang="hu-HU" sz="2400" b="1" dirty="0">
                <a:solidFill>
                  <a:srgbClr val="C00000"/>
                </a:solidFill>
                <a:latin typeface="Texta Light" pitchFamily="50" charset="0"/>
                <a:cs typeface="Helvetica Neue"/>
              </a:rPr>
              <a:t>PARTNERSÉG</a:t>
            </a:r>
            <a:r>
              <a:rPr lang="hu-HU" sz="2400" dirty="0">
                <a:solidFill>
                  <a:srgbClr val="C00000"/>
                </a:solidFill>
                <a:latin typeface="Texta Light" pitchFamily="50" charset="0"/>
                <a:cs typeface="Helvetica Neue"/>
              </a:rPr>
              <a:t> építhető ki a kreatívok és az önkormányzatok között! </a:t>
            </a:r>
            <a:br>
              <a:rPr lang="de-DE" sz="2400" dirty="0">
                <a:latin typeface="Texta Light" pitchFamily="50" charset="0"/>
                <a:cs typeface="Helvetica Neue"/>
              </a:rPr>
            </a:br>
            <a:endParaRPr lang="de-DE" sz="2400" dirty="0">
              <a:latin typeface="Texta Light" pitchFamily="50" charset="0"/>
              <a:cs typeface="Helvetica Neue"/>
            </a:endParaRPr>
          </a:p>
          <a:p>
            <a:endParaRPr lang="de-DE" sz="2400" dirty="0">
              <a:latin typeface="Texta Light" pitchFamily="50" charset="0"/>
              <a:cs typeface="Helvetica Neue"/>
            </a:endParaRPr>
          </a:p>
          <a:p>
            <a:endParaRPr lang="hu-HU" sz="2400" dirty="0">
              <a:latin typeface="Texta Light" pitchFamily="50" charset="0"/>
              <a:cs typeface="Helvetica Neue"/>
            </a:endParaRPr>
          </a:p>
          <a:p>
            <a:endParaRPr lang="hu-HU" sz="2400" b="1" dirty="0">
              <a:latin typeface="Texta Light" pitchFamily="50" charset="0"/>
              <a:cs typeface="Helvetica Neue"/>
            </a:endParaRPr>
          </a:p>
          <a:p>
            <a:r>
              <a:rPr lang="de-DE" sz="2400" b="1" dirty="0">
                <a:latin typeface="Texta Light" pitchFamily="50" charset="0"/>
                <a:cs typeface="Helvetica Neue"/>
              </a:rPr>
              <a:t> </a:t>
            </a:r>
          </a:p>
          <a:p>
            <a:endParaRPr lang="hu-HU" dirty="0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D9C1DBDB-7F8C-4554-8902-3DFD03806F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u-HU" b="1" dirty="0">
                <a:latin typeface="Texta Light" pitchFamily="50" charset="0"/>
                <a:cs typeface="Helvetica Neue"/>
              </a:rPr>
              <a:t>Alapkérdésünk: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0243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 számának helye 1">
            <a:extLst>
              <a:ext uri="{FF2B5EF4-FFF2-40B4-BE49-F238E27FC236}">
                <a16:creationId xmlns:a16="http://schemas.microsoft.com/office/drawing/2014/main" id="{B868C456-33B7-43F1-8B02-270592BBD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1EB8BA56-775A-4D6B-B669-AA2670CD72D0}"/>
              </a:ext>
            </a:extLst>
          </p:cNvPr>
          <p:cNvSpPr txBox="1"/>
          <p:nvPr/>
        </p:nvSpPr>
        <p:spPr>
          <a:xfrm>
            <a:off x="335580" y="941168"/>
            <a:ext cx="7843220" cy="5248190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7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„Mert KELL egy hely!” </a:t>
            </a:r>
            <a:r>
              <a:rPr lang="hu-HU" sz="2400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(Forrás: Padlás :)</a:t>
            </a:r>
          </a:p>
          <a:p>
            <a:r>
              <a:rPr lang="hu-HU" sz="3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Ami inspirál, lehetőségeket ad a találkozásokra, beszélgetésekre,  bemutatkozásra, a kreatív együtt-alkotásra, üzletre. </a:t>
            </a:r>
          </a:p>
          <a:p>
            <a:r>
              <a:rPr lang="hu-HU" sz="3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 </a:t>
            </a:r>
          </a:p>
          <a:p>
            <a:r>
              <a:rPr lang="hu-HU" sz="3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Ami elérhető, nyitott és használható </a:t>
            </a:r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D6B88A23-4B8E-4D38-959E-260DAE4E25B6}"/>
              </a:ext>
            </a:extLst>
          </p:cNvPr>
          <p:cNvSpPr/>
          <p:nvPr/>
        </p:nvSpPr>
        <p:spPr>
          <a:xfrm>
            <a:off x="445646" y="422618"/>
            <a:ext cx="63341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4</a:t>
            </a:r>
            <a:r>
              <a:rPr lang="en-GB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. </a:t>
            </a:r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Helyi örökség és a HELYEK szerepe </a:t>
            </a:r>
          </a:p>
        </p:txBody>
      </p:sp>
    </p:spTree>
    <p:extLst>
      <p:ext uri="{BB962C8B-B14F-4D97-AF65-F5344CB8AC3E}">
        <p14:creationId xmlns:p14="http://schemas.microsoft.com/office/powerpoint/2010/main" val="18167612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 számának helye 1">
            <a:extLst>
              <a:ext uri="{FF2B5EF4-FFF2-40B4-BE49-F238E27FC236}">
                <a16:creationId xmlns:a16="http://schemas.microsoft.com/office/drawing/2014/main" id="{9909AC68-901C-4E07-BF39-8AFEE4D7E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13B6B909-FD95-4AC8-BB8D-9CC2B8627E75}"/>
              </a:ext>
            </a:extLst>
          </p:cNvPr>
          <p:cNvSpPr/>
          <p:nvPr/>
        </p:nvSpPr>
        <p:spPr>
          <a:xfrm>
            <a:off x="516467" y="129744"/>
            <a:ext cx="6096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5. Városi adminisztráció és a kulturális és kreatív gazdaság 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B2B9EA10-D4CE-47B3-BD9C-5F6E34883C7A}"/>
              </a:ext>
            </a:extLst>
          </p:cNvPr>
          <p:cNvSpPr txBox="1"/>
          <p:nvPr/>
        </p:nvSpPr>
        <p:spPr>
          <a:xfrm>
            <a:off x="445646" y="1295400"/>
            <a:ext cx="8520553" cy="5001969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7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„KELL egy csapat!” </a:t>
            </a:r>
            <a:r>
              <a:rPr lang="hu-HU" sz="2400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(Forrás: Régi idők focija :)  </a:t>
            </a:r>
          </a:p>
          <a:p>
            <a:endParaRPr lang="hu-HU" sz="3200" b="1" dirty="0">
              <a:solidFill>
                <a:schemeClr val="accent1"/>
              </a:solidFill>
              <a:latin typeface="Trebuchet MS" pitchFamily="34" charset="0"/>
              <a:cs typeface="Raleway"/>
            </a:endParaRPr>
          </a:p>
          <a:p>
            <a:r>
              <a:rPr lang="hu-HU" sz="3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Ami inspirál, lehetőségeket ad a találkozásokra, beszélgetésekre,  bemutatkozásra, a kreatív együtt-alkotásra, üzletre. </a:t>
            </a:r>
          </a:p>
          <a:p>
            <a:r>
              <a:rPr lang="hu-HU" sz="3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 </a:t>
            </a:r>
          </a:p>
          <a:p>
            <a:r>
              <a:rPr lang="hu-HU" sz="3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Ami elérhető, nyitott …!!!</a:t>
            </a:r>
          </a:p>
        </p:txBody>
      </p:sp>
    </p:spTree>
    <p:extLst>
      <p:ext uri="{BB962C8B-B14F-4D97-AF65-F5344CB8AC3E}">
        <p14:creationId xmlns:p14="http://schemas.microsoft.com/office/powerpoint/2010/main" val="9868767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5. Városi adminisztráció és a kulturális és kreatív gazdaság </a:t>
            </a:r>
            <a:br>
              <a:rPr lang="en-GB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</p:txBody>
      </p:sp>
      <p:pic>
        <p:nvPicPr>
          <p:cNvPr id="4098" name="Picture 2" descr="C:\Users\knopp.s.0\Desktop\Kreativforu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87" y="856571"/>
            <a:ext cx="6112933" cy="457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457200" y="4973610"/>
            <a:ext cx="73093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800" dirty="0">
                <a:latin typeface="Texta Light" pitchFamily="50" charset="0"/>
              </a:rPr>
              <a:t>Regensburg: </a:t>
            </a:r>
            <a:r>
              <a:rPr lang="de-DE" sz="2800" dirty="0">
                <a:latin typeface="Texta Light" pitchFamily="50" charset="0"/>
              </a:rPr>
              <a:t>24 </a:t>
            </a:r>
            <a:r>
              <a:rPr lang="hu-HU" sz="2800" dirty="0">
                <a:latin typeface="Texta Light" pitchFamily="50" charset="0"/>
              </a:rPr>
              <a:t>képviselő </a:t>
            </a:r>
            <a:r>
              <a:rPr lang="de-DE" sz="2800" dirty="0">
                <a:latin typeface="Texta Light" pitchFamily="50" charset="0"/>
              </a:rPr>
              <a:t>12</a:t>
            </a:r>
            <a:r>
              <a:rPr lang="hu-HU" sz="2800" dirty="0">
                <a:latin typeface="Texta Light" pitchFamily="50" charset="0"/>
              </a:rPr>
              <a:t> kreatív alszektorból </a:t>
            </a:r>
            <a:endParaRPr lang="de-DE" sz="2800" dirty="0">
              <a:latin typeface="Texta Light" pitchFamily="50" charset="0"/>
            </a:endParaRPr>
          </a:p>
          <a:p>
            <a:r>
              <a:rPr lang="hu-HU" sz="2800" dirty="0">
                <a:latin typeface="Texta Light" pitchFamily="50" charset="0"/>
              </a:rPr>
              <a:t>az érdekérképviseleti szervezet = lehetőség</a:t>
            </a:r>
            <a:endParaRPr lang="de-DE" sz="2800" dirty="0">
              <a:latin typeface="Texta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0828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knopp.s.0\Desktop\Neuer Ordner\PRÄSENTATION\Verein _3.7 e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" y="943895"/>
            <a:ext cx="7914285" cy="591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9F36145F-75D4-4520-A843-CE06AC7C202B}"/>
              </a:ext>
            </a:extLst>
          </p:cNvPr>
          <p:cNvSpPr/>
          <p:nvPr/>
        </p:nvSpPr>
        <p:spPr>
          <a:xfrm>
            <a:off x="237067" y="12413"/>
            <a:ext cx="64346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500" b="1" cap="all" dirty="0">
                <a:solidFill>
                  <a:schemeClr val="accent3">
                    <a:lumMod val="75000"/>
                  </a:schemeClr>
                </a:solidFill>
                <a:latin typeface="Trebuchet MS" pitchFamily="34" charset="0"/>
                <a:ea typeface="+mj-ea"/>
                <a:cs typeface="+mj-cs"/>
              </a:rPr>
              <a:t>5. Városi adminisztráció és a kulturális és kreatív gazdaság </a:t>
            </a:r>
            <a:endParaRPr lang="en-GB" sz="2500" b="1" cap="all" dirty="0">
              <a:solidFill>
                <a:schemeClr val="accent3">
                  <a:lumMod val="75000"/>
                </a:schemeClr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E8E36879-CA45-41B0-BB21-D620C0E2EE03}"/>
              </a:ext>
            </a:extLst>
          </p:cNvPr>
          <p:cNvSpPr txBox="1"/>
          <p:nvPr/>
        </p:nvSpPr>
        <p:spPr>
          <a:xfrm>
            <a:off x="4677834" y="1131852"/>
            <a:ext cx="2700866" cy="262210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Ipar és gazdaság (mint ügyfél) 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321FC2A5-8C5E-4FC3-8260-E14E53C34BDB}"/>
              </a:ext>
            </a:extLst>
          </p:cNvPr>
          <p:cNvSpPr txBox="1"/>
          <p:nvPr/>
        </p:nvSpPr>
        <p:spPr>
          <a:xfrm>
            <a:off x="6188079" y="1574039"/>
            <a:ext cx="2387600" cy="446876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Kreatív gazdaság (mint gazdasági szektor) 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DB544427-FF0D-4622-A0B3-DA4EC7771AAD}"/>
              </a:ext>
            </a:extLst>
          </p:cNvPr>
          <p:cNvSpPr txBox="1"/>
          <p:nvPr/>
        </p:nvSpPr>
        <p:spPr>
          <a:xfrm>
            <a:off x="4572000" y="2508694"/>
            <a:ext cx="838200" cy="231432"/>
          </a:xfrm>
          <a:prstGeom prst="rect">
            <a:avLst/>
          </a:prstGeom>
          <a:solidFill>
            <a:schemeClr val="bg1"/>
          </a:solidFill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Innováció</a:t>
            </a:r>
            <a:r>
              <a:rPr lang="hu-HU" sz="10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 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8025C8ED-64DC-458C-877A-9587ECDAC2A1}"/>
              </a:ext>
            </a:extLst>
          </p:cNvPr>
          <p:cNvSpPr txBox="1"/>
          <p:nvPr/>
        </p:nvSpPr>
        <p:spPr>
          <a:xfrm>
            <a:off x="5177368" y="3280746"/>
            <a:ext cx="1155700" cy="385321"/>
          </a:xfrm>
          <a:prstGeom prst="rect">
            <a:avLst/>
          </a:prstGeom>
          <a:solidFill>
            <a:schemeClr val="bg1"/>
          </a:solidFill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Innovatív munkamódszer 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842279EB-89C3-424A-ADF2-18548E93BC1A}"/>
              </a:ext>
            </a:extLst>
          </p:cNvPr>
          <p:cNvSpPr txBox="1"/>
          <p:nvPr/>
        </p:nvSpPr>
        <p:spPr>
          <a:xfrm>
            <a:off x="5080000" y="4526850"/>
            <a:ext cx="948267" cy="385321"/>
          </a:xfrm>
          <a:prstGeom prst="rect">
            <a:avLst/>
          </a:prstGeom>
          <a:solidFill>
            <a:schemeClr val="bg1"/>
          </a:solidFill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Tudásátadás</a:t>
            </a:r>
          </a:p>
          <a:p>
            <a:endParaRPr lang="hu-HU" sz="1000" dirty="0">
              <a:solidFill>
                <a:srgbClr val="C00000"/>
              </a:solidFill>
              <a:latin typeface="Trebuchet MS" pitchFamily="34" charset="0"/>
              <a:cs typeface="Raleway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58DB32B8-5105-4139-872F-2CE0F6E8C56D}"/>
              </a:ext>
            </a:extLst>
          </p:cNvPr>
          <p:cNvSpPr txBox="1"/>
          <p:nvPr/>
        </p:nvSpPr>
        <p:spPr>
          <a:xfrm>
            <a:off x="4461933" y="5441508"/>
            <a:ext cx="948267" cy="385321"/>
          </a:xfrm>
          <a:prstGeom prst="rect">
            <a:avLst/>
          </a:prstGeom>
          <a:solidFill>
            <a:schemeClr val="bg1"/>
          </a:solidFill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Hálózatépítés </a:t>
            </a:r>
          </a:p>
          <a:p>
            <a:endParaRPr lang="hu-HU" sz="1000" dirty="0">
              <a:solidFill>
                <a:srgbClr val="C00000"/>
              </a:solidFill>
              <a:latin typeface="Trebuchet MS" pitchFamily="34" charset="0"/>
              <a:cs typeface="Raleway"/>
            </a:endParaRP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25A9CB84-334E-4ED2-BC8B-B94B92DEC3B5}"/>
              </a:ext>
            </a:extLst>
          </p:cNvPr>
          <p:cNvSpPr txBox="1"/>
          <p:nvPr/>
        </p:nvSpPr>
        <p:spPr>
          <a:xfrm>
            <a:off x="3293533" y="5721444"/>
            <a:ext cx="948267" cy="385321"/>
          </a:xfrm>
          <a:prstGeom prst="rect">
            <a:avLst/>
          </a:prstGeom>
          <a:solidFill>
            <a:schemeClr val="bg1"/>
          </a:solidFill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K+F+I </a:t>
            </a:r>
          </a:p>
          <a:p>
            <a:endParaRPr lang="hu-HU" sz="1000" dirty="0">
              <a:solidFill>
                <a:srgbClr val="C00000"/>
              </a:solidFill>
              <a:latin typeface="Trebuchet MS" pitchFamily="34" charset="0"/>
              <a:cs typeface="Raleway"/>
            </a:endParaRP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EC928D39-7C5F-4D82-BD7B-777AEB9B4D43}"/>
              </a:ext>
            </a:extLst>
          </p:cNvPr>
          <p:cNvSpPr txBox="1"/>
          <p:nvPr/>
        </p:nvSpPr>
        <p:spPr>
          <a:xfrm>
            <a:off x="2506132" y="5133732"/>
            <a:ext cx="1143001" cy="539209"/>
          </a:xfrm>
          <a:prstGeom prst="rect">
            <a:avLst/>
          </a:prstGeom>
          <a:solidFill>
            <a:schemeClr val="bg1"/>
          </a:solidFill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Start-</a:t>
            </a:r>
            <a:r>
              <a:rPr lang="hu-HU" sz="1000" dirty="0" err="1">
                <a:solidFill>
                  <a:srgbClr val="C00000"/>
                </a:solidFill>
                <a:latin typeface="Trebuchet MS" pitchFamily="34" charset="0"/>
                <a:cs typeface="Raleway"/>
              </a:rPr>
              <a:t>up</a:t>
            </a:r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-ok (induló vállalkozások)   </a:t>
            </a: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61F7E099-7399-4E5D-9A27-A51C4C603CD1}"/>
              </a:ext>
            </a:extLst>
          </p:cNvPr>
          <p:cNvSpPr txBox="1"/>
          <p:nvPr/>
        </p:nvSpPr>
        <p:spPr>
          <a:xfrm>
            <a:off x="1828799" y="4238938"/>
            <a:ext cx="1143001" cy="231432"/>
          </a:xfrm>
          <a:prstGeom prst="rect">
            <a:avLst/>
          </a:prstGeom>
          <a:solidFill>
            <a:schemeClr val="bg1"/>
          </a:solidFill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Konzultáció 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FF6DE107-342C-4F8D-B8A5-366CD08A5FC0}"/>
              </a:ext>
            </a:extLst>
          </p:cNvPr>
          <p:cNvSpPr txBox="1"/>
          <p:nvPr/>
        </p:nvSpPr>
        <p:spPr>
          <a:xfrm>
            <a:off x="1828799" y="3165030"/>
            <a:ext cx="1143001" cy="231432"/>
          </a:xfrm>
          <a:prstGeom prst="rect">
            <a:avLst/>
          </a:prstGeom>
          <a:solidFill>
            <a:schemeClr val="bg1"/>
          </a:solidFill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Kreatív helyek  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462997D2-2B0A-49B0-9210-BEE141840DD9}"/>
              </a:ext>
            </a:extLst>
          </p:cNvPr>
          <p:cNvSpPr txBox="1"/>
          <p:nvPr/>
        </p:nvSpPr>
        <p:spPr>
          <a:xfrm>
            <a:off x="2971800" y="2380025"/>
            <a:ext cx="1143001" cy="231432"/>
          </a:xfrm>
          <a:prstGeom prst="rect">
            <a:avLst/>
          </a:prstGeom>
          <a:solidFill>
            <a:schemeClr val="bg1"/>
          </a:solidFill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000" dirty="0">
                <a:solidFill>
                  <a:srgbClr val="C00000"/>
                </a:solidFill>
                <a:latin typeface="Trebuchet MS" pitchFamily="34" charset="0"/>
                <a:cs typeface="Raleway"/>
              </a:rPr>
              <a:t>Kreatív érték 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A563A039-293F-48C4-940E-F7D29FA77D85}"/>
              </a:ext>
            </a:extLst>
          </p:cNvPr>
          <p:cNvSpPr txBox="1"/>
          <p:nvPr/>
        </p:nvSpPr>
        <p:spPr>
          <a:xfrm>
            <a:off x="67733" y="1553199"/>
            <a:ext cx="2700866" cy="262210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Ipar és gazdaság egyesületei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C34D0933-F248-4587-9EA6-3F7D7CFB65F0}"/>
              </a:ext>
            </a:extLst>
          </p:cNvPr>
          <p:cNvSpPr txBox="1"/>
          <p:nvPr/>
        </p:nvSpPr>
        <p:spPr>
          <a:xfrm>
            <a:off x="103714" y="2918808"/>
            <a:ext cx="1521885" cy="631542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Klaszter-menedzsment, kreatív ipar </a:t>
            </a: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031AA9EB-0851-4DA9-90CF-59D4E9B69AE5}"/>
              </a:ext>
            </a:extLst>
          </p:cNvPr>
          <p:cNvSpPr txBox="1"/>
          <p:nvPr/>
        </p:nvSpPr>
        <p:spPr>
          <a:xfrm>
            <a:off x="739772" y="5164057"/>
            <a:ext cx="1521885" cy="446876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 képzés és oktatás helyei </a:t>
            </a:r>
          </a:p>
        </p:txBody>
      </p:sp>
      <p:sp>
        <p:nvSpPr>
          <p:cNvPr id="20" name="Szövegdoboz 19">
            <a:extLst>
              <a:ext uri="{FF2B5EF4-FFF2-40B4-BE49-F238E27FC236}">
                <a16:creationId xmlns:a16="http://schemas.microsoft.com/office/drawing/2014/main" id="{E8F14055-F64E-4EC5-93BD-FB4AE5A45E71}"/>
              </a:ext>
            </a:extLst>
          </p:cNvPr>
          <p:cNvSpPr txBox="1"/>
          <p:nvPr/>
        </p:nvSpPr>
        <p:spPr>
          <a:xfrm>
            <a:off x="5039715" y="6337179"/>
            <a:ext cx="2338985" cy="446876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A kreatívgazdaság professzionális egyesületei</a:t>
            </a:r>
          </a:p>
        </p:txBody>
      </p:sp>
      <p:sp>
        <p:nvSpPr>
          <p:cNvPr id="21" name="Szövegdoboz 20">
            <a:extLst>
              <a:ext uri="{FF2B5EF4-FFF2-40B4-BE49-F238E27FC236}">
                <a16:creationId xmlns:a16="http://schemas.microsoft.com/office/drawing/2014/main" id="{1A5974D0-4A5B-40C4-B1D9-DD9B3464773D}"/>
              </a:ext>
            </a:extLst>
          </p:cNvPr>
          <p:cNvSpPr txBox="1"/>
          <p:nvPr/>
        </p:nvSpPr>
        <p:spPr>
          <a:xfrm>
            <a:off x="6105591" y="5060523"/>
            <a:ext cx="1521885" cy="446876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Kreatív fórum (ipari hálózat) </a:t>
            </a:r>
          </a:p>
        </p:txBody>
      </p:sp>
      <p:sp>
        <p:nvSpPr>
          <p:cNvPr id="22" name="Szövegdoboz 21">
            <a:extLst>
              <a:ext uri="{FF2B5EF4-FFF2-40B4-BE49-F238E27FC236}">
                <a16:creationId xmlns:a16="http://schemas.microsoft.com/office/drawing/2014/main" id="{EE69DFF7-7175-4B18-8E7F-C367D33B4070}"/>
              </a:ext>
            </a:extLst>
          </p:cNvPr>
          <p:cNvSpPr txBox="1"/>
          <p:nvPr/>
        </p:nvSpPr>
        <p:spPr>
          <a:xfrm>
            <a:off x="6523569" y="3142210"/>
            <a:ext cx="2052110" cy="446876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r>
              <a:rPr lang="hu-HU" sz="1200" b="1" dirty="0">
                <a:solidFill>
                  <a:schemeClr val="accent1"/>
                </a:solidFill>
                <a:latin typeface="Trebuchet MS" pitchFamily="34" charset="0"/>
                <a:cs typeface="Raleway"/>
              </a:rPr>
              <a:t>Kreatív iparágak (nagyvállalati lobby)  </a:t>
            </a:r>
          </a:p>
        </p:txBody>
      </p:sp>
    </p:spTree>
    <p:extLst>
      <p:ext uri="{BB962C8B-B14F-4D97-AF65-F5344CB8AC3E}">
        <p14:creationId xmlns:p14="http://schemas.microsoft.com/office/powerpoint/2010/main" val="12206907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S:\Organisationseinheiten\Amt 85\4 Wirtschaftsfoerderung\3 Clusterorientierte Wifö\3.7 Kultur- und Kreativwirtschaft\Cluster KuK R\Fotos\Degginger Vortrag\AL WEB\_BB845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172" y="-27384"/>
            <a:ext cx="1008074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250165" y="2967502"/>
            <a:ext cx="139772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Kreatív fórum: </a:t>
            </a:r>
          </a:p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Havonta találkoznak</a:t>
            </a:r>
          </a:p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(informális)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7360417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e458-12782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4964" y="-27384"/>
            <a:ext cx="10155516" cy="6885384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215660" y="204752"/>
            <a:ext cx="138564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8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A kreatív fórum éves </a:t>
            </a:r>
          </a:p>
          <a:p>
            <a:r>
              <a:rPr lang="hu-HU" sz="48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találkozója a </a:t>
            </a:r>
          </a:p>
          <a:p>
            <a:r>
              <a:rPr lang="hu-HU" sz="48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Városvezetőkkel – FORMÁLIS, </a:t>
            </a:r>
          </a:p>
          <a:p>
            <a:r>
              <a:rPr lang="hu-HU" sz="48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előkészített  </a:t>
            </a:r>
          </a:p>
          <a:p>
            <a:r>
              <a:rPr lang="hu-HU" sz="48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(Regensburg)</a:t>
            </a:r>
          </a:p>
        </p:txBody>
      </p:sp>
    </p:spTree>
    <p:extLst>
      <p:ext uri="{BB962C8B-B14F-4D97-AF65-F5344CB8AC3E}">
        <p14:creationId xmlns:p14="http://schemas.microsoft.com/office/powerpoint/2010/main" val="287044709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S:\Organisationseinheiten\Amt 85\4 Wirtschaftsfoerderung\3 Clusterorientierte Wifö\3.7 Kultur- und Kreativwirtschaft\Cluster KuK R\Fotos\Degginger Vortrag\AL WEB\_BB845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553" y="-60336"/>
            <a:ext cx="10409185" cy="694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83550" y="2915744"/>
            <a:ext cx="144736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A kreatívok </a:t>
            </a:r>
          </a:p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találkozása </a:t>
            </a:r>
          </a:p>
          <a:p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a helyi IPAR-</a:t>
            </a:r>
            <a:r>
              <a:rPr lang="hu-HU" sz="8000" dirty="0" err="1">
                <a:solidFill>
                  <a:schemeClr val="bg1"/>
                </a:solidFill>
                <a:latin typeface="Texta Light" pitchFamily="50" charset="0"/>
                <a:cs typeface="Helvetica Neue"/>
              </a:rPr>
              <a:t>ral</a:t>
            </a:r>
            <a:r>
              <a:rPr lang="hu-HU" sz="8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  </a:t>
            </a:r>
            <a:endParaRPr lang="de-DE" sz="8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4177122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1046CFA-1F4A-4D98-90D2-8B340E0E6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6</a:t>
            </a:r>
            <a:r>
              <a:rPr lang="en-GB" dirty="0"/>
              <a:t>. </a:t>
            </a:r>
            <a:r>
              <a:rPr lang="hu-HU" dirty="0"/>
              <a:t>Következtetések 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692C3A4-D452-4C03-BCF2-73F2DF475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/>
              <a:t>Mindezzel az ismerettel felvértezve …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sz="4400" dirty="0"/>
              <a:t>Merre tovább Jászberény? </a:t>
            </a:r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C4A30ED7-BAE3-4B9D-9F53-7A93B91A5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822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5410D6-BB76-4DA6-9C2A-E042FDE46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</a:t>
            </a:r>
            <a:r>
              <a:rPr lang="hu-HU" dirty="0"/>
              <a:t>Fókuszban a városok jövője: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5E98B755-5FE0-47AE-B44F-8D465D1F15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sz="2400" dirty="0">
                <a:latin typeface="Texta Light" pitchFamily="50" charset="0"/>
                <a:cs typeface="Helvetica Neue"/>
              </a:rPr>
              <a:t>Regensburg, mint jó példa</a:t>
            </a:r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B979108C-4EF8-4857-93F6-377866255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136" y="2010684"/>
            <a:ext cx="5359598" cy="401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5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C85B94C-3D1C-4A57-8184-EACB35E05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2. </a:t>
            </a:r>
            <a:r>
              <a:rPr lang="hu-HU" dirty="0"/>
              <a:t>Fókuszban a városok jövője: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A9FCBCE-7EAC-4CAC-AFAD-A922CC3EF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33" y="899582"/>
            <a:ext cx="7526867" cy="564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5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 descr="Welterbe_Steinerne Brücke (4)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" b="8766"/>
          <a:stretch>
            <a:fillRect/>
          </a:stretch>
        </p:blipFill>
        <p:spPr>
          <a:xfrm>
            <a:off x="-1116632" y="0"/>
            <a:ext cx="11688021" cy="6858000"/>
          </a:xfrm>
        </p:spPr>
      </p:pic>
      <p:sp>
        <p:nvSpPr>
          <p:cNvPr id="8" name="Textfeld 7"/>
          <p:cNvSpPr txBox="1"/>
          <p:nvPr/>
        </p:nvSpPr>
        <p:spPr>
          <a:xfrm>
            <a:off x="107504" y="548680"/>
            <a:ext cx="13157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162.000 </a:t>
            </a:r>
            <a:r>
              <a:rPr lang="hu-HU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lakos </a:t>
            </a:r>
            <a:endParaRPr lang="de-DE" sz="6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27143" y="2060848"/>
            <a:ext cx="13157825" cy="95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5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148.000 </a:t>
            </a:r>
            <a:r>
              <a:rPr lang="hu-HU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álláshely </a:t>
            </a:r>
            <a:endParaRPr lang="de-DE" sz="6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07504" y="3501008"/>
            <a:ext cx="13157825" cy="948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500"/>
              </a:lnSpc>
            </a:pPr>
            <a:r>
              <a:rPr lang="hu-HU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Munkanélküliség </a:t>
            </a:r>
            <a:r>
              <a:rPr lang="de-DE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 2,9 %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7505" y="4797152"/>
            <a:ext cx="8928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32.000 </a:t>
            </a:r>
            <a:r>
              <a:rPr lang="hu-HU" sz="60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hallgató </a:t>
            </a:r>
            <a:endParaRPr lang="de-DE" sz="60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70440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15-10 Mi_eng-33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3"/>
          <a:stretch/>
        </p:blipFill>
        <p:spPr>
          <a:xfrm>
            <a:off x="-349574" y="0"/>
            <a:ext cx="10250166" cy="688538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0" y="4293096"/>
            <a:ext cx="131578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72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(Felső)oktatás és </a:t>
            </a:r>
          </a:p>
          <a:p>
            <a:r>
              <a:rPr lang="hu-HU" sz="7200" dirty="0">
                <a:solidFill>
                  <a:schemeClr val="bg1"/>
                </a:solidFill>
                <a:latin typeface="Texta Light" pitchFamily="50" charset="0"/>
                <a:cs typeface="Helvetica Neue"/>
              </a:rPr>
              <a:t>innováció</a:t>
            </a:r>
            <a:endParaRPr lang="de-DE" sz="7200" dirty="0">
              <a:solidFill>
                <a:schemeClr val="bg1"/>
              </a:solidFill>
              <a:latin typeface="Texta Light" pitchFamily="50" charset="0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128721550"/>
      </p:ext>
    </p:extLst>
  </p:cSld>
  <p:clrMapOvr>
    <a:masterClrMapping/>
  </p:clrMapOvr>
</p:sld>
</file>

<file path=ppt/theme/theme1.xml><?xml version="1.0" encoding="utf-8"?>
<a:theme xmlns:a="http://schemas.openxmlformats.org/drawingml/2006/main" name="CentralEurope_iService">
  <a:themeElements>
    <a:clrScheme name="Central Europe">
      <a:dk1>
        <a:srgbClr val="4D4D4E"/>
      </a:dk1>
      <a:lt1>
        <a:sysClr val="window" lastClr="FFFFFF"/>
      </a:lt1>
      <a:dk2>
        <a:srgbClr val="7B7B7B"/>
      </a:dk2>
      <a:lt2>
        <a:srgbClr val="A6A6A6"/>
      </a:lt2>
      <a:accent1>
        <a:srgbClr val="7E93A5"/>
      </a:accent1>
      <a:accent2>
        <a:srgbClr val="7D8B8A"/>
      </a:accent2>
      <a:accent3>
        <a:srgbClr val="8A8A8A"/>
      </a:accent3>
      <a:accent4>
        <a:srgbClr val="90ABAB"/>
      </a:accent4>
      <a:accent5>
        <a:srgbClr val="C8D3D8"/>
      </a:accent5>
      <a:accent6>
        <a:srgbClr val="4D4933"/>
      </a:accent6>
      <a:hlink>
        <a:srgbClr val="7E93A5"/>
      </a:hlink>
      <a:folHlink>
        <a:srgbClr val="7E93A5"/>
      </a:folHlink>
    </a:clrScheme>
    <a:fontScheme name="Central Europ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lIns="76794" tIns="38397" rIns="76794" bIns="38397" rtlCol="0">
        <a:spAutoFit/>
      </a:bodyPr>
      <a:lstStyle>
        <a:defPPr>
          <a:defRPr sz="2200" b="1" dirty="0" smtClean="0">
            <a:solidFill>
              <a:schemeClr val="accent1"/>
            </a:solidFill>
            <a:latin typeface="Trebuchet MS" pitchFamily="34" charset="0"/>
            <a:cs typeface="Raleway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1378</Words>
  <Application>Microsoft Office PowerPoint</Application>
  <PresentationFormat>Diavetítés a képernyőre (4:3 oldalarány)</PresentationFormat>
  <Paragraphs>257</Paragraphs>
  <Slides>57</Slides>
  <Notes>8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11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57</vt:i4>
      </vt:variant>
    </vt:vector>
  </HeadingPairs>
  <TitlesOfParts>
    <vt:vector size="69" baseType="lpstr">
      <vt:lpstr>Arial</vt:lpstr>
      <vt:lpstr>Calibri</vt:lpstr>
      <vt:lpstr>Calibri Light</vt:lpstr>
      <vt:lpstr>Gill Sans</vt:lpstr>
      <vt:lpstr>Helvetica Neue</vt:lpstr>
      <vt:lpstr>Raleway Light</vt:lpstr>
      <vt:lpstr>Texta Light</vt:lpstr>
      <vt:lpstr>Texta Medium</vt:lpstr>
      <vt:lpstr>Trebuchet MS</vt:lpstr>
      <vt:lpstr>Wingdings</vt:lpstr>
      <vt:lpstr>Wingdings 2</vt:lpstr>
      <vt:lpstr>CentralEurope_iService</vt:lpstr>
      <vt:lpstr>PowerPoint-bemutató</vt:lpstr>
      <vt:lpstr>Tartalom </vt:lpstr>
      <vt:lpstr>1. Kulturális és kreatív gazdaság - jellemzők </vt:lpstr>
      <vt:lpstr>1. Kulturális és kreatív gazdaság - jellemzők </vt:lpstr>
      <vt:lpstr>2. Fókuszban a városok jövője: A CCI  szerepe a városok gazdasági és  társadalmi  fejlődésében </vt:lpstr>
      <vt:lpstr>2. Fókuszban a városok jövője:</vt:lpstr>
      <vt:lpstr>2. Fókuszban a városok jövője:</vt:lpstr>
      <vt:lpstr>PowerPoint-bemutató</vt:lpstr>
      <vt:lpstr>PowerPoint-bemutató</vt:lpstr>
      <vt:lpstr>2. Fókuszban a városok jövője:</vt:lpstr>
      <vt:lpstr>2. Fókuszban a városok jövője:</vt:lpstr>
      <vt:lpstr>2. Fókuszban a városok jövője: az alkalmazott egyenlet </vt:lpstr>
      <vt:lpstr>2. Fókuszban a városok jövője: Felismert szükségesség</vt:lpstr>
      <vt:lpstr>2. Fókuszban a városok jövője: Kommunikáció  </vt:lpstr>
      <vt:lpstr>2. Fókuszban a városok jövője:</vt:lpstr>
      <vt:lpstr>PowerPoint-bemutató</vt:lpstr>
      <vt:lpstr>5. Kulturális &amp; kreatív városok </vt:lpstr>
      <vt:lpstr>2. Fókuszban a városok jövője:</vt:lpstr>
      <vt:lpstr>2. Fókuszban a városok jövője: az alkalmazott egyenlet </vt:lpstr>
      <vt:lpstr>3. Személyek és ötletek  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4. Helyi örökség és a HELYEK szerepe 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5. Városi adminisztráció és a kulturális és kreatív gazdaság  </vt:lpstr>
      <vt:lpstr>PowerPoint-bemutató</vt:lpstr>
      <vt:lpstr>PowerPoint-bemutató</vt:lpstr>
      <vt:lpstr>PowerPoint-bemutató</vt:lpstr>
      <vt:lpstr>PowerPoint-bemutató</vt:lpstr>
      <vt:lpstr>6. Következtetések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Földi Zsuzsanna</dc:creator>
  <cp:lastModifiedBy>Földi Zsuzsanna</cp:lastModifiedBy>
  <cp:revision>29</cp:revision>
  <dcterms:created xsi:type="dcterms:W3CDTF">2020-02-18T11:30:12Z</dcterms:created>
  <dcterms:modified xsi:type="dcterms:W3CDTF">2020-02-18T18:20:18Z</dcterms:modified>
</cp:coreProperties>
</file>