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6"/>
  </p:notesMasterIdLst>
  <p:handoutMasterIdLst>
    <p:handoutMasterId r:id="rId17"/>
  </p:handoutMasterIdLst>
  <p:sldIdLst>
    <p:sldId id="658" r:id="rId2"/>
    <p:sldId id="655" r:id="rId3"/>
    <p:sldId id="839" r:id="rId4"/>
    <p:sldId id="1125" r:id="rId5"/>
    <p:sldId id="1124" r:id="rId6"/>
    <p:sldId id="1130" r:id="rId7"/>
    <p:sldId id="1033" r:id="rId8"/>
    <p:sldId id="1041" r:id="rId9"/>
    <p:sldId id="1117" r:id="rId10"/>
    <p:sldId id="1120" r:id="rId11"/>
    <p:sldId id="1129" r:id="rId12"/>
    <p:sldId id="1038" r:id="rId13"/>
    <p:sldId id="830" r:id="rId14"/>
    <p:sldId id="1119" r:id="rId15"/>
  </p:sldIdLst>
  <p:sldSz cx="9144000" cy="6858000" type="screen4x3"/>
  <p:notesSz cx="6797675" cy="9926638"/>
  <p:defaultTextStyle>
    <a:defPPr>
      <a:defRPr lang="en-US"/>
    </a:defPPr>
    <a:lvl1pPr marL="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3971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67942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51913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35885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19856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6">
          <p15:clr>
            <a:srgbClr val="A4A3A4"/>
          </p15:clr>
        </p15:guide>
        <p15:guide id="2" orient="horz">
          <p15:clr>
            <a:srgbClr val="A4A3A4"/>
          </p15:clr>
        </p15:guide>
        <p15:guide id="3" pos="5480">
          <p15:clr>
            <a:srgbClr val="A4A3A4"/>
          </p15:clr>
        </p15:guide>
        <p15:guide id="4" pos="2792">
          <p15:clr>
            <a:srgbClr val="A4A3A4"/>
          </p15:clr>
        </p15:guide>
        <p15:guide id="5" pos="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35D"/>
    <a:srgbClr val="D09E02"/>
    <a:srgbClr val="DEA902"/>
    <a:srgbClr val="F10F21"/>
    <a:srgbClr val="7494A4"/>
    <a:srgbClr val="77726B"/>
    <a:srgbClr val="000000"/>
    <a:srgbClr val="B78B02"/>
    <a:srgbClr val="1E2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3" autoAdjust="0"/>
    <p:restoredTop sz="99404" autoAdjust="0"/>
  </p:normalViewPr>
  <p:slideViewPr>
    <p:cSldViewPr snapToGrid="0" snapToObjects="1">
      <p:cViewPr varScale="1">
        <p:scale>
          <a:sx n="67" d="100"/>
          <a:sy n="67" d="100"/>
        </p:scale>
        <p:origin x="1356" y="44"/>
      </p:cViewPr>
      <p:guideLst>
        <p:guide orient="horz" pos="4306"/>
        <p:guide orient="horz"/>
        <p:guide pos="5480"/>
        <p:guide pos="2792"/>
        <p:guide pos="1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00"/>
    </p:cViewPr>
  </p:sorterViewPr>
  <p:notesViewPr>
    <p:cSldViewPr snapToGrid="0" snapToObjects="1">
      <p:cViewPr varScale="1">
        <p:scale>
          <a:sx n="59" d="100"/>
          <a:sy n="59" d="100"/>
        </p:scale>
        <p:origin x="3235" y="7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4CB2D-72F5-5C4E-93D3-E8E8F059BBA5}" type="datetimeFigureOut">
              <a:rPr lang="en-US" smtClean="0">
                <a:latin typeface="Trebuchet MS" pitchFamily="34" charset="0"/>
              </a:rPr>
              <a:t>2/19/2020</a:t>
            </a:fld>
            <a:endParaRPr lang="en-US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49E0F-067E-034A-A3D7-0C57F78FBA91}" type="slidenum">
              <a:rPr lang="en-US" smtClean="0">
                <a:latin typeface="Trebuchet MS" pitchFamily="34" charset="0"/>
              </a:rPr>
              <a:t>‹#›</a:t>
            </a:fld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99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2/19/2020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383971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767942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151913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535885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1919856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9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528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18" Type="http://schemas.openxmlformats.org/officeDocument/2006/relationships/image" Target="../media/image22.wmf"/><Relationship Id="rId3" Type="http://schemas.openxmlformats.org/officeDocument/2006/relationships/image" Target="../media/image7.wmf"/><Relationship Id="rId21" Type="http://schemas.openxmlformats.org/officeDocument/2006/relationships/image" Target="../media/image25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17" Type="http://schemas.openxmlformats.org/officeDocument/2006/relationships/image" Target="../media/image21.wmf"/><Relationship Id="rId2" Type="http://schemas.openxmlformats.org/officeDocument/2006/relationships/image" Target="../media/image6.wmf"/><Relationship Id="rId16" Type="http://schemas.openxmlformats.org/officeDocument/2006/relationships/image" Target="../media/image20.wmf"/><Relationship Id="rId20" Type="http://schemas.openxmlformats.org/officeDocument/2006/relationships/image" Target="../media/image24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5" Type="http://schemas.openxmlformats.org/officeDocument/2006/relationships/image" Target="../media/image19.wmf"/><Relationship Id="rId23" Type="http://schemas.openxmlformats.org/officeDocument/2006/relationships/image" Target="../media/image27.wmf"/><Relationship Id="rId10" Type="http://schemas.openxmlformats.org/officeDocument/2006/relationships/image" Target="../media/image14.wmf"/><Relationship Id="rId19" Type="http://schemas.openxmlformats.org/officeDocument/2006/relationships/image" Target="../media/image23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Relationship Id="rId22" Type="http://schemas.openxmlformats.org/officeDocument/2006/relationships/image" Target="../media/image26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0" y="4513081"/>
            <a:ext cx="9144000" cy="2344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4" name="Freeform 2"/>
          <p:cNvSpPr>
            <a:spLocks noChangeArrowheads="1"/>
          </p:cNvSpPr>
          <p:nvPr userDrawn="1"/>
        </p:nvSpPr>
        <p:spPr bwMode="auto">
          <a:xfrm>
            <a:off x="715716" y="4857905"/>
            <a:ext cx="164475" cy="267271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GB" noProof="0">
              <a:latin typeface="Trebuchet MS" pitchFamily="34" charset="0"/>
            </a:endParaRPr>
          </a:p>
        </p:txBody>
      </p:sp>
      <p:sp>
        <p:nvSpPr>
          <p:cNvPr id="5" name="AutoShape 71"/>
          <p:cNvSpPr>
            <a:spLocks/>
          </p:cNvSpPr>
          <p:nvPr userDrawn="1"/>
        </p:nvSpPr>
        <p:spPr bwMode="auto">
          <a:xfrm>
            <a:off x="634536" y="5560295"/>
            <a:ext cx="326835" cy="335440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" name="AutoShape 128"/>
          <p:cNvSpPr>
            <a:spLocks/>
          </p:cNvSpPr>
          <p:nvPr userDrawn="1"/>
        </p:nvSpPr>
        <p:spPr bwMode="auto">
          <a:xfrm>
            <a:off x="692929" y="6321461"/>
            <a:ext cx="210048" cy="2301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104926" y="4732402"/>
            <a:ext cx="7754912" cy="573246"/>
          </a:xfrm>
        </p:spPr>
        <p:txBody>
          <a:bodyPr wrap="square" lIns="0" tIns="0" rIns="0" bIns="0" anchor="ctr" anchorCtr="0">
            <a:noAutofit/>
          </a:bodyPr>
          <a:lstStyle>
            <a:lvl1pPr marL="0" indent="0"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Meeting xy</a:t>
            </a:r>
            <a:br>
              <a:rPr lang="en-GB" noProof="0"/>
            </a:br>
            <a:r>
              <a:rPr lang="en-GB" noProof="0"/>
              <a:t>Place | DD Month YYYY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04926" y="5464598"/>
            <a:ext cx="7754912" cy="712920"/>
          </a:xfrm>
        </p:spPr>
        <p:txBody>
          <a:bodyPr wrap="square" lIns="0" tIns="0" rIns="0" bIns="0" anchor="ctr" anchorCtr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2600" b="1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04926" y="6307559"/>
            <a:ext cx="7754912" cy="275990"/>
          </a:xfrm>
        </p:spPr>
        <p:txBody>
          <a:bodyPr wrap="square" lIns="0" tIns="0" rIns="0" bIns="0" anchor="ctr" anchorCtr="0">
            <a:noAutofit/>
          </a:bodyPr>
          <a:lstStyle>
            <a:lvl1pPr marL="0" indent="0" eaLnBrk="1" hangingPunct="1">
              <a:spcBef>
                <a:spcPct val="5000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eaLnBrk="1" hangingPunct="1">
              <a:spcBef>
                <a:spcPct val="50000"/>
              </a:spcBef>
            </a:pPr>
            <a:r>
              <a:rPr lang="en-GB" altLang="de-DE" sz="1400" noProof="0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cs typeface="Arial" charset="0"/>
              </a:rPr>
              <a:t>Project Acronym | Department | Name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537B1FC-998E-4967-8158-45D5DC93A5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6" y="128831"/>
            <a:ext cx="2701706" cy="967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_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63947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5851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532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3315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6384780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4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74475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7"/>
          <p:cNvCxnSpPr/>
          <p:nvPr userDrawn="1"/>
        </p:nvCxnSpPr>
        <p:spPr>
          <a:xfrm flipH="1">
            <a:off x="4419600" y="1733097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75585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 overview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43851" y="18363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14" name="Straight Connector 17"/>
          <p:cNvCxnSpPr/>
          <p:nvPr userDrawn="1"/>
        </p:nvCxnSpPr>
        <p:spPr>
          <a:xfrm flipH="1">
            <a:off x="4417812" y="2727278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7"/>
          <p:cNvCxnSpPr/>
          <p:nvPr userDrawn="1"/>
        </p:nvCxnSpPr>
        <p:spPr>
          <a:xfrm flipH="1">
            <a:off x="4417812" y="3721459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 userDrawn="1"/>
        </p:nvCxnSpPr>
        <p:spPr>
          <a:xfrm flipH="1">
            <a:off x="4417812" y="570982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/>
          <p:cNvCxnSpPr/>
          <p:nvPr userDrawn="1"/>
        </p:nvCxnSpPr>
        <p:spPr>
          <a:xfrm flipH="1">
            <a:off x="4417812" y="471564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3851" y="28337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43851" y="38311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43851" y="48285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6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43851" y="58259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7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02428" y="2330659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8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02428" y="3337197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9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602428" y="4343735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0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602428" y="5350272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8619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 userDrawn="1"/>
        </p:nvCxnSpPr>
        <p:spPr>
          <a:xfrm>
            <a:off x="4416983" y="5078355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 userDrawn="1"/>
        </p:nvCxnSpPr>
        <p:spPr>
          <a:xfrm flipH="1">
            <a:off x="4416983" y="197765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43686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27620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8"/>
          <p:cNvCxnSpPr/>
          <p:nvPr userDrawn="1"/>
        </p:nvCxnSpPr>
        <p:spPr>
          <a:xfrm>
            <a:off x="4416983" y="2741186"/>
            <a:ext cx="2617" cy="19816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7"/>
          <p:cNvCxnSpPr/>
          <p:nvPr userDrawn="1"/>
        </p:nvCxnSpPr>
        <p:spPr>
          <a:xfrm flipH="1">
            <a:off x="4416983" y="-20380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6" name="Straight Connector 8"/>
          <p:cNvCxnSpPr/>
          <p:nvPr userDrawn="1"/>
        </p:nvCxnSpPr>
        <p:spPr>
          <a:xfrm>
            <a:off x="4416983" y="5950857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22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cxnSp>
        <p:nvCxnSpPr>
          <p:cNvPr id="29" name="Straight Connector 8"/>
          <p:cNvCxnSpPr/>
          <p:nvPr userDrawn="1"/>
        </p:nvCxnSpPr>
        <p:spPr>
          <a:xfrm flipH="1">
            <a:off x="4409888" y="4121385"/>
            <a:ext cx="7096" cy="21182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/>
          <p:cNvCxnSpPr/>
          <p:nvPr userDrawn="1"/>
        </p:nvCxnSpPr>
        <p:spPr>
          <a:xfrm flipH="1">
            <a:off x="4416983" y="-105444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434935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350939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142022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58025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323998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240001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7" name="Straight Connector 8"/>
          <p:cNvCxnSpPr/>
          <p:nvPr userDrawn="1"/>
        </p:nvCxnSpPr>
        <p:spPr>
          <a:xfrm>
            <a:off x="4409888" y="1849461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64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y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92522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58927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8" name="Picture Placeholder 2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24623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0454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91113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743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0" name="Picture Placeholder 24"/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2491113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1" name="Picture Placeholder 2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4687432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2" name="Picture Placeholder 2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3" name="Picture Placeholder 24"/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688375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17243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Specif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Specific Objectives, Output, Other icons - specific</a:t>
            </a:r>
          </a:p>
        </p:txBody>
      </p:sp>
      <p:pic>
        <p:nvPicPr>
          <p:cNvPr id="1164" name="Picture 140" descr="Y:\MA27\ICONS\Zusatzicons\Calls\ICON_Calls_Budget1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2962274"/>
            <a:ext cx="37782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Y:\MA27\ICONS\Zusatzicons\Calls\ICON_Calls_Budget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3" y="2968624"/>
            <a:ext cx="42545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Y:\MA27\ICONS\Zusatzicons\Calls\ICON_Calls_CallCloses1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7" y="2163762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Y:\MA27\ICONS\Zusatzicons\Calls\ICON_Calls_CallCloses2.wm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2135187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Y:\MA27\ICONS\Zusatzicons\Calls\ICON_Calls_CallOpen.wm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7" y="2136775"/>
            <a:ext cx="492125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Y:\MA27\ICONS\Zusatzicons\Calls\ICON_Calls_ProjectIdea1.wm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7" y="2909887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Y:\MA27\ICONS\Zusatzicons\Calls\ICON_Calls_ProjectIdea2.wmf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09887"/>
            <a:ext cx="231775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Y:\MA27\ICONS\Zusatzicons\Calls\ICON_Calls_Results1.wmf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8" y="1976437"/>
            <a:ext cx="4635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Y:\MA27\ICONS\Zusatzicons\Calls\ICON_Calls_Results2.wm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2" y="2049462"/>
            <a:ext cx="57467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Y:\MA27\ICONS\Zusatzicons\Calls\ICON_Calls_Results3.wmf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2057400"/>
            <a:ext cx="558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Y:\MA27\ICONS\Zusatzicons\NatuarlCulturalResources\ICON_NaturalCulturalResources_EnvironmentalManagement.wmf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220788"/>
            <a:ext cx="5810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Y:\MA27\ICONS\Zusatzicons\NatuarlCulturalResources\ICON_NaturalCulturalResources_SustainableUseCultural.wm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2" y="1349375"/>
            <a:ext cx="434975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6" name="Picture 152" descr="Y:\MA27\ICONS\Zusatzicons\NatuarlCulturalResources\ICON_NaturalCulturalResources_SustainableUseNatural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363663"/>
            <a:ext cx="47942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" name="Picture 154" descr="Y:\MA27\ICONS\Zusatzicons\Output\ICON_Output_ActionPlan.wm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149350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9" name="Picture 155" descr="Y:\MA27\ICONS\Zusatzicons\Output\ICON_Output_InnovationNetwork.wmf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96" y="1209675"/>
            <a:ext cx="45402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0" name="Picture 156" descr="Y:\MA27\ICONS\Zusatzicons\Output\ICON_Output_PilotAction.wmf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7" y="1333500"/>
            <a:ext cx="54927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1" name="Picture 157" descr="Y:\MA27\ICONS\Zusatzicons\Output\ICON_Output_Tools.wmf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182687"/>
            <a:ext cx="603250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2" name="Picture 158" descr="Y:\MA27\ICONS\Zusatzicons\Output\ICON_Output_Training.wmf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87" y="1209675"/>
            <a:ext cx="56515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3" name="Picture 159" descr="Y:\MA27\ICONS\Zusatzicons\Various\ICON_Various_InnovativeSolutions1.wm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070100"/>
            <a:ext cx="56515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4" name="Picture 160" descr="Y:\MA27\ICONS\Zusatzicons\Various\ICON_Various_InnovativeSolutions2.wmf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060575"/>
            <a:ext cx="542925" cy="5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5" name="Picture 161" descr="Y:\MA27\ICONS\Zusatzicons\Various\ICON_Various_Project.wmf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2057400"/>
            <a:ext cx="520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6" name="Picture 162" descr="Y:\MA27\ICONS\Zusatzicons\Various\ICON_Various_Sustainability.wmf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6" y="1976437"/>
            <a:ext cx="682625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57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1</a:t>
            </a:r>
          </a:p>
        </p:txBody>
      </p:sp>
      <p:sp>
        <p:nvSpPr>
          <p:cNvPr id="66" name="AutoShape 7"/>
          <p:cNvSpPr>
            <a:spLocks/>
          </p:cNvSpPr>
          <p:nvPr userDrawn="1"/>
        </p:nvSpPr>
        <p:spPr bwMode="auto">
          <a:xfrm>
            <a:off x="5035795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7" name="AutoShape 8"/>
          <p:cNvSpPr>
            <a:spLocks/>
          </p:cNvSpPr>
          <p:nvPr userDrawn="1"/>
        </p:nvSpPr>
        <p:spPr bwMode="auto">
          <a:xfrm>
            <a:off x="5497977" y="3264842"/>
            <a:ext cx="198420" cy="198472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AutoShape 9"/>
          <p:cNvSpPr>
            <a:spLocks/>
          </p:cNvSpPr>
          <p:nvPr userDrawn="1"/>
        </p:nvSpPr>
        <p:spPr bwMode="auto">
          <a:xfrm>
            <a:off x="5939430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9" name="AutoShape 10"/>
          <p:cNvSpPr>
            <a:spLocks/>
          </p:cNvSpPr>
          <p:nvPr userDrawn="1"/>
        </p:nvSpPr>
        <p:spPr bwMode="auto">
          <a:xfrm>
            <a:off x="2216456" y="325926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0" name="AutoShape 11"/>
          <p:cNvSpPr>
            <a:spLocks/>
          </p:cNvSpPr>
          <p:nvPr userDrawn="1"/>
        </p:nvSpPr>
        <p:spPr bwMode="auto">
          <a:xfrm>
            <a:off x="2724058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1" name="AutoShape 12"/>
          <p:cNvSpPr>
            <a:spLocks/>
          </p:cNvSpPr>
          <p:nvPr userDrawn="1"/>
        </p:nvSpPr>
        <p:spPr bwMode="auto">
          <a:xfrm>
            <a:off x="3205365" y="3259262"/>
            <a:ext cx="198420" cy="218319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2" name="AutoShape 13"/>
          <p:cNvSpPr>
            <a:spLocks/>
          </p:cNvSpPr>
          <p:nvPr userDrawn="1"/>
        </p:nvSpPr>
        <p:spPr bwMode="auto">
          <a:xfrm>
            <a:off x="3693846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3" name="AutoShape 14"/>
          <p:cNvSpPr>
            <a:spLocks/>
          </p:cNvSpPr>
          <p:nvPr userDrawn="1"/>
        </p:nvSpPr>
        <p:spPr bwMode="auto">
          <a:xfrm>
            <a:off x="4154437" y="325368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4" name="AutoShape 15"/>
          <p:cNvSpPr>
            <a:spLocks/>
          </p:cNvSpPr>
          <p:nvPr userDrawn="1"/>
        </p:nvSpPr>
        <p:spPr bwMode="auto">
          <a:xfrm>
            <a:off x="6318973" y="3264842"/>
            <a:ext cx="198420" cy="198472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5" name="AutoShape 16"/>
          <p:cNvSpPr>
            <a:spLocks/>
          </p:cNvSpPr>
          <p:nvPr userDrawn="1"/>
        </p:nvSpPr>
        <p:spPr bwMode="auto">
          <a:xfrm>
            <a:off x="6770773" y="32463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6" name="AutoShape 17"/>
          <p:cNvSpPr>
            <a:spLocks/>
          </p:cNvSpPr>
          <p:nvPr userDrawn="1"/>
        </p:nvSpPr>
        <p:spPr bwMode="auto">
          <a:xfrm>
            <a:off x="336895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7" name="AutoShape 18"/>
          <p:cNvSpPr>
            <a:spLocks/>
          </p:cNvSpPr>
          <p:nvPr userDrawn="1"/>
        </p:nvSpPr>
        <p:spPr bwMode="auto">
          <a:xfrm>
            <a:off x="813422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9" name="AutoShape 20"/>
          <p:cNvSpPr>
            <a:spLocks/>
          </p:cNvSpPr>
          <p:nvPr userDrawn="1"/>
        </p:nvSpPr>
        <p:spPr bwMode="auto">
          <a:xfrm>
            <a:off x="177524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0" name="AutoShape 21"/>
          <p:cNvSpPr>
            <a:spLocks/>
          </p:cNvSpPr>
          <p:nvPr userDrawn="1"/>
        </p:nvSpPr>
        <p:spPr bwMode="auto">
          <a:xfrm>
            <a:off x="2251008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1" name="AutoShape 22"/>
          <p:cNvSpPr>
            <a:spLocks/>
          </p:cNvSpPr>
          <p:nvPr userDrawn="1"/>
        </p:nvSpPr>
        <p:spPr bwMode="auto">
          <a:xfrm>
            <a:off x="2717971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2" name="AutoShape 23"/>
          <p:cNvSpPr>
            <a:spLocks/>
          </p:cNvSpPr>
          <p:nvPr userDrawn="1"/>
        </p:nvSpPr>
        <p:spPr bwMode="auto">
          <a:xfrm>
            <a:off x="3200075" y="2141815"/>
            <a:ext cx="198420" cy="218319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3" name="AutoShape 24"/>
          <p:cNvSpPr>
            <a:spLocks/>
          </p:cNvSpPr>
          <p:nvPr userDrawn="1"/>
        </p:nvSpPr>
        <p:spPr bwMode="auto">
          <a:xfrm>
            <a:off x="3663055" y="2141017"/>
            <a:ext cx="198420" cy="218319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4" name="AutoShape 25"/>
          <p:cNvSpPr>
            <a:spLocks/>
          </p:cNvSpPr>
          <p:nvPr userDrawn="1"/>
        </p:nvSpPr>
        <p:spPr bwMode="auto">
          <a:xfrm>
            <a:off x="4144362" y="21410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5" name="AutoShape 26"/>
          <p:cNvSpPr>
            <a:spLocks/>
          </p:cNvSpPr>
          <p:nvPr userDrawn="1"/>
        </p:nvSpPr>
        <p:spPr bwMode="auto">
          <a:xfrm>
            <a:off x="6351931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6" name="AutoShape 27"/>
          <p:cNvSpPr>
            <a:spLocks/>
          </p:cNvSpPr>
          <p:nvPr userDrawn="1"/>
        </p:nvSpPr>
        <p:spPr bwMode="auto">
          <a:xfrm>
            <a:off x="6778481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7" name="AutoShape 28"/>
          <p:cNvSpPr>
            <a:spLocks/>
          </p:cNvSpPr>
          <p:nvPr userDrawn="1"/>
        </p:nvSpPr>
        <p:spPr bwMode="auto">
          <a:xfrm>
            <a:off x="341739" y="2485353"/>
            <a:ext cx="199216" cy="198472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9" name="AutoShape 30"/>
          <p:cNvSpPr>
            <a:spLocks/>
          </p:cNvSpPr>
          <p:nvPr userDrawn="1"/>
        </p:nvSpPr>
        <p:spPr bwMode="auto">
          <a:xfrm>
            <a:off x="1293198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0" name="AutoShape 31"/>
          <p:cNvSpPr>
            <a:spLocks/>
          </p:cNvSpPr>
          <p:nvPr userDrawn="1"/>
        </p:nvSpPr>
        <p:spPr bwMode="auto">
          <a:xfrm>
            <a:off x="1782474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1" name="AutoShape 32"/>
          <p:cNvSpPr>
            <a:spLocks/>
          </p:cNvSpPr>
          <p:nvPr userDrawn="1"/>
        </p:nvSpPr>
        <p:spPr bwMode="auto">
          <a:xfrm>
            <a:off x="7219969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33"/>
          <p:cNvSpPr>
            <a:spLocks/>
          </p:cNvSpPr>
          <p:nvPr userDrawn="1"/>
        </p:nvSpPr>
        <p:spPr bwMode="auto">
          <a:xfrm>
            <a:off x="7698886" y="2492528"/>
            <a:ext cx="198420" cy="199268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34"/>
          <p:cNvSpPr>
            <a:spLocks/>
          </p:cNvSpPr>
          <p:nvPr userDrawn="1"/>
        </p:nvSpPr>
        <p:spPr bwMode="auto">
          <a:xfrm>
            <a:off x="8187366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35"/>
          <p:cNvSpPr>
            <a:spLocks/>
          </p:cNvSpPr>
          <p:nvPr userDrawn="1"/>
        </p:nvSpPr>
        <p:spPr bwMode="auto">
          <a:xfrm>
            <a:off x="8185771" y="285519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AutoShape 36"/>
          <p:cNvSpPr>
            <a:spLocks/>
          </p:cNvSpPr>
          <p:nvPr userDrawn="1"/>
        </p:nvSpPr>
        <p:spPr bwMode="auto">
          <a:xfrm>
            <a:off x="8646362" y="285519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6" name="AutoShape 37"/>
          <p:cNvSpPr>
            <a:spLocks/>
          </p:cNvSpPr>
          <p:nvPr userDrawn="1"/>
        </p:nvSpPr>
        <p:spPr bwMode="auto">
          <a:xfrm>
            <a:off x="6787681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7" name="AutoShape 38"/>
          <p:cNvSpPr>
            <a:spLocks/>
          </p:cNvSpPr>
          <p:nvPr userDrawn="1"/>
        </p:nvSpPr>
        <p:spPr bwMode="auto">
          <a:xfrm>
            <a:off x="4612148" y="2859181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8" name="AutoShape 39"/>
          <p:cNvSpPr>
            <a:spLocks/>
          </p:cNvSpPr>
          <p:nvPr userDrawn="1"/>
        </p:nvSpPr>
        <p:spPr bwMode="auto">
          <a:xfrm>
            <a:off x="5066360" y="2854398"/>
            <a:ext cx="198420" cy="198472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9" name="AutoShape 40"/>
          <p:cNvSpPr>
            <a:spLocks/>
          </p:cNvSpPr>
          <p:nvPr userDrawn="1"/>
        </p:nvSpPr>
        <p:spPr bwMode="auto">
          <a:xfrm>
            <a:off x="5554045" y="2854398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0" name="AutoShape 41"/>
          <p:cNvSpPr>
            <a:spLocks/>
          </p:cNvSpPr>
          <p:nvPr userDrawn="1"/>
        </p:nvSpPr>
        <p:spPr bwMode="auto">
          <a:xfrm>
            <a:off x="5974778" y="2854398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1" name="AutoShape 42"/>
          <p:cNvSpPr>
            <a:spLocks/>
          </p:cNvSpPr>
          <p:nvPr userDrawn="1"/>
        </p:nvSpPr>
        <p:spPr bwMode="auto">
          <a:xfrm>
            <a:off x="2253398" y="284957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2" name="AutoShape 43"/>
          <p:cNvSpPr>
            <a:spLocks/>
          </p:cNvSpPr>
          <p:nvPr userDrawn="1"/>
        </p:nvSpPr>
        <p:spPr bwMode="auto">
          <a:xfrm>
            <a:off x="2716378" y="2848817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3" name="AutoShape 44"/>
          <p:cNvSpPr>
            <a:spLocks/>
          </p:cNvSpPr>
          <p:nvPr userDrawn="1"/>
        </p:nvSpPr>
        <p:spPr bwMode="auto">
          <a:xfrm>
            <a:off x="3197683" y="2849574"/>
            <a:ext cx="198420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4" name="AutoShape 45"/>
          <p:cNvSpPr>
            <a:spLocks/>
          </p:cNvSpPr>
          <p:nvPr userDrawn="1"/>
        </p:nvSpPr>
        <p:spPr bwMode="auto">
          <a:xfrm>
            <a:off x="366783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5" name="AutoShape 46"/>
          <p:cNvSpPr>
            <a:spLocks/>
          </p:cNvSpPr>
          <p:nvPr userDrawn="1"/>
        </p:nvSpPr>
        <p:spPr bwMode="auto">
          <a:xfrm>
            <a:off x="414834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6" name="AutoShape 47"/>
          <p:cNvSpPr>
            <a:spLocks/>
          </p:cNvSpPr>
          <p:nvPr userDrawn="1"/>
        </p:nvSpPr>
        <p:spPr bwMode="auto">
          <a:xfrm>
            <a:off x="6350338" y="2855196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8" name="AutoShape 49"/>
          <p:cNvSpPr>
            <a:spLocks/>
          </p:cNvSpPr>
          <p:nvPr userDrawn="1"/>
        </p:nvSpPr>
        <p:spPr bwMode="auto">
          <a:xfrm>
            <a:off x="6350338" y="1409789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AutoShape 50"/>
          <p:cNvSpPr>
            <a:spLocks/>
          </p:cNvSpPr>
          <p:nvPr userDrawn="1"/>
        </p:nvSpPr>
        <p:spPr bwMode="auto">
          <a:xfrm>
            <a:off x="6778481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0" name="AutoShape 51"/>
          <p:cNvSpPr>
            <a:spLocks/>
          </p:cNvSpPr>
          <p:nvPr userDrawn="1"/>
        </p:nvSpPr>
        <p:spPr bwMode="auto">
          <a:xfrm>
            <a:off x="340942" y="1785210"/>
            <a:ext cx="199216" cy="19847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1" name="AutoShape 52"/>
          <p:cNvSpPr>
            <a:spLocks/>
          </p:cNvSpPr>
          <p:nvPr userDrawn="1"/>
        </p:nvSpPr>
        <p:spPr bwMode="auto">
          <a:xfrm>
            <a:off x="804719" y="177963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2" name="AutoShape 53"/>
          <p:cNvSpPr>
            <a:spLocks/>
          </p:cNvSpPr>
          <p:nvPr userDrawn="1"/>
        </p:nvSpPr>
        <p:spPr bwMode="auto">
          <a:xfrm>
            <a:off x="1291602" y="1785210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3" name="AutoShape 54"/>
          <p:cNvSpPr>
            <a:spLocks/>
          </p:cNvSpPr>
          <p:nvPr userDrawn="1"/>
        </p:nvSpPr>
        <p:spPr bwMode="auto">
          <a:xfrm>
            <a:off x="1778489" y="1783616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4" name="AutoShape 55"/>
          <p:cNvSpPr>
            <a:spLocks/>
          </p:cNvSpPr>
          <p:nvPr userDrawn="1"/>
        </p:nvSpPr>
        <p:spPr bwMode="auto">
          <a:xfrm>
            <a:off x="7194470" y="179158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5" name="AutoShape 56"/>
          <p:cNvSpPr>
            <a:spLocks/>
          </p:cNvSpPr>
          <p:nvPr userDrawn="1"/>
        </p:nvSpPr>
        <p:spPr bwMode="auto">
          <a:xfrm>
            <a:off x="7694105" y="1782021"/>
            <a:ext cx="199216" cy="19847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6" name="AutoShape 57"/>
          <p:cNvSpPr>
            <a:spLocks/>
          </p:cNvSpPr>
          <p:nvPr userDrawn="1"/>
        </p:nvSpPr>
        <p:spPr bwMode="auto">
          <a:xfrm>
            <a:off x="8189756" y="1782021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8" name="AutoShape 59"/>
          <p:cNvSpPr>
            <a:spLocks/>
          </p:cNvSpPr>
          <p:nvPr userDrawn="1"/>
        </p:nvSpPr>
        <p:spPr bwMode="auto">
          <a:xfrm>
            <a:off x="5505685" y="3671985"/>
            <a:ext cx="199216" cy="19847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9" name="AutoShape 60"/>
          <p:cNvSpPr>
            <a:spLocks/>
          </p:cNvSpPr>
          <p:nvPr userDrawn="1"/>
        </p:nvSpPr>
        <p:spPr bwMode="auto">
          <a:xfrm>
            <a:off x="4611351" y="1781225"/>
            <a:ext cx="198420" cy="198472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0" name="AutoShape 61"/>
          <p:cNvSpPr>
            <a:spLocks/>
          </p:cNvSpPr>
          <p:nvPr userDrawn="1"/>
        </p:nvSpPr>
        <p:spPr bwMode="auto">
          <a:xfrm>
            <a:off x="5066360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1" name="AutoShape 62"/>
          <p:cNvSpPr>
            <a:spLocks/>
          </p:cNvSpPr>
          <p:nvPr userDrawn="1"/>
        </p:nvSpPr>
        <p:spPr bwMode="auto">
          <a:xfrm>
            <a:off x="5553248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2" name="AutoShape 63"/>
          <p:cNvSpPr>
            <a:spLocks/>
          </p:cNvSpPr>
          <p:nvPr userDrawn="1"/>
        </p:nvSpPr>
        <p:spPr bwMode="auto">
          <a:xfrm>
            <a:off x="2280553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3" name="AutoShape 64"/>
          <p:cNvSpPr>
            <a:spLocks/>
          </p:cNvSpPr>
          <p:nvPr userDrawn="1"/>
        </p:nvSpPr>
        <p:spPr bwMode="auto">
          <a:xfrm>
            <a:off x="276186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4" name="AutoShape 65"/>
          <p:cNvSpPr>
            <a:spLocks/>
          </p:cNvSpPr>
          <p:nvPr userDrawn="1"/>
        </p:nvSpPr>
        <p:spPr bwMode="auto">
          <a:xfrm>
            <a:off x="3223245" y="3671984"/>
            <a:ext cx="198420" cy="19847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5" name="AutoShape 66"/>
          <p:cNvSpPr>
            <a:spLocks/>
          </p:cNvSpPr>
          <p:nvPr userDrawn="1"/>
        </p:nvSpPr>
        <p:spPr bwMode="auto">
          <a:xfrm>
            <a:off x="3705350" y="3671984"/>
            <a:ext cx="198420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6" name="AutoShape 67"/>
          <p:cNvSpPr>
            <a:spLocks/>
          </p:cNvSpPr>
          <p:nvPr userDrawn="1"/>
        </p:nvSpPr>
        <p:spPr bwMode="auto">
          <a:xfrm>
            <a:off x="4199408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7" name="AutoShape 68"/>
          <p:cNvSpPr>
            <a:spLocks/>
          </p:cNvSpPr>
          <p:nvPr userDrawn="1"/>
        </p:nvSpPr>
        <p:spPr bwMode="auto">
          <a:xfrm>
            <a:off x="4602051" y="366640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8" name="AutoShape 69"/>
          <p:cNvSpPr>
            <a:spLocks/>
          </p:cNvSpPr>
          <p:nvPr userDrawn="1"/>
        </p:nvSpPr>
        <p:spPr bwMode="auto">
          <a:xfrm>
            <a:off x="336958" y="214739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9" name="AutoShape 70"/>
          <p:cNvSpPr>
            <a:spLocks/>
          </p:cNvSpPr>
          <p:nvPr userDrawn="1"/>
        </p:nvSpPr>
        <p:spPr bwMode="auto">
          <a:xfrm>
            <a:off x="804719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0" name="AutoShape 71"/>
          <p:cNvSpPr>
            <a:spLocks/>
          </p:cNvSpPr>
          <p:nvPr userDrawn="1"/>
        </p:nvSpPr>
        <p:spPr bwMode="auto">
          <a:xfrm>
            <a:off x="1293198" y="2147393"/>
            <a:ext cx="199216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2" name="AutoShape 73"/>
          <p:cNvSpPr>
            <a:spLocks/>
          </p:cNvSpPr>
          <p:nvPr userDrawn="1"/>
        </p:nvSpPr>
        <p:spPr bwMode="auto">
          <a:xfrm>
            <a:off x="7220766" y="2148987"/>
            <a:ext cx="198420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3" name="AutoShape 74"/>
          <p:cNvSpPr>
            <a:spLocks/>
          </p:cNvSpPr>
          <p:nvPr userDrawn="1"/>
        </p:nvSpPr>
        <p:spPr bwMode="auto">
          <a:xfrm>
            <a:off x="7695698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4" name="AutoShape 75"/>
          <p:cNvSpPr>
            <a:spLocks/>
          </p:cNvSpPr>
          <p:nvPr userDrawn="1"/>
        </p:nvSpPr>
        <p:spPr bwMode="auto">
          <a:xfrm>
            <a:off x="8185771" y="214898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5" name="AutoShape 76"/>
          <p:cNvSpPr>
            <a:spLocks/>
          </p:cNvSpPr>
          <p:nvPr userDrawn="1"/>
        </p:nvSpPr>
        <p:spPr bwMode="auto">
          <a:xfrm>
            <a:off x="8643970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6" name="AutoShape 77"/>
          <p:cNvSpPr>
            <a:spLocks/>
          </p:cNvSpPr>
          <p:nvPr userDrawn="1"/>
        </p:nvSpPr>
        <p:spPr bwMode="auto">
          <a:xfrm>
            <a:off x="5957520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7" name="AutoShape 78"/>
          <p:cNvSpPr>
            <a:spLocks/>
          </p:cNvSpPr>
          <p:nvPr userDrawn="1"/>
        </p:nvSpPr>
        <p:spPr bwMode="auto">
          <a:xfrm>
            <a:off x="460896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8" name="AutoShape 79"/>
          <p:cNvSpPr>
            <a:spLocks/>
          </p:cNvSpPr>
          <p:nvPr userDrawn="1"/>
        </p:nvSpPr>
        <p:spPr bwMode="auto">
          <a:xfrm>
            <a:off x="5065566" y="2147393"/>
            <a:ext cx="199216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9" name="AutoShape 80"/>
          <p:cNvSpPr>
            <a:spLocks/>
          </p:cNvSpPr>
          <p:nvPr userDrawn="1"/>
        </p:nvSpPr>
        <p:spPr bwMode="auto">
          <a:xfrm>
            <a:off x="554767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0" name="AutoShape 81"/>
          <p:cNvSpPr>
            <a:spLocks/>
          </p:cNvSpPr>
          <p:nvPr userDrawn="1"/>
        </p:nvSpPr>
        <p:spPr bwMode="auto">
          <a:xfrm>
            <a:off x="5974777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2" name="AutoShape 83"/>
          <p:cNvSpPr>
            <a:spLocks/>
          </p:cNvSpPr>
          <p:nvPr userDrawn="1"/>
        </p:nvSpPr>
        <p:spPr bwMode="auto">
          <a:xfrm>
            <a:off x="6337027" y="3689683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3" name="AutoShape 84"/>
          <p:cNvSpPr>
            <a:spLocks/>
          </p:cNvSpPr>
          <p:nvPr userDrawn="1"/>
        </p:nvSpPr>
        <p:spPr bwMode="auto">
          <a:xfrm>
            <a:off x="4609756" y="249093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4" name="AutoShape 85"/>
          <p:cNvSpPr>
            <a:spLocks/>
          </p:cNvSpPr>
          <p:nvPr userDrawn="1"/>
        </p:nvSpPr>
        <p:spPr bwMode="auto">
          <a:xfrm>
            <a:off x="504723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5" name="AutoShape 86"/>
          <p:cNvSpPr>
            <a:spLocks/>
          </p:cNvSpPr>
          <p:nvPr userDrawn="1"/>
        </p:nvSpPr>
        <p:spPr bwMode="auto">
          <a:xfrm>
            <a:off x="555324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6" name="AutoShape 87"/>
          <p:cNvSpPr>
            <a:spLocks/>
          </p:cNvSpPr>
          <p:nvPr userDrawn="1"/>
        </p:nvSpPr>
        <p:spPr bwMode="auto">
          <a:xfrm>
            <a:off x="5974777" y="2485353"/>
            <a:ext cx="198420" cy="19847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7" name="AutoShape 88"/>
          <p:cNvSpPr>
            <a:spLocks/>
          </p:cNvSpPr>
          <p:nvPr userDrawn="1"/>
        </p:nvSpPr>
        <p:spPr bwMode="auto">
          <a:xfrm>
            <a:off x="2251008" y="2479774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8" name="AutoShape 89"/>
          <p:cNvSpPr>
            <a:spLocks/>
          </p:cNvSpPr>
          <p:nvPr userDrawn="1"/>
        </p:nvSpPr>
        <p:spPr bwMode="auto">
          <a:xfrm>
            <a:off x="2717174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9" name="AutoShape 90"/>
          <p:cNvSpPr>
            <a:spLocks/>
          </p:cNvSpPr>
          <p:nvPr userDrawn="1"/>
        </p:nvSpPr>
        <p:spPr bwMode="auto">
          <a:xfrm>
            <a:off x="3197683" y="2479774"/>
            <a:ext cx="198420" cy="218319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1" name="AutoShape 92"/>
          <p:cNvSpPr>
            <a:spLocks/>
          </p:cNvSpPr>
          <p:nvPr userDrawn="1"/>
        </p:nvSpPr>
        <p:spPr bwMode="auto">
          <a:xfrm>
            <a:off x="4142770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2" name="AutoShape 93"/>
          <p:cNvSpPr>
            <a:spLocks/>
          </p:cNvSpPr>
          <p:nvPr userDrawn="1"/>
        </p:nvSpPr>
        <p:spPr bwMode="auto">
          <a:xfrm>
            <a:off x="6351931" y="2490932"/>
            <a:ext cx="198420" cy="199268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3" name="AutoShape 94"/>
          <p:cNvSpPr>
            <a:spLocks/>
          </p:cNvSpPr>
          <p:nvPr userDrawn="1"/>
        </p:nvSpPr>
        <p:spPr bwMode="auto">
          <a:xfrm>
            <a:off x="6784854" y="248535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4" name="AutoShape 95"/>
          <p:cNvSpPr>
            <a:spLocks/>
          </p:cNvSpPr>
          <p:nvPr userDrawn="1"/>
        </p:nvSpPr>
        <p:spPr bwMode="auto">
          <a:xfrm>
            <a:off x="33695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5" name="AutoShape 96"/>
          <p:cNvSpPr>
            <a:spLocks/>
          </p:cNvSpPr>
          <p:nvPr userDrawn="1"/>
        </p:nvSpPr>
        <p:spPr bwMode="auto">
          <a:xfrm>
            <a:off x="799936" y="285360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6" name="AutoShape 97"/>
          <p:cNvSpPr>
            <a:spLocks/>
          </p:cNvSpPr>
          <p:nvPr userDrawn="1"/>
        </p:nvSpPr>
        <p:spPr bwMode="auto">
          <a:xfrm>
            <a:off x="129319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7" name="AutoShape 98"/>
          <p:cNvSpPr>
            <a:spLocks/>
          </p:cNvSpPr>
          <p:nvPr userDrawn="1"/>
        </p:nvSpPr>
        <p:spPr bwMode="auto">
          <a:xfrm>
            <a:off x="1780084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8" name="AutoShape 99"/>
          <p:cNvSpPr>
            <a:spLocks/>
          </p:cNvSpPr>
          <p:nvPr userDrawn="1"/>
        </p:nvSpPr>
        <p:spPr bwMode="auto">
          <a:xfrm>
            <a:off x="7221561" y="28591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9" name="AutoShape 100"/>
          <p:cNvSpPr>
            <a:spLocks/>
          </p:cNvSpPr>
          <p:nvPr userDrawn="1"/>
        </p:nvSpPr>
        <p:spPr bwMode="auto">
          <a:xfrm>
            <a:off x="7698886" y="28559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0" name="AutoShape 101"/>
          <p:cNvSpPr>
            <a:spLocks/>
          </p:cNvSpPr>
          <p:nvPr userDrawn="1"/>
        </p:nvSpPr>
        <p:spPr bwMode="auto">
          <a:xfrm>
            <a:off x="341739" y="141536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1" name="AutoShape 102"/>
          <p:cNvSpPr>
            <a:spLocks/>
          </p:cNvSpPr>
          <p:nvPr userDrawn="1"/>
        </p:nvSpPr>
        <p:spPr bwMode="auto">
          <a:xfrm>
            <a:off x="803922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2" name="AutoShape 103"/>
          <p:cNvSpPr>
            <a:spLocks/>
          </p:cNvSpPr>
          <p:nvPr userDrawn="1"/>
        </p:nvSpPr>
        <p:spPr bwMode="auto">
          <a:xfrm>
            <a:off x="1292402" y="1409789"/>
            <a:ext cx="199216" cy="19926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3" name="AutoShape 104"/>
          <p:cNvSpPr>
            <a:spLocks/>
          </p:cNvSpPr>
          <p:nvPr userDrawn="1"/>
        </p:nvSpPr>
        <p:spPr bwMode="auto">
          <a:xfrm>
            <a:off x="1780084" y="1409789"/>
            <a:ext cx="199216" cy="199268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4" name="AutoShape 105"/>
          <p:cNvSpPr>
            <a:spLocks/>
          </p:cNvSpPr>
          <p:nvPr userDrawn="1"/>
        </p:nvSpPr>
        <p:spPr bwMode="auto">
          <a:xfrm>
            <a:off x="7221561" y="141696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5" name="AutoShape 106"/>
          <p:cNvSpPr>
            <a:spLocks/>
          </p:cNvSpPr>
          <p:nvPr userDrawn="1"/>
        </p:nvSpPr>
        <p:spPr bwMode="auto">
          <a:xfrm>
            <a:off x="7694902" y="141696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6" name="AutoShape 107"/>
          <p:cNvSpPr>
            <a:spLocks/>
          </p:cNvSpPr>
          <p:nvPr userDrawn="1"/>
        </p:nvSpPr>
        <p:spPr bwMode="auto">
          <a:xfrm>
            <a:off x="8183382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7" name="AutoShape 108"/>
          <p:cNvSpPr>
            <a:spLocks/>
          </p:cNvSpPr>
          <p:nvPr userDrawn="1"/>
        </p:nvSpPr>
        <p:spPr bwMode="auto">
          <a:xfrm>
            <a:off x="8645564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8" name="AutoShape 109"/>
          <p:cNvSpPr>
            <a:spLocks/>
          </p:cNvSpPr>
          <p:nvPr userDrawn="1"/>
        </p:nvSpPr>
        <p:spPr bwMode="auto">
          <a:xfrm>
            <a:off x="5035794" y="3689683"/>
            <a:ext cx="198420" cy="199268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9" name="AutoShape 110"/>
          <p:cNvSpPr>
            <a:spLocks/>
          </p:cNvSpPr>
          <p:nvPr userDrawn="1"/>
        </p:nvSpPr>
        <p:spPr bwMode="auto">
          <a:xfrm>
            <a:off x="4609758" y="1409789"/>
            <a:ext cx="199216" cy="199268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0" name="AutoShape 111"/>
          <p:cNvSpPr>
            <a:spLocks/>
          </p:cNvSpPr>
          <p:nvPr userDrawn="1"/>
        </p:nvSpPr>
        <p:spPr bwMode="auto">
          <a:xfrm>
            <a:off x="5071941" y="1409789"/>
            <a:ext cx="199216" cy="199268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1" name="AutoShape 112"/>
          <p:cNvSpPr>
            <a:spLocks/>
          </p:cNvSpPr>
          <p:nvPr userDrawn="1"/>
        </p:nvSpPr>
        <p:spPr bwMode="auto">
          <a:xfrm>
            <a:off x="5553248" y="1410586"/>
            <a:ext cx="198420" cy="199268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2" name="AutoShape 113"/>
          <p:cNvSpPr>
            <a:spLocks/>
          </p:cNvSpPr>
          <p:nvPr userDrawn="1"/>
        </p:nvSpPr>
        <p:spPr bwMode="auto">
          <a:xfrm>
            <a:off x="5979560" y="1410586"/>
            <a:ext cx="199216" cy="199268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3" name="AutoShape 114"/>
          <p:cNvSpPr>
            <a:spLocks/>
          </p:cNvSpPr>
          <p:nvPr userDrawn="1"/>
        </p:nvSpPr>
        <p:spPr bwMode="auto">
          <a:xfrm>
            <a:off x="2251804" y="1405761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4" name="AutoShape 115"/>
          <p:cNvSpPr>
            <a:spLocks/>
          </p:cNvSpPr>
          <p:nvPr userDrawn="1"/>
        </p:nvSpPr>
        <p:spPr bwMode="auto">
          <a:xfrm>
            <a:off x="2716378" y="140496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5" name="AutoShape 116"/>
          <p:cNvSpPr>
            <a:spLocks/>
          </p:cNvSpPr>
          <p:nvPr userDrawn="1"/>
        </p:nvSpPr>
        <p:spPr bwMode="auto">
          <a:xfrm>
            <a:off x="3199278" y="1409747"/>
            <a:ext cx="198420" cy="219195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6" name="AutoShape 117"/>
          <p:cNvSpPr>
            <a:spLocks/>
          </p:cNvSpPr>
          <p:nvPr userDrawn="1"/>
        </p:nvSpPr>
        <p:spPr bwMode="auto">
          <a:xfrm>
            <a:off x="3667836" y="1409747"/>
            <a:ext cx="198420" cy="219195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7" name="AutoShape 118"/>
          <p:cNvSpPr>
            <a:spLocks/>
          </p:cNvSpPr>
          <p:nvPr userDrawn="1"/>
        </p:nvSpPr>
        <p:spPr bwMode="auto">
          <a:xfrm>
            <a:off x="4149144" y="1409747"/>
            <a:ext cx="198420" cy="219195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8" name="AutoShape 119"/>
          <p:cNvSpPr>
            <a:spLocks/>
          </p:cNvSpPr>
          <p:nvPr userDrawn="1"/>
        </p:nvSpPr>
        <p:spPr bwMode="auto">
          <a:xfrm>
            <a:off x="5979560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9" name="AutoShape 120"/>
          <p:cNvSpPr>
            <a:spLocks/>
          </p:cNvSpPr>
          <p:nvPr userDrawn="1"/>
        </p:nvSpPr>
        <p:spPr bwMode="auto">
          <a:xfrm>
            <a:off x="2251804" y="1774050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0" name="AutoShape 121"/>
          <p:cNvSpPr>
            <a:spLocks/>
          </p:cNvSpPr>
          <p:nvPr userDrawn="1"/>
        </p:nvSpPr>
        <p:spPr bwMode="auto">
          <a:xfrm>
            <a:off x="2714783" y="1774848"/>
            <a:ext cx="198420" cy="218319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1" name="AutoShape 122"/>
          <p:cNvSpPr>
            <a:spLocks/>
          </p:cNvSpPr>
          <p:nvPr userDrawn="1"/>
        </p:nvSpPr>
        <p:spPr bwMode="auto">
          <a:xfrm>
            <a:off x="3196090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2" name="AutoShape 123"/>
          <p:cNvSpPr>
            <a:spLocks/>
          </p:cNvSpPr>
          <p:nvPr userDrawn="1"/>
        </p:nvSpPr>
        <p:spPr bwMode="auto">
          <a:xfrm>
            <a:off x="3643133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4" name="AutoShape 125"/>
          <p:cNvSpPr>
            <a:spLocks/>
          </p:cNvSpPr>
          <p:nvPr userDrawn="1"/>
        </p:nvSpPr>
        <p:spPr bwMode="auto">
          <a:xfrm>
            <a:off x="6346355" y="1780427"/>
            <a:ext cx="199216" cy="198472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5" name="AutoShape 126"/>
          <p:cNvSpPr>
            <a:spLocks/>
          </p:cNvSpPr>
          <p:nvPr userDrawn="1"/>
        </p:nvSpPr>
        <p:spPr bwMode="auto">
          <a:xfrm>
            <a:off x="6782465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6" name="AutoShape 127"/>
          <p:cNvSpPr>
            <a:spLocks/>
          </p:cNvSpPr>
          <p:nvPr userDrawn="1"/>
        </p:nvSpPr>
        <p:spPr bwMode="auto">
          <a:xfrm>
            <a:off x="34173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7" name="AutoShape 128"/>
          <p:cNvSpPr>
            <a:spLocks/>
          </p:cNvSpPr>
          <p:nvPr userDrawn="1"/>
        </p:nvSpPr>
        <p:spPr bwMode="auto">
          <a:xfrm>
            <a:off x="80471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8" name="AutoShape 129"/>
          <p:cNvSpPr>
            <a:spLocks/>
          </p:cNvSpPr>
          <p:nvPr userDrawn="1"/>
        </p:nvSpPr>
        <p:spPr bwMode="auto">
          <a:xfrm>
            <a:off x="1291602" y="326850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9" name="AutoShape 130"/>
          <p:cNvSpPr>
            <a:spLocks/>
          </p:cNvSpPr>
          <p:nvPr userDrawn="1"/>
        </p:nvSpPr>
        <p:spPr bwMode="auto">
          <a:xfrm>
            <a:off x="1783271" y="3268503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90" name="AutoShape 131"/>
          <p:cNvSpPr>
            <a:spLocks/>
          </p:cNvSpPr>
          <p:nvPr userDrawn="1"/>
        </p:nvSpPr>
        <p:spPr bwMode="auto">
          <a:xfrm>
            <a:off x="7223952" y="3270097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1" name="AutoShape 132"/>
          <p:cNvSpPr>
            <a:spLocks/>
          </p:cNvSpPr>
          <p:nvPr userDrawn="1"/>
        </p:nvSpPr>
        <p:spPr bwMode="auto">
          <a:xfrm>
            <a:off x="7693308" y="3270895"/>
            <a:ext cx="199216" cy="19847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2" name="AutoShape 133"/>
          <p:cNvSpPr>
            <a:spLocks/>
          </p:cNvSpPr>
          <p:nvPr userDrawn="1"/>
        </p:nvSpPr>
        <p:spPr bwMode="auto">
          <a:xfrm>
            <a:off x="818577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3" name="AutoShape 134"/>
          <p:cNvSpPr>
            <a:spLocks/>
          </p:cNvSpPr>
          <p:nvPr userDrawn="1"/>
        </p:nvSpPr>
        <p:spPr bwMode="auto">
          <a:xfrm>
            <a:off x="864875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4" name="AutoShape 135"/>
          <p:cNvSpPr>
            <a:spLocks/>
          </p:cNvSpPr>
          <p:nvPr userDrawn="1"/>
        </p:nvSpPr>
        <p:spPr bwMode="auto">
          <a:xfrm>
            <a:off x="7240664" y="3689682"/>
            <a:ext cx="199216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5" name="AutoShape 136"/>
          <p:cNvSpPr>
            <a:spLocks/>
          </p:cNvSpPr>
          <p:nvPr userDrawn="1"/>
        </p:nvSpPr>
        <p:spPr bwMode="auto">
          <a:xfrm>
            <a:off x="4611351" y="3269301"/>
            <a:ext cx="198420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8" name="Freeform 1"/>
          <p:cNvSpPr>
            <a:spLocks noChangeArrowheads="1"/>
          </p:cNvSpPr>
          <p:nvPr userDrawn="1"/>
        </p:nvSpPr>
        <p:spPr bwMode="auto">
          <a:xfrm>
            <a:off x="5903521" y="4583949"/>
            <a:ext cx="207580" cy="166474"/>
          </a:xfrm>
          <a:custGeom>
            <a:avLst/>
            <a:gdLst>
              <a:gd name="T0" fmla="*/ 399 w 444"/>
              <a:gd name="T1" fmla="*/ 36 h 356"/>
              <a:gd name="T2" fmla="*/ 399 w 444"/>
              <a:gd name="T3" fmla="*/ 36 h 356"/>
              <a:gd name="T4" fmla="*/ 248 w 444"/>
              <a:gd name="T5" fmla="*/ 36 h 356"/>
              <a:gd name="T6" fmla="*/ 221 w 444"/>
              <a:gd name="T7" fmla="*/ 62 h 356"/>
              <a:gd name="T8" fmla="*/ 195 w 444"/>
              <a:gd name="T9" fmla="*/ 36 h 356"/>
              <a:gd name="T10" fmla="*/ 45 w 444"/>
              <a:gd name="T11" fmla="*/ 36 h 356"/>
              <a:gd name="T12" fmla="*/ 45 w 444"/>
              <a:gd name="T13" fmla="*/ 186 h 356"/>
              <a:gd name="T14" fmla="*/ 221 w 444"/>
              <a:gd name="T15" fmla="*/ 355 h 356"/>
              <a:gd name="T16" fmla="*/ 399 w 444"/>
              <a:gd name="T17" fmla="*/ 186 h 356"/>
              <a:gd name="T18" fmla="*/ 399 w 444"/>
              <a:gd name="T19" fmla="*/ 3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199" name="Freeform 2"/>
          <p:cNvSpPr>
            <a:spLocks noChangeArrowheads="1"/>
          </p:cNvSpPr>
          <p:nvPr userDrawn="1"/>
        </p:nvSpPr>
        <p:spPr bwMode="auto">
          <a:xfrm>
            <a:off x="2249304" y="4575729"/>
            <a:ext cx="115094" cy="187026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0" name="Freeform 3"/>
          <p:cNvSpPr>
            <a:spLocks noChangeArrowheads="1"/>
          </p:cNvSpPr>
          <p:nvPr userDrawn="1"/>
        </p:nvSpPr>
        <p:spPr bwMode="auto">
          <a:xfrm>
            <a:off x="2654187" y="4575729"/>
            <a:ext cx="232241" cy="187026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1" name="Freeform 4"/>
          <p:cNvSpPr>
            <a:spLocks noChangeArrowheads="1"/>
          </p:cNvSpPr>
          <p:nvPr userDrawn="1"/>
        </p:nvSpPr>
        <p:spPr bwMode="auto">
          <a:xfrm>
            <a:off x="1266900" y="4575729"/>
            <a:ext cx="232243" cy="182916"/>
          </a:xfrm>
          <a:custGeom>
            <a:avLst/>
            <a:gdLst>
              <a:gd name="T0" fmla="*/ 372 w 498"/>
              <a:gd name="T1" fmla="*/ 337 h 391"/>
              <a:gd name="T2" fmla="*/ 372 w 498"/>
              <a:gd name="T3" fmla="*/ 337 h 391"/>
              <a:gd name="T4" fmla="*/ 53 w 498"/>
              <a:gd name="T5" fmla="*/ 337 h 391"/>
              <a:gd name="T6" fmla="*/ 53 w 498"/>
              <a:gd name="T7" fmla="*/ 116 h 391"/>
              <a:gd name="T8" fmla="*/ 116 w 498"/>
              <a:gd name="T9" fmla="*/ 116 h 391"/>
              <a:gd name="T10" fmla="*/ 169 w 498"/>
              <a:gd name="T11" fmla="*/ 71 h 391"/>
              <a:gd name="T12" fmla="*/ 27 w 498"/>
              <a:gd name="T13" fmla="*/ 71 h 391"/>
              <a:gd name="T14" fmla="*/ 0 w 498"/>
              <a:gd name="T15" fmla="*/ 89 h 391"/>
              <a:gd name="T16" fmla="*/ 0 w 498"/>
              <a:gd name="T17" fmla="*/ 363 h 391"/>
              <a:gd name="T18" fmla="*/ 27 w 498"/>
              <a:gd name="T19" fmla="*/ 390 h 391"/>
              <a:gd name="T20" fmla="*/ 399 w 498"/>
              <a:gd name="T21" fmla="*/ 390 h 391"/>
              <a:gd name="T22" fmla="*/ 426 w 498"/>
              <a:gd name="T23" fmla="*/ 363 h 391"/>
              <a:gd name="T24" fmla="*/ 426 w 498"/>
              <a:gd name="T25" fmla="*/ 275 h 391"/>
              <a:gd name="T26" fmla="*/ 372 w 498"/>
              <a:gd name="T27" fmla="*/ 310 h 391"/>
              <a:gd name="T28" fmla="*/ 372 w 498"/>
              <a:gd name="T29" fmla="*/ 337 h 391"/>
              <a:gd name="T30" fmla="*/ 328 w 498"/>
              <a:gd name="T31" fmla="*/ 169 h 391"/>
              <a:gd name="T32" fmla="*/ 328 w 498"/>
              <a:gd name="T33" fmla="*/ 169 h 391"/>
              <a:gd name="T34" fmla="*/ 328 w 498"/>
              <a:gd name="T35" fmla="*/ 257 h 391"/>
              <a:gd name="T36" fmla="*/ 497 w 498"/>
              <a:gd name="T37" fmla="*/ 125 h 391"/>
              <a:gd name="T38" fmla="*/ 328 w 498"/>
              <a:gd name="T39" fmla="*/ 0 h 391"/>
              <a:gd name="T40" fmla="*/ 328 w 498"/>
              <a:gd name="T41" fmla="*/ 80 h 391"/>
              <a:gd name="T42" fmla="*/ 133 w 498"/>
              <a:gd name="T43" fmla="*/ 275 h 391"/>
              <a:gd name="T44" fmla="*/ 328 w 498"/>
              <a:gd name="T45" fmla="*/ 169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2" name="Freeform 5"/>
          <p:cNvSpPr>
            <a:spLocks noChangeArrowheads="1"/>
          </p:cNvSpPr>
          <p:nvPr userDrawn="1"/>
        </p:nvSpPr>
        <p:spPr bwMode="auto">
          <a:xfrm>
            <a:off x="3120726" y="4555176"/>
            <a:ext cx="224022" cy="224021"/>
          </a:xfrm>
          <a:custGeom>
            <a:avLst/>
            <a:gdLst>
              <a:gd name="T0" fmla="*/ 239 w 480"/>
              <a:gd name="T1" fmla="*/ 0 h 480"/>
              <a:gd name="T2" fmla="*/ 239 w 480"/>
              <a:gd name="T3" fmla="*/ 0 h 480"/>
              <a:gd name="T4" fmla="*/ 0 w 480"/>
              <a:gd name="T5" fmla="*/ 248 h 480"/>
              <a:gd name="T6" fmla="*/ 239 w 480"/>
              <a:gd name="T7" fmla="*/ 479 h 480"/>
              <a:gd name="T8" fmla="*/ 479 w 480"/>
              <a:gd name="T9" fmla="*/ 240 h 480"/>
              <a:gd name="T10" fmla="*/ 239 w 480"/>
              <a:gd name="T11" fmla="*/ 0 h 480"/>
              <a:gd name="T12" fmla="*/ 239 w 480"/>
              <a:gd name="T13" fmla="*/ 426 h 480"/>
              <a:gd name="T14" fmla="*/ 239 w 480"/>
              <a:gd name="T15" fmla="*/ 426 h 480"/>
              <a:gd name="T16" fmla="*/ 53 w 480"/>
              <a:gd name="T17" fmla="*/ 248 h 480"/>
              <a:gd name="T18" fmla="*/ 239 w 480"/>
              <a:gd name="T19" fmla="*/ 53 h 480"/>
              <a:gd name="T20" fmla="*/ 426 w 480"/>
              <a:gd name="T21" fmla="*/ 240 h 480"/>
              <a:gd name="T22" fmla="*/ 239 w 480"/>
              <a:gd name="T23" fmla="*/ 426 h 480"/>
              <a:gd name="T24" fmla="*/ 123 w 480"/>
              <a:gd name="T25" fmla="*/ 354 h 480"/>
              <a:gd name="T26" fmla="*/ 123 w 480"/>
              <a:gd name="T27" fmla="*/ 354 h 480"/>
              <a:gd name="T28" fmla="*/ 283 w 480"/>
              <a:gd name="T29" fmla="*/ 293 h 480"/>
              <a:gd name="T30" fmla="*/ 354 w 480"/>
              <a:gd name="T31" fmla="*/ 124 h 480"/>
              <a:gd name="T32" fmla="*/ 186 w 480"/>
              <a:gd name="T33" fmla="*/ 195 h 480"/>
              <a:gd name="T34" fmla="*/ 123 w 480"/>
              <a:gd name="T35" fmla="*/ 354 h 480"/>
              <a:gd name="T36" fmla="*/ 213 w 480"/>
              <a:gd name="T37" fmla="*/ 213 h 480"/>
              <a:gd name="T38" fmla="*/ 213 w 480"/>
              <a:gd name="T39" fmla="*/ 213 h 480"/>
              <a:gd name="T40" fmla="*/ 310 w 480"/>
              <a:gd name="T41" fmla="*/ 169 h 480"/>
              <a:gd name="T42" fmla="*/ 266 w 480"/>
              <a:gd name="T43" fmla="*/ 266 h 480"/>
              <a:gd name="T44" fmla="*/ 213 w 480"/>
              <a:gd name="T45" fmla="*/ 266 h 480"/>
              <a:gd name="T46" fmla="*/ 213 w 480"/>
              <a:gd name="T47" fmla="*/ 21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3" name="Freeform 6"/>
          <p:cNvSpPr>
            <a:spLocks noChangeArrowheads="1"/>
          </p:cNvSpPr>
          <p:nvPr userDrawn="1"/>
        </p:nvSpPr>
        <p:spPr bwMode="auto">
          <a:xfrm>
            <a:off x="3595487" y="4563397"/>
            <a:ext cx="207579" cy="203468"/>
          </a:xfrm>
          <a:custGeom>
            <a:avLst/>
            <a:gdLst>
              <a:gd name="T0" fmla="*/ 425 w 444"/>
              <a:gd name="T1" fmla="*/ 17 h 435"/>
              <a:gd name="T2" fmla="*/ 425 w 444"/>
              <a:gd name="T3" fmla="*/ 17 h 435"/>
              <a:gd name="T4" fmla="*/ 345 w 444"/>
              <a:gd name="T5" fmla="*/ 35 h 435"/>
              <a:gd name="T6" fmla="*/ 0 w 444"/>
              <a:gd name="T7" fmla="*/ 222 h 435"/>
              <a:gd name="T8" fmla="*/ 195 w 444"/>
              <a:gd name="T9" fmla="*/ 248 h 435"/>
              <a:gd name="T10" fmla="*/ 221 w 444"/>
              <a:gd name="T11" fmla="*/ 434 h 435"/>
              <a:gd name="T12" fmla="*/ 399 w 444"/>
              <a:gd name="T13" fmla="*/ 89 h 435"/>
              <a:gd name="T14" fmla="*/ 425 w 444"/>
              <a:gd name="T15" fmla="*/ 17 h 435"/>
              <a:gd name="T16" fmla="*/ 381 w 444"/>
              <a:gd name="T17" fmla="*/ 62 h 435"/>
              <a:gd name="T18" fmla="*/ 381 w 444"/>
              <a:gd name="T19" fmla="*/ 62 h 435"/>
              <a:gd name="T20" fmla="*/ 239 w 444"/>
              <a:gd name="T21" fmla="*/ 319 h 435"/>
              <a:gd name="T22" fmla="*/ 230 w 444"/>
              <a:gd name="T23" fmla="*/ 204 h 435"/>
              <a:gd name="T24" fmla="*/ 381 w 444"/>
              <a:gd name="T25" fmla="*/ 6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4" name="Freeform 7"/>
          <p:cNvSpPr>
            <a:spLocks noChangeArrowheads="1"/>
          </p:cNvSpPr>
          <p:nvPr userDrawn="1"/>
        </p:nvSpPr>
        <p:spPr bwMode="auto">
          <a:xfrm>
            <a:off x="4990994" y="4563397"/>
            <a:ext cx="180861" cy="207579"/>
          </a:xfrm>
          <a:custGeom>
            <a:avLst/>
            <a:gdLst>
              <a:gd name="T0" fmla="*/ 319 w 390"/>
              <a:gd name="T1" fmla="*/ 301 h 444"/>
              <a:gd name="T2" fmla="*/ 319 w 390"/>
              <a:gd name="T3" fmla="*/ 301 h 444"/>
              <a:gd name="T4" fmla="*/ 274 w 390"/>
              <a:gd name="T5" fmla="*/ 310 h 444"/>
              <a:gd name="T6" fmla="*/ 142 w 390"/>
              <a:gd name="T7" fmla="*/ 239 h 444"/>
              <a:gd name="T8" fmla="*/ 142 w 390"/>
              <a:gd name="T9" fmla="*/ 222 h 444"/>
              <a:gd name="T10" fmla="*/ 142 w 390"/>
              <a:gd name="T11" fmla="*/ 213 h 444"/>
              <a:gd name="T12" fmla="*/ 274 w 390"/>
              <a:gd name="T13" fmla="*/ 133 h 444"/>
              <a:gd name="T14" fmla="*/ 319 w 390"/>
              <a:gd name="T15" fmla="*/ 151 h 444"/>
              <a:gd name="T16" fmla="*/ 389 w 390"/>
              <a:gd name="T17" fmla="*/ 70 h 444"/>
              <a:gd name="T18" fmla="*/ 319 w 390"/>
              <a:gd name="T19" fmla="*/ 0 h 444"/>
              <a:gd name="T20" fmla="*/ 248 w 390"/>
              <a:gd name="T21" fmla="*/ 70 h 444"/>
              <a:gd name="T22" fmla="*/ 248 w 390"/>
              <a:gd name="T23" fmla="*/ 89 h 444"/>
              <a:gd name="T24" fmla="*/ 115 w 390"/>
              <a:gd name="T25" fmla="*/ 169 h 444"/>
              <a:gd name="T26" fmla="*/ 70 w 390"/>
              <a:gd name="T27" fmla="*/ 151 h 444"/>
              <a:gd name="T28" fmla="*/ 0 w 390"/>
              <a:gd name="T29" fmla="*/ 222 h 444"/>
              <a:gd name="T30" fmla="*/ 70 w 390"/>
              <a:gd name="T31" fmla="*/ 301 h 444"/>
              <a:gd name="T32" fmla="*/ 115 w 390"/>
              <a:gd name="T33" fmla="*/ 283 h 444"/>
              <a:gd name="T34" fmla="*/ 248 w 390"/>
              <a:gd name="T35" fmla="*/ 363 h 444"/>
              <a:gd name="T36" fmla="*/ 248 w 390"/>
              <a:gd name="T37" fmla="*/ 372 h 444"/>
              <a:gd name="T38" fmla="*/ 319 w 390"/>
              <a:gd name="T39" fmla="*/ 443 h 444"/>
              <a:gd name="T40" fmla="*/ 389 w 390"/>
              <a:gd name="T41" fmla="*/ 372 h 444"/>
              <a:gd name="T42" fmla="*/ 319 w 390"/>
              <a:gd name="T43" fmla="*/ 30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5" name="Freeform 8"/>
          <p:cNvSpPr>
            <a:spLocks noChangeArrowheads="1"/>
          </p:cNvSpPr>
          <p:nvPr userDrawn="1"/>
        </p:nvSpPr>
        <p:spPr bwMode="auto">
          <a:xfrm>
            <a:off x="342042" y="4563397"/>
            <a:ext cx="232243" cy="207579"/>
          </a:xfrm>
          <a:custGeom>
            <a:avLst/>
            <a:gdLst>
              <a:gd name="T0" fmla="*/ 310 w 497"/>
              <a:gd name="T1" fmla="*/ 336 h 444"/>
              <a:gd name="T2" fmla="*/ 310 w 497"/>
              <a:gd name="T3" fmla="*/ 336 h 444"/>
              <a:gd name="T4" fmla="*/ 221 w 497"/>
              <a:gd name="T5" fmla="*/ 257 h 444"/>
              <a:gd name="T6" fmla="*/ 248 w 497"/>
              <a:gd name="T7" fmla="*/ 195 h 444"/>
              <a:gd name="T8" fmla="*/ 274 w 497"/>
              <a:gd name="T9" fmla="*/ 151 h 444"/>
              <a:gd name="T10" fmla="*/ 266 w 497"/>
              <a:gd name="T11" fmla="*/ 133 h 444"/>
              <a:gd name="T12" fmla="*/ 274 w 497"/>
              <a:gd name="T13" fmla="*/ 89 h 444"/>
              <a:gd name="T14" fmla="*/ 177 w 497"/>
              <a:gd name="T15" fmla="*/ 0 h 444"/>
              <a:gd name="T16" fmla="*/ 70 w 497"/>
              <a:gd name="T17" fmla="*/ 89 h 444"/>
              <a:gd name="T18" fmla="*/ 79 w 497"/>
              <a:gd name="T19" fmla="*/ 133 h 444"/>
              <a:gd name="T20" fmla="*/ 70 w 497"/>
              <a:gd name="T21" fmla="*/ 151 h 444"/>
              <a:gd name="T22" fmla="*/ 97 w 497"/>
              <a:gd name="T23" fmla="*/ 195 h 444"/>
              <a:gd name="T24" fmla="*/ 123 w 497"/>
              <a:gd name="T25" fmla="*/ 257 h 444"/>
              <a:gd name="T26" fmla="*/ 35 w 497"/>
              <a:gd name="T27" fmla="*/ 336 h 444"/>
              <a:gd name="T28" fmla="*/ 0 w 497"/>
              <a:gd name="T29" fmla="*/ 345 h 444"/>
              <a:gd name="T30" fmla="*/ 0 w 497"/>
              <a:gd name="T31" fmla="*/ 443 h 444"/>
              <a:gd name="T32" fmla="*/ 398 w 497"/>
              <a:gd name="T33" fmla="*/ 443 h 444"/>
              <a:gd name="T34" fmla="*/ 398 w 497"/>
              <a:gd name="T35" fmla="*/ 399 h 444"/>
              <a:gd name="T36" fmla="*/ 310 w 497"/>
              <a:gd name="T37" fmla="*/ 336 h 444"/>
              <a:gd name="T38" fmla="*/ 425 w 497"/>
              <a:gd name="T39" fmla="*/ 195 h 444"/>
              <a:gd name="T40" fmla="*/ 425 w 497"/>
              <a:gd name="T41" fmla="*/ 195 h 444"/>
              <a:gd name="T42" fmla="*/ 425 w 497"/>
              <a:gd name="T43" fmla="*/ 124 h 444"/>
              <a:gd name="T44" fmla="*/ 372 w 497"/>
              <a:gd name="T45" fmla="*/ 124 h 444"/>
              <a:gd name="T46" fmla="*/ 372 w 497"/>
              <a:gd name="T47" fmla="*/ 195 h 444"/>
              <a:gd name="T48" fmla="*/ 301 w 497"/>
              <a:gd name="T49" fmla="*/ 195 h 444"/>
              <a:gd name="T50" fmla="*/ 301 w 497"/>
              <a:gd name="T51" fmla="*/ 248 h 444"/>
              <a:gd name="T52" fmla="*/ 372 w 497"/>
              <a:gd name="T53" fmla="*/ 248 h 444"/>
              <a:gd name="T54" fmla="*/ 372 w 497"/>
              <a:gd name="T55" fmla="*/ 319 h 444"/>
              <a:gd name="T56" fmla="*/ 425 w 497"/>
              <a:gd name="T57" fmla="*/ 319 h 444"/>
              <a:gd name="T58" fmla="*/ 425 w 497"/>
              <a:gd name="T59" fmla="*/ 248 h 444"/>
              <a:gd name="T60" fmla="*/ 496 w 497"/>
              <a:gd name="T61" fmla="*/ 248 h 444"/>
              <a:gd name="T62" fmla="*/ 496 w 497"/>
              <a:gd name="T63" fmla="*/ 195 h 444"/>
              <a:gd name="T64" fmla="*/ 425 w 497"/>
              <a:gd name="T65" fmla="*/ 195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6" name="Freeform 9"/>
          <p:cNvSpPr>
            <a:spLocks noChangeArrowheads="1"/>
          </p:cNvSpPr>
          <p:nvPr userDrawn="1"/>
        </p:nvSpPr>
        <p:spPr bwMode="auto">
          <a:xfrm>
            <a:off x="4057915" y="4567508"/>
            <a:ext cx="199359" cy="199357"/>
          </a:xfrm>
          <a:custGeom>
            <a:avLst/>
            <a:gdLst>
              <a:gd name="T0" fmla="*/ 212 w 426"/>
              <a:gd name="T1" fmla="*/ 0 h 426"/>
              <a:gd name="T2" fmla="*/ 212 w 426"/>
              <a:gd name="T3" fmla="*/ 0 h 426"/>
              <a:gd name="T4" fmla="*/ 0 w 426"/>
              <a:gd name="T5" fmla="*/ 213 h 426"/>
              <a:gd name="T6" fmla="*/ 212 w 426"/>
              <a:gd name="T7" fmla="*/ 425 h 426"/>
              <a:gd name="T8" fmla="*/ 425 w 426"/>
              <a:gd name="T9" fmla="*/ 213 h 426"/>
              <a:gd name="T10" fmla="*/ 212 w 426"/>
              <a:gd name="T11" fmla="*/ 0 h 426"/>
              <a:gd name="T12" fmla="*/ 229 w 426"/>
              <a:gd name="T13" fmla="*/ 390 h 426"/>
              <a:gd name="T14" fmla="*/ 229 w 426"/>
              <a:gd name="T15" fmla="*/ 390 h 426"/>
              <a:gd name="T16" fmla="*/ 229 w 426"/>
              <a:gd name="T17" fmla="*/ 292 h 426"/>
              <a:gd name="T18" fmla="*/ 194 w 426"/>
              <a:gd name="T19" fmla="*/ 292 h 426"/>
              <a:gd name="T20" fmla="*/ 194 w 426"/>
              <a:gd name="T21" fmla="*/ 390 h 426"/>
              <a:gd name="T22" fmla="*/ 35 w 426"/>
              <a:gd name="T23" fmla="*/ 230 h 426"/>
              <a:gd name="T24" fmla="*/ 132 w 426"/>
              <a:gd name="T25" fmla="*/ 230 h 426"/>
              <a:gd name="T26" fmla="*/ 132 w 426"/>
              <a:gd name="T27" fmla="*/ 195 h 426"/>
              <a:gd name="T28" fmla="*/ 35 w 426"/>
              <a:gd name="T29" fmla="*/ 195 h 426"/>
              <a:gd name="T30" fmla="*/ 194 w 426"/>
              <a:gd name="T31" fmla="*/ 44 h 426"/>
              <a:gd name="T32" fmla="*/ 194 w 426"/>
              <a:gd name="T33" fmla="*/ 142 h 426"/>
              <a:gd name="T34" fmla="*/ 229 w 426"/>
              <a:gd name="T35" fmla="*/ 142 h 426"/>
              <a:gd name="T36" fmla="*/ 229 w 426"/>
              <a:gd name="T37" fmla="*/ 44 h 426"/>
              <a:gd name="T38" fmla="*/ 380 w 426"/>
              <a:gd name="T39" fmla="*/ 195 h 426"/>
              <a:gd name="T40" fmla="*/ 292 w 426"/>
              <a:gd name="T41" fmla="*/ 195 h 426"/>
              <a:gd name="T42" fmla="*/ 292 w 426"/>
              <a:gd name="T43" fmla="*/ 230 h 426"/>
              <a:gd name="T44" fmla="*/ 380 w 426"/>
              <a:gd name="T45" fmla="*/ 230 h 426"/>
              <a:gd name="T46" fmla="*/ 229 w 426"/>
              <a:gd name="T47" fmla="*/ 39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7" name="Freeform 11"/>
          <p:cNvSpPr>
            <a:spLocks noChangeArrowheads="1"/>
          </p:cNvSpPr>
          <p:nvPr userDrawn="1"/>
        </p:nvSpPr>
        <p:spPr bwMode="auto">
          <a:xfrm>
            <a:off x="7771062" y="4594897"/>
            <a:ext cx="195247" cy="195248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328 w 418"/>
              <a:gd name="T13" fmla="*/ 177 h 417"/>
              <a:gd name="T14" fmla="*/ 328 w 418"/>
              <a:gd name="T15" fmla="*/ 177 h 417"/>
              <a:gd name="T16" fmla="*/ 328 w 418"/>
              <a:gd name="T17" fmla="*/ 230 h 417"/>
              <a:gd name="T18" fmla="*/ 80 w 418"/>
              <a:gd name="T19" fmla="*/ 230 h 417"/>
              <a:gd name="T20" fmla="*/ 80 w 418"/>
              <a:gd name="T21" fmla="*/ 177 h 417"/>
              <a:gd name="T22" fmla="*/ 328 w 418"/>
              <a:gd name="T23" fmla="*/ 17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8" name="Freeform 12"/>
          <p:cNvSpPr>
            <a:spLocks noChangeArrowheads="1"/>
          </p:cNvSpPr>
          <p:nvPr userDrawn="1"/>
        </p:nvSpPr>
        <p:spPr bwMode="auto">
          <a:xfrm>
            <a:off x="1725219" y="5049105"/>
            <a:ext cx="215799" cy="215799"/>
          </a:xfrm>
          <a:custGeom>
            <a:avLst/>
            <a:gdLst>
              <a:gd name="T0" fmla="*/ 230 w 462"/>
              <a:gd name="T1" fmla="*/ 9 h 461"/>
              <a:gd name="T2" fmla="*/ 230 w 462"/>
              <a:gd name="T3" fmla="*/ 9 h 461"/>
              <a:gd name="T4" fmla="*/ 0 w 462"/>
              <a:gd name="T5" fmla="*/ 239 h 461"/>
              <a:gd name="T6" fmla="*/ 230 w 462"/>
              <a:gd name="T7" fmla="*/ 460 h 461"/>
              <a:gd name="T8" fmla="*/ 461 w 462"/>
              <a:gd name="T9" fmla="*/ 230 h 461"/>
              <a:gd name="T10" fmla="*/ 230 w 462"/>
              <a:gd name="T11" fmla="*/ 9 h 461"/>
              <a:gd name="T12" fmla="*/ 248 w 462"/>
              <a:gd name="T13" fmla="*/ 79 h 461"/>
              <a:gd name="T14" fmla="*/ 248 w 462"/>
              <a:gd name="T15" fmla="*/ 79 h 461"/>
              <a:gd name="T16" fmla="*/ 283 w 462"/>
              <a:gd name="T17" fmla="*/ 106 h 461"/>
              <a:gd name="T18" fmla="*/ 239 w 462"/>
              <a:gd name="T19" fmla="*/ 150 h 461"/>
              <a:gd name="T20" fmla="*/ 213 w 462"/>
              <a:gd name="T21" fmla="*/ 115 h 461"/>
              <a:gd name="T22" fmla="*/ 248 w 462"/>
              <a:gd name="T23" fmla="*/ 79 h 461"/>
              <a:gd name="T24" fmla="*/ 195 w 462"/>
              <a:gd name="T25" fmla="*/ 372 h 461"/>
              <a:gd name="T26" fmla="*/ 195 w 462"/>
              <a:gd name="T27" fmla="*/ 372 h 461"/>
              <a:gd name="T28" fmla="*/ 177 w 462"/>
              <a:gd name="T29" fmla="*/ 327 h 461"/>
              <a:gd name="T30" fmla="*/ 195 w 462"/>
              <a:gd name="T31" fmla="*/ 248 h 461"/>
              <a:gd name="T32" fmla="*/ 195 w 462"/>
              <a:gd name="T33" fmla="*/ 230 h 461"/>
              <a:gd name="T34" fmla="*/ 160 w 462"/>
              <a:gd name="T35" fmla="*/ 248 h 461"/>
              <a:gd name="T36" fmla="*/ 151 w 462"/>
              <a:gd name="T37" fmla="*/ 239 h 461"/>
              <a:gd name="T38" fmla="*/ 248 w 462"/>
              <a:gd name="T39" fmla="*/ 185 h 461"/>
              <a:gd name="T40" fmla="*/ 266 w 462"/>
              <a:gd name="T41" fmla="*/ 230 h 461"/>
              <a:gd name="T42" fmla="*/ 239 w 462"/>
              <a:gd name="T43" fmla="*/ 310 h 461"/>
              <a:gd name="T44" fmla="*/ 239 w 462"/>
              <a:gd name="T45" fmla="*/ 327 h 461"/>
              <a:gd name="T46" fmla="*/ 275 w 462"/>
              <a:gd name="T47" fmla="*/ 310 h 461"/>
              <a:gd name="T48" fmla="*/ 283 w 462"/>
              <a:gd name="T49" fmla="*/ 327 h 461"/>
              <a:gd name="T50" fmla="*/ 195 w 462"/>
              <a:gd name="T51" fmla="*/ 37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9" name="Freeform 13"/>
          <p:cNvSpPr>
            <a:spLocks noChangeArrowheads="1"/>
          </p:cNvSpPr>
          <p:nvPr userDrawn="1"/>
        </p:nvSpPr>
        <p:spPr bwMode="auto">
          <a:xfrm>
            <a:off x="1755993" y="4524035"/>
            <a:ext cx="108928" cy="232241"/>
          </a:xfrm>
          <a:custGeom>
            <a:avLst/>
            <a:gdLst>
              <a:gd name="T0" fmla="*/ 178 w 232"/>
              <a:gd name="T1" fmla="*/ 0 h 498"/>
              <a:gd name="T2" fmla="*/ 178 w 232"/>
              <a:gd name="T3" fmla="*/ 0 h 498"/>
              <a:gd name="T4" fmla="*/ 222 w 232"/>
              <a:gd name="T5" fmla="*/ 53 h 498"/>
              <a:gd name="T6" fmla="*/ 160 w 232"/>
              <a:gd name="T7" fmla="*/ 115 h 498"/>
              <a:gd name="T8" fmla="*/ 107 w 232"/>
              <a:gd name="T9" fmla="*/ 62 h 498"/>
              <a:gd name="T10" fmla="*/ 178 w 232"/>
              <a:gd name="T11" fmla="*/ 0 h 498"/>
              <a:gd name="T12" fmla="*/ 72 w 232"/>
              <a:gd name="T13" fmla="*/ 497 h 498"/>
              <a:gd name="T14" fmla="*/ 72 w 232"/>
              <a:gd name="T15" fmla="*/ 497 h 498"/>
              <a:gd name="T16" fmla="*/ 45 w 232"/>
              <a:gd name="T17" fmla="*/ 407 h 498"/>
              <a:gd name="T18" fmla="*/ 81 w 232"/>
              <a:gd name="T19" fmla="*/ 284 h 498"/>
              <a:gd name="T20" fmla="*/ 81 w 232"/>
              <a:gd name="T21" fmla="*/ 257 h 498"/>
              <a:gd name="T22" fmla="*/ 19 w 232"/>
              <a:gd name="T23" fmla="*/ 284 h 498"/>
              <a:gd name="T24" fmla="*/ 0 w 232"/>
              <a:gd name="T25" fmla="*/ 266 h 498"/>
              <a:gd name="T26" fmla="*/ 169 w 232"/>
              <a:gd name="T27" fmla="*/ 178 h 498"/>
              <a:gd name="T28" fmla="*/ 187 w 232"/>
              <a:gd name="T29" fmla="*/ 257 h 498"/>
              <a:gd name="T30" fmla="*/ 151 w 232"/>
              <a:gd name="T31" fmla="*/ 390 h 498"/>
              <a:gd name="T32" fmla="*/ 160 w 232"/>
              <a:gd name="T33" fmla="*/ 425 h 498"/>
              <a:gd name="T34" fmla="*/ 213 w 232"/>
              <a:gd name="T35" fmla="*/ 390 h 498"/>
              <a:gd name="T36" fmla="*/ 231 w 232"/>
              <a:gd name="T37" fmla="*/ 407 h 498"/>
              <a:gd name="T38" fmla="*/ 72 w 232"/>
              <a:gd name="T39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0" name="Freeform 15"/>
          <p:cNvSpPr>
            <a:spLocks noChangeArrowheads="1"/>
          </p:cNvSpPr>
          <p:nvPr userDrawn="1"/>
        </p:nvSpPr>
        <p:spPr bwMode="auto">
          <a:xfrm>
            <a:off x="7277604" y="5049105"/>
            <a:ext cx="195248" cy="195247"/>
          </a:xfrm>
          <a:custGeom>
            <a:avLst/>
            <a:gdLst>
              <a:gd name="T0" fmla="*/ 213 w 417"/>
              <a:gd name="T1" fmla="*/ 0 h 417"/>
              <a:gd name="T2" fmla="*/ 213 w 417"/>
              <a:gd name="T3" fmla="*/ 0 h 417"/>
              <a:gd name="T4" fmla="*/ 0 w 417"/>
              <a:gd name="T5" fmla="*/ 204 h 417"/>
              <a:gd name="T6" fmla="*/ 213 w 417"/>
              <a:gd name="T7" fmla="*/ 416 h 417"/>
              <a:gd name="T8" fmla="*/ 416 w 417"/>
              <a:gd name="T9" fmla="*/ 204 h 417"/>
              <a:gd name="T10" fmla="*/ 213 w 417"/>
              <a:gd name="T11" fmla="*/ 0 h 417"/>
              <a:gd name="T12" fmla="*/ 257 w 417"/>
              <a:gd name="T13" fmla="*/ 204 h 417"/>
              <a:gd name="T14" fmla="*/ 257 w 417"/>
              <a:gd name="T15" fmla="*/ 204 h 417"/>
              <a:gd name="T16" fmla="*/ 328 w 417"/>
              <a:gd name="T17" fmla="*/ 284 h 417"/>
              <a:gd name="T18" fmla="*/ 284 w 417"/>
              <a:gd name="T19" fmla="*/ 328 h 417"/>
              <a:gd name="T20" fmla="*/ 213 w 417"/>
              <a:gd name="T21" fmla="*/ 248 h 417"/>
              <a:gd name="T22" fmla="*/ 132 w 417"/>
              <a:gd name="T23" fmla="*/ 328 h 417"/>
              <a:gd name="T24" fmla="*/ 88 w 417"/>
              <a:gd name="T25" fmla="*/ 284 h 417"/>
              <a:gd name="T26" fmla="*/ 168 w 417"/>
              <a:gd name="T27" fmla="*/ 204 h 417"/>
              <a:gd name="T28" fmla="*/ 88 w 417"/>
              <a:gd name="T29" fmla="*/ 134 h 417"/>
              <a:gd name="T30" fmla="*/ 132 w 417"/>
              <a:gd name="T31" fmla="*/ 89 h 417"/>
              <a:gd name="T32" fmla="*/ 213 w 417"/>
              <a:gd name="T33" fmla="*/ 159 h 417"/>
              <a:gd name="T34" fmla="*/ 284 w 417"/>
              <a:gd name="T35" fmla="*/ 89 h 417"/>
              <a:gd name="T36" fmla="*/ 328 w 417"/>
              <a:gd name="T37" fmla="*/ 134 h 417"/>
              <a:gd name="T38" fmla="*/ 257 w 417"/>
              <a:gd name="T39" fmla="*/ 20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1" name="Freeform 17"/>
          <p:cNvSpPr>
            <a:spLocks noChangeArrowheads="1"/>
          </p:cNvSpPr>
          <p:nvPr userDrawn="1"/>
        </p:nvSpPr>
        <p:spPr bwMode="auto">
          <a:xfrm>
            <a:off x="3591376" y="5025825"/>
            <a:ext cx="215799" cy="215799"/>
          </a:xfrm>
          <a:custGeom>
            <a:avLst/>
            <a:gdLst>
              <a:gd name="T0" fmla="*/ 231 w 461"/>
              <a:gd name="T1" fmla="*/ 9 h 461"/>
              <a:gd name="T2" fmla="*/ 231 w 461"/>
              <a:gd name="T3" fmla="*/ 9 h 461"/>
              <a:gd name="T4" fmla="*/ 0 w 461"/>
              <a:gd name="T5" fmla="*/ 239 h 461"/>
              <a:gd name="T6" fmla="*/ 231 w 461"/>
              <a:gd name="T7" fmla="*/ 460 h 461"/>
              <a:gd name="T8" fmla="*/ 460 w 461"/>
              <a:gd name="T9" fmla="*/ 230 h 461"/>
              <a:gd name="T10" fmla="*/ 231 w 461"/>
              <a:gd name="T11" fmla="*/ 9 h 461"/>
              <a:gd name="T12" fmla="*/ 231 w 461"/>
              <a:gd name="T13" fmla="*/ 372 h 461"/>
              <a:gd name="T14" fmla="*/ 231 w 461"/>
              <a:gd name="T15" fmla="*/ 372 h 461"/>
              <a:gd name="T16" fmla="*/ 221 w 461"/>
              <a:gd name="T17" fmla="*/ 372 h 461"/>
              <a:gd name="T18" fmla="*/ 195 w 461"/>
              <a:gd name="T19" fmla="*/ 336 h 461"/>
              <a:gd name="T20" fmla="*/ 231 w 461"/>
              <a:gd name="T21" fmla="*/ 301 h 461"/>
              <a:gd name="T22" fmla="*/ 231 w 461"/>
              <a:gd name="T23" fmla="*/ 301 h 461"/>
              <a:gd name="T24" fmla="*/ 257 w 461"/>
              <a:gd name="T25" fmla="*/ 336 h 461"/>
              <a:gd name="T26" fmla="*/ 231 w 461"/>
              <a:gd name="T27" fmla="*/ 372 h 461"/>
              <a:gd name="T28" fmla="*/ 310 w 461"/>
              <a:gd name="T29" fmla="*/ 213 h 461"/>
              <a:gd name="T30" fmla="*/ 310 w 461"/>
              <a:gd name="T31" fmla="*/ 213 h 461"/>
              <a:gd name="T32" fmla="*/ 284 w 461"/>
              <a:gd name="T33" fmla="*/ 230 h 461"/>
              <a:gd name="T34" fmla="*/ 266 w 461"/>
              <a:gd name="T35" fmla="*/ 248 h 461"/>
              <a:gd name="T36" fmla="*/ 257 w 461"/>
              <a:gd name="T37" fmla="*/ 257 h 461"/>
              <a:gd name="T38" fmla="*/ 248 w 461"/>
              <a:gd name="T39" fmla="*/ 274 h 461"/>
              <a:gd name="T40" fmla="*/ 248 w 461"/>
              <a:gd name="T41" fmla="*/ 274 h 461"/>
              <a:gd name="T42" fmla="*/ 195 w 461"/>
              <a:gd name="T43" fmla="*/ 274 h 461"/>
              <a:gd name="T44" fmla="*/ 195 w 461"/>
              <a:gd name="T45" fmla="*/ 274 h 461"/>
              <a:gd name="T46" fmla="*/ 204 w 461"/>
              <a:gd name="T47" fmla="*/ 230 h 461"/>
              <a:gd name="T48" fmla="*/ 248 w 461"/>
              <a:gd name="T49" fmla="*/ 204 h 461"/>
              <a:gd name="T50" fmla="*/ 257 w 461"/>
              <a:gd name="T51" fmla="*/ 195 h 461"/>
              <a:gd name="T52" fmla="*/ 266 w 461"/>
              <a:gd name="T53" fmla="*/ 176 h 461"/>
              <a:gd name="T54" fmla="*/ 257 w 461"/>
              <a:gd name="T55" fmla="*/ 150 h 461"/>
              <a:gd name="T56" fmla="*/ 231 w 461"/>
              <a:gd name="T57" fmla="*/ 141 h 461"/>
              <a:gd name="T58" fmla="*/ 204 w 461"/>
              <a:gd name="T59" fmla="*/ 150 h 461"/>
              <a:gd name="T60" fmla="*/ 195 w 461"/>
              <a:gd name="T61" fmla="*/ 176 h 461"/>
              <a:gd name="T62" fmla="*/ 195 w 461"/>
              <a:gd name="T63" fmla="*/ 185 h 461"/>
              <a:gd name="T64" fmla="*/ 142 w 461"/>
              <a:gd name="T65" fmla="*/ 185 h 461"/>
              <a:gd name="T66" fmla="*/ 142 w 461"/>
              <a:gd name="T67" fmla="*/ 176 h 461"/>
              <a:gd name="T68" fmla="*/ 177 w 461"/>
              <a:gd name="T69" fmla="*/ 106 h 461"/>
              <a:gd name="T70" fmla="*/ 231 w 461"/>
              <a:gd name="T71" fmla="*/ 97 h 461"/>
              <a:gd name="T72" fmla="*/ 293 w 461"/>
              <a:gd name="T73" fmla="*/ 115 h 461"/>
              <a:gd name="T74" fmla="*/ 319 w 461"/>
              <a:gd name="T75" fmla="*/ 168 h 461"/>
              <a:gd name="T76" fmla="*/ 310 w 461"/>
              <a:gd name="T77" fmla="*/ 21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lnTo>
                  <a:pt x="231" y="301"/>
                </a:ln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lnTo>
                  <a:pt x="248" y="274"/>
                </a:lnTo>
                <a:cubicBezTo>
                  <a:pt x="195" y="274"/>
                  <a:pt x="195" y="274"/>
                  <a:pt x="195" y="274"/>
                </a:cubicBezTo>
                <a:lnTo>
                  <a:pt x="195" y="274"/>
                </a:ln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2" name="Freeform 18"/>
          <p:cNvSpPr>
            <a:spLocks noChangeArrowheads="1"/>
          </p:cNvSpPr>
          <p:nvPr userDrawn="1"/>
        </p:nvSpPr>
        <p:spPr bwMode="auto">
          <a:xfrm>
            <a:off x="8235346" y="5077879"/>
            <a:ext cx="133592" cy="137700"/>
          </a:xfrm>
          <a:custGeom>
            <a:avLst/>
            <a:gdLst>
              <a:gd name="T0" fmla="*/ 265 w 285"/>
              <a:gd name="T1" fmla="*/ 125 h 294"/>
              <a:gd name="T2" fmla="*/ 265 w 285"/>
              <a:gd name="T3" fmla="*/ 125 h 294"/>
              <a:gd name="T4" fmla="*/ 168 w 285"/>
              <a:gd name="T5" fmla="*/ 125 h 294"/>
              <a:gd name="T6" fmla="*/ 168 w 285"/>
              <a:gd name="T7" fmla="*/ 18 h 294"/>
              <a:gd name="T8" fmla="*/ 141 w 285"/>
              <a:gd name="T9" fmla="*/ 0 h 294"/>
              <a:gd name="T10" fmla="*/ 115 w 285"/>
              <a:gd name="T11" fmla="*/ 18 h 294"/>
              <a:gd name="T12" fmla="*/ 115 w 285"/>
              <a:gd name="T13" fmla="*/ 125 h 294"/>
              <a:gd name="T14" fmla="*/ 9 w 285"/>
              <a:gd name="T15" fmla="*/ 125 h 294"/>
              <a:gd name="T16" fmla="*/ 0 w 285"/>
              <a:gd name="T17" fmla="*/ 142 h 294"/>
              <a:gd name="T18" fmla="*/ 9 w 285"/>
              <a:gd name="T19" fmla="*/ 169 h 294"/>
              <a:gd name="T20" fmla="*/ 115 w 285"/>
              <a:gd name="T21" fmla="*/ 169 h 294"/>
              <a:gd name="T22" fmla="*/ 115 w 285"/>
              <a:gd name="T23" fmla="*/ 275 h 294"/>
              <a:gd name="T24" fmla="*/ 141 w 285"/>
              <a:gd name="T25" fmla="*/ 293 h 294"/>
              <a:gd name="T26" fmla="*/ 168 w 285"/>
              <a:gd name="T27" fmla="*/ 275 h 294"/>
              <a:gd name="T28" fmla="*/ 168 w 285"/>
              <a:gd name="T29" fmla="*/ 169 h 294"/>
              <a:gd name="T30" fmla="*/ 265 w 285"/>
              <a:gd name="T31" fmla="*/ 169 h 294"/>
              <a:gd name="T32" fmla="*/ 284 w 285"/>
              <a:gd name="T33" fmla="*/ 142 h 294"/>
              <a:gd name="T34" fmla="*/ 265 w 285"/>
              <a:gd name="T35" fmla="*/ 12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3" name="Freeform 19"/>
          <p:cNvSpPr>
            <a:spLocks noChangeArrowheads="1"/>
          </p:cNvSpPr>
          <p:nvPr userDrawn="1"/>
        </p:nvSpPr>
        <p:spPr bwMode="auto">
          <a:xfrm>
            <a:off x="7772917" y="5135426"/>
            <a:ext cx="131535" cy="20552"/>
          </a:xfrm>
          <a:custGeom>
            <a:avLst/>
            <a:gdLst>
              <a:gd name="T0" fmla="*/ 265 w 283"/>
              <a:gd name="T1" fmla="*/ 0 h 45"/>
              <a:gd name="T2" fmla="*/ 265 w 283"/>
              <a:gd name="T3" fmla="*/ 0 h 45"/>
              <a:gd name="T4" fmla="*/ 9 w 283"/>
              <a:gd name="T5" fmla="*/ 0 h 45"/>
              <a:gd name="T6" fmla="*/ 0 w 283"/>
              <a:gd name="T7" fmla="*/ 17 h 45"/>
              <a:gd name="T8" fmla="*/ 9 w 283"/>
              <a:gd name="T9" fmla="*/ 44 h 45"/>
              <a:gd name="T10" fmla="*/ 265 w 283"/>
              <a:gd name="T11" fmla="*/ 44 h 45"/>
              <a:gd name="T12" fmla="*/ 282 w 283"/>
              <a:gd name="T13" fmla="*/ 17 h 45"/>
              <a:gd name="T14" fmla="*/ 265 w 283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4" name="Freeform 20"/>
          <p:cNvSpPr>
            <a:spLocks noChangeArrowheads="1"/>
          </p:cNvSpPr>
          <p:nvPr userDrawn="1"/>
        </p:nvSpPr>
        <p:spPr bwMode="auto">
          <a:xfrm>
            <a:off x="1269871" y="3571507"/>
            <a:ext cx="232243" cy="236352"/>
          </a:xfrm>
          <a:custGeom>
            <a:avLst/>
            <a:gdLst>
              <a:gd name="T0" fmla="*/ 469 w 497"/>
              <a:gd name="T1" fmla="*/ 8 h 505"/>
              <a:gd name="T2" fmla="*/ 469 w 497"/>
              <a:gd name="T3" fmla="*/ 8 h 505"/>
              <a:gd name="T4" fmla="*/ 452 w 497"/>
              <a:gd name="T5" fmla="*/ 0 h 505"/>
              <a:gd name="T6" fmla="*/ 443 w 497"/>
              <a:gd name="T7" fmla="*/ 17 h 505"/>
              <a:gd name="T8" fmla="*/ 381 w 497"/>
              <a:gd name="T9" fmla="*/ 168 h 505"/>
              <a:gd name="T10" fmla="*/ 372 w 497"/>
              <a:gd name="T11" fmla="*/ 141 h 505"/>
              <a:gd name="T12" fmla="*/ 346 w 497"/>
              <a:gd name="T13" fmla="*/ 132 h 505"/>
              <a:gd name="T14" fmla="*/ 265 w 497"/>
              <a:gd name="T15" fmla="*/ 132 h 505"/>
              <a:gd name="T16" fmla="*/ 240 w 497"/>
              <a:gd name="T17" fmla="*/ 141 h 505"/>
              <a:gd name="T18" fmla="*/ 9 w 497"/>
              <a:gd name="T19" fmla="*/ 300 h 505"/>
              <a:gd name="T20" fmla="*/ 9 w 497"/>
              <a:gd name="T21" fmla="*/ 336 h 505"/>
              <a:gd name="T22" fmla="*/ 106 w 497"/>
              <a:gd name="T23" fmla="*/ 486 h 505"/>
              <a:gd name="T24" fmla="*/ 142 w 497"/>
              <a:gd name="T25" fmla="*/ 495 h 505"/>
              <a:gd name="T26" fmla="*/ 372 w 497"/>
              <a:gd name="T27" fmla="*/ 327 h 505"/>
              <a:gd name="T28" fmla="*/ 390 w 497"/>
              <a:gd name="T29" fmla="*/ 309 h 505"/>
              <a:gd name="T30" fmla="*/ 416 w 497"/>
              <a:gd name="T31" fmla="*/ 229 h 505"/>
              <a:gd name="T32" fmla="*/ 408 w 497"/>
              <a:gd name="T33" fmla="*/ 203 h 505"/>
              <a:gd name="T34" fmla="*/ 399 w 497"/>
              <a:gd name="T35" fmla="*/ 185 h 505"/>
              <a:gd name="T36" fmla="*/ 469 w 497"/>
              <a:gd name="T37" fmla="*/ 8 h 505"/>
              <a:gd name="T38" fmla="*/ 363 w 497"/>
              <a:gd name="T39" fmla="*/ 247 h 505"/>
              <a:gd name="T40" fmla="*/ 363 w 497"/>
              <a:gd name="T41" fmla="*/ 247 h 505"/>
              <a:gd name="T42" fmla="*/ 310 w 497"/>
              <a:gd name="T43" fmla="*/ 229 h 505"/>
              <a:gd name="T44" fmla="*/ 319 w 497"/>
              <a:gd name="T45" fmla="*/ 176 h 505"/>
              <a:gd name="T46" fmla="*/ 363 w 497"/>
              <a:gd name="T47" fmla="*/ 176 h 505"/>
              <a:gd name="T48" fmla="*/ 355 w 497"/>
              <a:gd name="T49" fmla="*/ 185 h 505"/>
              <a:gd name="T50" fmla="*/ 346 w 497"/>
              <a:gd name="T51" fmla="*/ 203 h 505"/>
              <a:gd name="T52" fmla="*/ 355 w 497"/>
              <a:gd name="T53" fmla="*/ 212 h 505"/>
              <a:gd name="T54" fmla="*/ 363 w 497"/>
              <a:gd name="T55" fmla="*/ 212 h 505"/>
              <a:gd name="T56" fmla="*/ 381 w 497"/>
              <a:gd name="T57" fmla="*/ 203 h 505"/>
              <a:gd name="T58" fmla="*/ 363 w 497"/>
              <a:gd name="T59" fmla="*/ 24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8" name="Freeform 24"/>
          <p:cNvSpPr>
            <a:spLocks noChangeArrowheads="1"/>
          </p:cNvSpPr>
          <p:nvPr userDrawn="1"/>
        </p:nvSpPr>
        <p:spPr bwMode="auto">
          <a:xfrm>
            <a:off x="8622704" y="2519535"/>
            <a:ext cx="232241" cy="184972"/>
          </a:xfrm>
          <a:custGeom>
            <a:avLst/>
            <a:gdLst>
              <a:gd name="T0" fmla="*/ 248 w 497"/>
              <a:gd name="T1" fmla="*/ 150 h 399"/>
              <a:gd name="T2" fmla="*/ 248 w 497"/>
              <a:gd name="T3" fmla="*/ 150 h 399"/>
              <a:gd name="T4" fmla="*/ 177 w 497"/>
              <a:gd name="T5" fmla="*/ 221 h 399"/>
              <a:gd name="T6" fmla="*/ 248 w 497"/>
              <a:gd name="T7" fmla="*/ 292 h 399"/>
              <a:gd name="T8" fmla="*/ 319 w 497"/>
              <a:gd name="T9" fmla="*/ 221 h 399"/>
              <a:gd name="T10" fmla="*/ 248 w 497"/>
              <a:gd name="T11" fmla="*/ 150 h 399"/>
              <a:gd name="T12" fmla="*/ 442 w 497"/>
              <a:gd name="T13" fmla="*/ 70 h 399"/>
              <a:gd name="T14" fmla="*/ 442 w 497"/>
              <a:gd name="T15" fmla="*/ 70 h 399"/>
              <a:gd name="T16" fmla="*/ 389 w 497"/>
              <a:gd name="T17" fmla="*/ 70 h 399"/>
              <a:gd name="T18" fmla="*/ 363 w 497"/>
              <a:gd name="T19" fmla="*/ 61 h 399"/>
              <a:gd name="T20" fmla="*/ 354 w 497"/>
              <a:gd name="T21" fmla="*/ 8 h 399"/>
              <a:gd name="T22" fmla="*/ 327 w 497"/>
              <a:gd name="T23" fmla="*/ 0 h 399"/>
              <a:gd name="T24" fmla="*/ 159 w 497"/>
              <a:gd name="T25" fmla="*/ 0 h 399"/>
              <a:gd name="T26" fmla="*/ 142 w 497"/>
              <a:gd name="T27" fmla="*/ 8 h 399"/>
              <a:gd name="T28" fmla="*/ 123 w 497"/>
              <a:gd name="T29" fmla="*/ 61 h 399"/>
              <a:gd name="T30" fmla="*/ 106 w 497"/>
              <a:gd name="T31" fmla="*/ 70 h 399"/>
              <a:gd name="T32" fmla="*/ 53 w 497"/>
              <a:gd name="T33" fmla="*/ 70 h 399"/>
              <a:gd name="T34" fmla="*/ 0 w 497"/>
              <a:gd name="T35" fmla="*/ 123 h 399"/>
              <a:gd name="T36" fmla="*/ 0 w 497"/>
              <a:gd name="T37" fmla="*/ 345 h 399"/>
              <a:gd name="T38" fmla="*/ 53 w 497"/>
              <a:gd name="T39" fmla="*/ 398 h 399"/>
              <a:gd name="T40" fmla="*/ 442 w 497"/>
              <a:gd name="T41" fmla="*/ 398 h 399"/>
              <a:gd name="T42" fmla="*/ 496 w 497"/>
              <a:gd name="T43" fmla="*/ 345 h 399"/>
              <a:gd name="T44" fmla="*/ 496 w 497"/>
              <a:gd name="T45" fmla="*/ 123 h 399"/>
              <a:gd name="T46" fmla="*/ 442 w 497"/>
              <a:gd name="T47" fmla="*/ 70 h 399"/>
              <a:gd name="T48" fmla="*/ 248 w 497"/>
              <a:gd name="T49" fmla="*/ 345 h 399"/>
              <a:gd name="T50" fmla="*/ 248 w 497"/>
              <a:gd name="T51" fmla="*/ 345 h 399"/>
              <a:gd name="T52" fmla="*/ 123 w 497"/>
              <a:gd name="T53" fmla="*/ 221 h 399"/>
              <a:gd name="T54" fmla="*/ 248 w 497"/>
              <a:gd name="T55" fmla="*/ 97 h 399"/>
              <a:gd name="T56" fmla="*/ 372 w 497"/>
              <a:gd name="T57" fmla="*/ 221 h 399"/>
              <a:gd name="T58" fmla="*/ 248 w 497"/>
              <a:gd name="T59" fmla="*/ 345 h 399"/>
              <a:gd name="T60" fmla="*/ 425 w 497"/>
              <a:gd name="T61" fmla="*/ 159 h 399"/>
              <a:gd name="T62" fmla="*/ 425 w 497"/>
              <a:gd name="T63" fmla="*/ 159 h 399"/>
              <a:gd name="T64" fmla="*/ 407 w 497"/>
              <a:gd name="T65" fmla="*/ 141 h 399"/>
              <a:gd name="T66" fmla="*/ 425 w 497"/>
              <a:gd name="T67" fmla="*/ 123 h 399"/>
              <a:gd name="T68" fmla="*/ 442 w 497"/>
              <a:gd name="T69" fmla="*/ 141 h 399"/>
              <a:gd name="T70" fmla="*/ 425 w 497"/>
              <a:gd name="T71" fmla="*/ 1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9" name="Freeform 25"/>
          <p:cNvSpPr>
            <a:spLocks noChangeArrowheads="1"/>
          </p:cNvSpPr>
          <p:nvPr userDrawn="1"/>
        </p:nvSpPr>
        <p:spPr bwMode="auto">
          <a:xfrm>
            <a:off x="2813993" y="4035201"/>
            <a:ext cx="160308" cy="224021"/>
          </a:xfrm>
          <a:custGeom>
            <a:avLst/>
            <a:gdLst>
              <a:gd name="T0" fmla="*/ 195 w 346"/>
              <a:gd name="T1" fmla="*/ 0 h 479"/>
              <a:gd name="T2" fmla="*/ 195 w 346"/>
              <a:gd name="T3" fmla="*/ 0 h 479"/>
              <a:gd name="T4" fmla="*/ 160 w 346"/>
              <a:gd name="T5" fmla="*/ 0 h 479"/>
              <a:gd name="T6" fmla="*/ 160 w 346"/>
              <a:gd name="T7" fmla="*/ 328 h 479"/>
              <a:gd name="T8" fmla="*/ 80 w 346"/>
              <a:gd name="T9" fmla="*/ 328 h 479"/>
              <a:gd name="T10" fmla="*/ 10 w 346"/>
              <a:gd name="T11" fmla="*/ 425 h 479"/>
              <a:gd name="T12" fmla="*/ 124 w 346"/>
              <a:gd name="T13" fmla="*/ 461 h 479"/>
              <a:gd name="T14" fmla="*/ 195 w 346"/>
              <a:gd name="T15" fmla="*/ 372 h 479"/>
              <a:gd name="T16" fmla="*/ 195 w 346"/>
              <a:gd name="T17" fmla="*/ 106 h 479"/>
              <a:gd name="T18" fmla="*/ 257 w 346"/>
              <a:gd name="T19" fmla="*/ 230 h 479"/>
              <a:gd name="T20" fmla="*/ 275 w 346"/>
              <a:gd name="T21" fmla="*/ 230 h 479"/>
              <a:gd name="T22" fmla="*/ 195 w 346"/>
              <a:gd name="T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0" name="Freeform 26"/>
          <p:cNvSpPr>
            <a:spLocks noChangeArrowheads="1"/>
          </p:cNvSpPr>
          <p:nvPr userDrawn="1"/>
        </p:nvSpPr>
        <p:spPr bwMode="auto">
          <a:xfrm>
            <a:off x="790993" y="2461469"/>
            <a:ext cx="199357" cy="203468"/>
          </a:xfrm>
          <a:custGeom>
            <a:avLst/>
            <a:gdLst>
              <a:gd name="T0" fmla="*/ 256 w 426"/>
              <a:gd name="T1" fmla="*/ 265 h 435"/>
              <a:gd name="T2" fmla="*/ 256 w 426"/>
              <a:gd name="T3" fmla="*/ 265 h 435"/>
              <a:gd name="T4" fmla="*/ 0 w 426"/>
              <a:gd name="T5" fmla="*/ 301 h 435"/>
              <a:gd name="T6" fmla="*/ 35 w 426"/>
              <a:gd name="T7" fmla="*/ 345 h 435"/>
              <a:gd name="T8" fmla="*/ 346 w 426"/>
              <a:gd name="T9" fmla="*/ 345 h 435"/>
              <a:gd name="T10" fmla="*/ 346 w 426"/>
              <a:gd name="T11" fmla="*/ 35 h 435"/>
              <a:gd name="T12" fmla="*/ 292 w 426"/>
              <a:gd name="T13" fmla="*/ 0 h 435"/>
              <a:gd name="T14" fmla="*/ 256 w 426"/>
              <a:gd name="T15" fmla="*/ 265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1" name="Freeform 27"/>
          <p:cNvSpPr>
            <a:spLocks noChangeArrowheads="1"/>
          </p:cNvSpPr>
          <p:nvPr userDrawn="1"/>
        </p:nvSpPr>
        <p:spPr bwMode="auto">
          <a:xfrm>
            <a:off x="1777225" y="2141017"/>
            <a:ext cx="236353" cy="184972"/>
          </a:xfrm>
          <a:custGeom>
            <a:avLst/>
            <a:gdLst>
              <a:gd name="T0" fmla="*/ 434 w 506"/>
              <a:gd name="T1" fmla="*/ 70 h 399"/>
              <a:gd name="T2" fmla="*/ 434 w 506"/>
              <a:gd name="T3" fmla="*/ 70 h 399"/>
              <a:gd name="T4" fmla="*/ 168 w 506"/>
              <a:gd name="T5" fmla="*/ 35 h 399"/>
              <a:gd name="T6" fmla="*/ 9 w 506"/>
              <a:gd name="T7" fmla="*/ 221 h 399"/>
              <a:gd name="T8" fmla="*/ 195 w 506"/>
              <a:gd name="T9" fmla="*/ 398 h 399"/>
              <a:gd name="T10" fmla="*/ 381 w 506"/>
              <a:gd name="T11" fmla="*/ 310 h 399"/>
              <a:gd name="T12" fmla="*/ 363 w 506"/>
              <a:gd name="T13" fmla="*/ 212 h 399"/>
              <a:gd name="T14" fmla="*/ 469 w 506"/>
              <a:gd name="T15" fmla="*/ 203 h 399"/>
              <a:gd name="T16" fmla="*/ 434 w 506"/>
              <a:gd name="T17" fmla="*/ 70 h 399"/>
              <a:gd name="T18" fmla="*/ 274 w 506"/>
              <a:gd name="T19" fmla="*/ 301 h 399"/>
              <a:gd name="T20" fmla="*/ 274 w 506"/>
              <a:gd name="T21" fmla="*/ 301 h 399"/>
              <a:gd name="T22" fmla="*/ 239 w 506"/>
              <a:gd name="T23" fmla="*/ 265 h 399"/>
              <a:gd name="T24" fmla="*/ 274 w 506"/>
              <a:gd name="T25" fmla="*/ 230 h 399"/>
              <a:gd name="T26" fmla="*/ 309 w 506"/>
              <a:gd name="T27" fmla="*/ 265 h 399"/>
              <a:gd name="T28" fmla="*/ 274 w 506"/>
              <a:gd name="T29" fmla="*/ 30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3" name="Freeform 29"/>
          <p:cNvSpPr>
            <a:spLocks noChangeArrowheads="1"/>
          </p:cNvSpPr>
          <p:nvPr userDrawn="1"/>
        </p:nvSpPr>
        <p:spPr bwMode="auto">
          <a:xfrm>
            <a:off x="8644287" y="3654658"/>
            <a:ext cx="207579" cy="215799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40314" y="3707192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9" name="Freeform 35"/>
          <p:cNvSpPr>
            <a:spLocks noChangeArrowheads="1"/>
          </p:cNvSpPr>
          <p:nvPr userDrawn="1"/>
        </p:nvSpPr>
        <p:spPr bwMode="auto">
          <a:xfrm>
            <a:off x="8218903" y="4586675"/>
            <a:ext cx="166475" cy="195248"/>
          </a:xfrm>
          <a:custGeom>
            <a:avLst/>
            <a:gdLst>
              <a:gd name="T0" fmla="*/ 319 w 355"/>
              <a:gd name="T1" fmla="*/ 141 h 417"/>
              <a:gd name="T2" fmla="*/ 319 w 355"/>
              <a:gd name="T3" fmla="*/ 141 h 417"/>
              <a:gd name="T4" fmla="*/ 274 w 355"/>
              <a:gd name="T5" fmla="*/ 141 h 417"/>
              <a:gd name="T6" fmla="*/ 274 w 355"/>
              <a:gd name="T7" fmla="*/ 106 h 417"/>
              <a:gd name="T8" fmla="*/ 176 w 355"/>
              <a:gd name="T9" fmla="*/ 0 h 417"/>
              <a:gd name="T10" fmla="*/ 79 w 355"/>
              <a:gd name="T11" fmla="*/ 106 h 417"/>
              <a:gd name="T12" fmla="*/ 79 w 355"/>
              <a:gd name="T13" fmla="*/ 141 h 417"/>
              <a:gd name="T14" fmla="*/ 25 w 355"/>
              <a:gd name="T15" fmla="*/ 141 h 417"/>
              <a:gd name="T16" fmla="*/ 0 w 355"/>
              <a:gd name="T17" fmla="*/ 177 h 417"/>
              <a:gd name="T18" fmla="*/ 0 w 355"/>
              <a:gd name="T19" fmla="*/ 372 h 417"/>
              <a:gd name="T20" fmla="*/ 25 w 355"/>
              <a:gd name="T21" fmla="*/ 398 h 417"/>
              <a:gd name="T22" fmla="*/ 53 w 355"/>
              <a:gd name="T23" fmla="*/ 407 h 417"/>
              <a:gd name="T24" fmla="*/ 106 w 355"/>
              <a:gd name="T25" fmla="*/ 416 h 417"/>
              <a:gd name="T26" fmla="*/ 247 w 355"/>
              <a:gd name="T27" fmla="*/ 416 h 417"/>
              <a:gd name="T28" fmla="*/ 300 w 355"/>
              <a:gd name="T29" fmla="*/ 407 h 417"/>
              <a:gd name="T30" fmla="*/ 327 w 355"/>
              <a:gd name="T31" fmla="*/ 398 h 417"/>
              <a:gd name="T32" fmla="*/ 354 w 355"/>
              <a:gd name="T33" fmla="*/ 372 h 417"/>
              <a:gd name="T34" fmla="*/ 354 w 355"/>
              <a:gd name="T35" fmla="*/ 177 h 417"/>
              <a:gd name="T36" fmla="*/ 319 w 355"/>
              <a:gd name="T37" fmla="*/ 141 h 417"/>
              <a:gd name="T38" fmla="*/ 123 w 355"/>
              <a:gd name="T39" fmla="*/ 97 h 417"/>
              <a:gd name="T40" fmla="*/ 123 w 355"/>
              <a:gd name="T41" fmla="*/ 97 h 417"/>
              <a:gd name="T42" fmla="*/ 176 w 355"/>
              <a:gd name="T43" fmla="*/ 44 h 417"/>
              <a:gd name="T44" fmla="*/ 229 w 355"/>
              <a:gd name="T45" fmla="*/ 97 h 417"/>
              <a:gd name="T46" fmla="*/ 229 w 355"/>
              <a:gd name="T47" fmla="*/ 141 h 417"/>
              <a:gd name="T48" fmla="*/ 123 w 355"/>
              <a:gd name="T49" fmla="*/ 141 h 417"/>
              <a:gd name="T50" fmla="*/ 123 w 355"/>
              <a:gd name="T51" fmla="*/ 9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23294" y="3727745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7" name="Freeform 44"/>
          <p:cNvSpPr>
            <a:spLocks noChangeArrowheads="1"/>
          </p:cNvSpPr>
          <p:nvPr userDrawn="1"/>
        </p:nvSpPr>
        <p:spPr bwMode="auto">
          <a:xfrm>
            <a:off x="8681333" y="4578455"/>
            <a:ext cx="166474" cy="211691"/>
          </a:xfrm>
          <a:custGeom>
            <a:avLst/>
            <a:gdLst>
              <a:gd name="T0" fmla="*/ 319 w 355"/>
              <a:gd name="T1" fmla="*/ 177 h 453"/>
              <a:gd name="T2" fmla="*/ 319 w 355"/>
              <a:gd name="T3" fmla="*/ 177 h 453"/>
              <a:gd name="T4" fmla="*/ 275 w 355"/>
              <a:gd name="T5" fmla="*/ 177 h 453"/>
              <a:gd name="T6" fmla="*/ 275 w 355"/>
              <a:gd name="T7" fmla="*/ 115 h 453"/>
              <a:gd name="T8" fmla="*/ 177 w 355"/>
              <a:gd name="T9" fmla="*/ 0 h 453"/>
              <a:gd name="T10" fmla="*/ 79 w 355"/>
              <a:gd name="T11" fmla="*/ 115 h 453"/>
              <a:gd name="T12" fmla="*/ 79 w 355"/>
              <a:gd name="T13" fmla="*/ 124 h 453"/>
              <a:gd name="T14" fmla="*/ 124 w 355"/>
              <a:gd name="T15" fmla="*/ 124 h 453"/>
              <a:gd name="T16" fmla="*/ 124 w 355"/>
              <a:gd name="T17" fmla="*/ 106 h 453"/>
              <a:gd name="T18" fmla="*/ 177 w 355"/>
              <a:gd name="T19" fmla="*/ 53 h 453"/>
              <a:gd name="T20" fmla="*/ 230 w 355"/>
              <a:gd name="T21" fmla="*/ 106 h 453"/>
              <a:gd name="T22" fmla="*/ 230 w 355"/>
              <a:gd name="T23" fmla="*/ 177 h 453"/>
              <a:gd name="T24" fmla="*/ 26 w 355"/>
              <a:gd name="T25" fmla="*/ 177 h 453"/>
              <a:gd name="T26" fmla="*/ 0 w 355"/>
              <a:gd name="T27" fmla="*/ 204 h 453"/>
              <a:gd name="T28" fmla="*/ 0 w 355"/>
              <a:gd name="T29" fmla="*/ 399 h 453"/>
              <a:gd name="T30" fmla="*/ 26 w 355"/>
              <a:gd name="T31" fmla="*/ 434 h 453"/>
              <a:gd name="T32" fmla="*/ 53 w 355"/>
              <a:gd name="T33" fmla="*/ 443 h 453"/>
              <a:gd name="T34" fmla="*/ 106 w 355"/>
              <a:gd name="T35" fmla="*/ 452 h 453"/>
              <a:gd name="T36" fmla="*/ 248 w 355"/>
              <a:gd name="T37" fmla="*/ 452 h 453"/>
              <a:gd name="T38" fmla="*/ 301 w 355"/>
              <a:gd name="T39" fmla="*/ 443 h 453"/>
              <a:gd name="T40" fmla="*/ 328 w 355"/>
              <a:gd name="T41" fmla="*/ 434 h 453"/>
              <a:gd name="T42" fmla="*/ 354 w 355"/>
              <a:gd name="T43" fmla="*/ 399 h 453"/>
              <a:gd name="T44" fmla="*/ 354 w 355"/>
              <a:gd name="T45" fmla="*/ 204 h 453"/>
              <a:gd name="T46" fmla="*/ 319 w 355"/>
              <a:gd name="T47" fmla="*/ 17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9" name="Freeform 46"/>
          <p:cNvSpPr>
            <a:spLocks noChangeArrowheads="1"/>
          </p:cNvSpPr>
          <p:nvPr userDrawn="1"/>
        </p:nvSpPr>
        <p:spPr bwMode="auto">
          <a:xfrm>
            <a:off x="6361840" y="4100968"/>
            <a:ext cx="215799" cy="205524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0" name="Freeform 47"/>
          <p:cNvSpPr>
            <a:spLocks noChangeArrowheads="1"/>
          </p:cNvSpPr>
          <p:nvPr userDrawn="1"/>
        </p:nvSpPr>
        <p:spPr bwMode="auto">
          <a:xfrm>
            <a:off x="6816047" y="4105078"/>
            <a:ext cx="232243" cy="203469"/>
          </a:xfrm>
          <a:custGeom>
            <a:avLst/>
            <a:gdLst>
              <a:gd name="T0" fmla="*/ 497 w 498"/>
              <a:gd name="T1" fmla="*/ 434 h 435"/>
              <a:gd name="T2" fmla="*/ 497 w 498"/>
              <a:gd name="T3" fmla="*/ 434 h 435"/>
              <a:gd name="T4" fmla="*/ 487 w 498"/>
              <a:gd name="T5" fmla="*/ 328 h 435"/>
              <a:gd name="T6" fmla="*/ 425 w 498"/>
              <a:gd name="T7" fmla="*/ 293 h 435"/>
              <a:gd name="T8" fmla="*/ 372 w 498"/>
              <a:gd name="T9" fmla="*/ 231 h 435"/>
              <a:gd name="T10" fmla="*/ 390 w 498"/>
              <a:gd name="T11" fmla="*/ 196 h 435"/>
              <a:gd name="T12" fmla="*/ 408 w 498"/>
              <a:gd name="T13" fmla="*/ 159 h 435"/>
              <a:gd name="T14" fmla="*/ 399 w 498"/>
              <a:gd name="T15" fmla="*/ 151 h 435"/>
              <a:gd name="T16" fmla="*/ 408 w 498"/>
              <a:gd name="T17" fmla="*/ 115 h 435"/>
              <a:gd name="T18" fmla="*/ 346 w 498"/>
              <a:gd name="T19" fmla="*/ 62 h 435"/>
              <a:gd name="T20" fmla="*/ 284 w 498"/>
              <a:gd name="T21" fmla="*/ 115 h 435"/>
              <a:gd name="T22" fmla="*/ 293 w 498"/>
              <a:gd name="T23" fmla="*/ 151 h 435"/>
              <a:gd name="T24" fmla="*/ 284 w 498"/>
              <a:gd name="T25" fmla="*/ 159 h 435"/>
              <a:gd name="T26" fmla="*/ 302 w 498"/>
              <a:gd name="T27" fmla="*/ 196 h 435"/>
              <a:gd name="T28" fmla="*/ 311 w 498"/>
              <a:gd name="T29" fmla="*/ 231 h 435"/>
              <a:gd name="T30" fmla="*/ 293 w 498"/>
              <a:gd name="T31" fmla="*/ 275 h 435"/>
              <a:gd name="T32" fmla="*/ 381 w 498"/>
              <a:gd name="T33" fmla="*/ 364 h 435"/>
              <a:gd name="T34" fmla="*/ 381 w 498"/>
              <a:gd name="T35" fmla="*/ 434 h 435"/>
              <a:gd name="T36" fmla="*/ 497 w 498"/>
              <a:gd name="T37" fmla="*/ 434 h 435"/>
              <a:gd name="T38" fmla="*/ 258 w 498"/>
              <a:gd name="T39" fmla="*/ 302 h 435"/>
              <a:gd name="T40" fmla="*/ 258 w 498"/>
              <a:gd name="T41" fmla="*/ 302 h 435"/>
              <a:gd name="T42" fmla="*/ 187 w 498"/>
              <a:gd name="T43" fmla="*/ 231 h 435"/>
              <a:gd name="T44" fmla="*/ 213 w 498"/>
              <a:gd name="T45" fmla="*/ 168 h 435"/>
              <a:gd name="T46" fmla="*/ 231 w 498"/>
              <a:gd name="T47" fmla="*/ 133 h 435"/>
              <a:gd name="T48" fmla="*/ 222 w 498"/>
              <a:gd name="T49" fmla="*/ 115 h 435"/>
              <a:gd name="T50" fmla="*/ 231 w 498"/>
              <a:gd name="T51" fmla="*/ 71 h 435"/>
              <a:gd name="T52" fmla="*/ 151 w 498"/>
              <a:gd name="T53" fmla="*/ 0 h 435"/>
              <a:gd name="T54" fmla="*/ 71 w 498"/>
              <a:gd name="T55" fmla="*/ 71 h 435"/>
              <a:gd name="T56" fmla="*/ 71 w 498"/>
              <a:gd name="T57" fmla="*/ 115 h 435"/>
              <a:gd name="T58" fmla="*/ 71 w 498"/>
              <a:gd name="T59" fmla="*/ 133 h 435"/>
              <a:gd name="T60" fmla="*/ 89 w 498"/>
              <a:gd name="T61" fmla="*/ 168 h 435"/>
              <a:gd name="T62" fmla="*/ 107 w 498"/>
              <a:gd name="T63" fmla="*/ 231 h 435"/>
              <a:gd name="T64" fmla="*/ 45 w 498"/>
              <a:gd name="T65" fmla="*/ 302 h 435"/>
              <a:gd name="T66" fmla="*/ 0 w 498"/>
              <a:gd name="T67" fmla="*/ 346 h 435"/>
              <a:gd name="T68" fmla="*/ 0 w 498"/>
              <a:gd name="T69" fmla="*/ 434 h 435"/>
              <a:gd name="T70" fmla="*/ 346 w 498"/>
              <a:gd name="T71" fmla="*/ 434 h 435"/>
              <a:gd name="T72" fmla="*/ 346 w 498"/>
              <a:gd name="T73" fmla="*/ 364 h 435"/>
              <a:gd name="T74" fmla="*/ 258 w 498"/>
              <a:gd name="T75" fmla="*/ 30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1" name="Freeform 48"/>
          <p:cNvSpPr>
            <a:spLocks noChangeArrowheads="1"/>
          </p:cNvSpPr>
          <p:nvPr userDrawn="1"/>
        </p:nvSpPr>
        <p:spPr bwMode="auto">
          <a:xfrm>
            <a:off x="4978663" y="4125630"/>
            <a:ext cx="207580" cy="156198"/>
          </a:xfrm>
          <a:custGeom>
            <a:avLst/>
            <a:gdLst>
              <a:gd name="T0" fmla="*/ 444 w 445"/>
              <a:gd name="T1" fmla="*/ 336 h 337"/>
              <a:gd name="T2" fmla="*/ 444 w 445"/>
              <a:gd name="T3" fmla="*/ 336 h 337"/>
              <a:gd name="T4" fmla="*/ 178 w 445"/>
              <a:gd name="T5" fmla="*/ 98 h 337"/>
              <a:gd name="T6" fmla="*/ 178 w 445"/>
              <a:gd name="T7" fmla="*/ 0 h 337"/>
              <a:gd name="T8" fmla="*/ 0 w 445"/>
              <a:gd name="T9" fmla="*/ 159 h 337"/>
              <a:gd name="T10" fmla="*/ 178 w 445"/>
              <a:gd name="T11" fmla="*/ 327 h 337"/>
              <a:gd name="T12" fmla="*/ 178 w 445"/>
              <a:gd name="T13" fmla="*/ 221 h 337"/>
              <a:gd name="T14" fmla="*/ 444 w 445"/>
              <a:gd name="T15" fmla="*/ 33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2" name="Freeform 49"/>
          <p:cNvSpPr>
            <a:spLocks noChangeArrowheads="1"/>
          </p:cNvSpPr>
          <p:nvPr userDrawn="1"/>
        </p:nvSpPr>
        <p:spPr bwMode="auto">
          <a:xfrm>
            <a:off x="5903521" y="4125630"/>
            <a:ext cx="207580" cy="156198"/>
          </a:xfrm>
          <a:custGeom>
            <a:avLst/>
            <a:gdLst>
              <a:gd name="T0" fmla="*/ 266 w 444"/>
              <a:gd name="T1" fmla="*/ 221 h 337"/>
              <a:gd name="T2" fmla="*/ 266 w 444"/>
              <a:gd name="T3" fmla="*/ 221 h 337"/>
              <a:gd name="T4" fmla="*/ 266 w 444"/>
              <a:gd name="T5" fmla="*/ 327 h 337"/>
              <a:gd name="T6" fmla="*/ 443 w 444"/>
              <a:gd name="T7" fmla="*/ 159 h 337"/>
              <a:gd name="T8" fmla="*/ 266 w 444"/>
              <a:gd name="T9" fmla="*/ 0 h 337"/>
              <a:gd name="T10" fmla="*/ 266 w 444"/>
              <a:gd name="T11" fmla="*/ 98 h 337"/>
              <a:gd name="T12" fmla="*/ 0 w 444"/>
              <a:gd name="T13" fmla="*/ 336 h 337"/>
              <a:gd name="T14" fmla="*/ 266 w 444"/>
              <a:gd name="T15" fmla="*/ 22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3" name="Freeform 50"/>
          <p:cNvSpPr>
            <a:spLocks noChangeArrowheads="1"/>
          </p:cNvSpPr>
          <p:nvPr userDrawn="1"/>
        </p:nvSpPr>
        <p:spPr bwMode="auto">
          <a:xfrm>
            <a:off x="350263" y="4100968"/>
            <a:ext cx="207580" cy="205524"/>
          </a:xfrm>
          <a:custGeom>
            <a:avLst/>
            <a:gdLst>
              <a:gd name="T0" fmla="*/ 257 w 444"/>
              <a:gd name="T1" fmla="*/ 257 h 443"/>
              <a:gd name="T2" fmla="*/ 257 w 444"/>
              <a:gd name="T3" fmla="*/ 257 h 443"/>
              <a:gd name="T4" fmla="*/ 160 w 444"/>
              <a:gd name="T5" fmla="*/ 310 h 443"/>
              <a:gd name="T6" fmla="*/ 62 w 444"/>
              <a:gd name="T7" fmla="*/ 310 h 443"/>
              <a:gd name="T8" fmla="*/ 71 w 444"/>
              <a:gd name="T9" fmla="*/ 407 h 443"/>
              <a:gd name="T10" fmla="*/ 310 w 444"/>
              <a:gd name="T11" fmla="*/ 310 h 443"/>
              <a:gd name="T12" fmla="*/ 416 w 444"/>
              <a:gd name="T13" fmla="*/ 61 h 443"/>
              <a:gd name="T14" fmla="*/ 319 w 444"/>
              <a:gd name="T15" fmla="*/ 53 h 443"/>
              <a:gd name="T16" fmla="*/ 319 w 444"/>
              <a:gd name="T17" fmla="*/ 151 h 443"/>
              <a:gd name="T18" fmla="*/ 257 w 444"/>
              <a:gd name="T19" fmla="*/ 25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4" name="Freeform 51"/>
          <p:cNvSpPr>
            <a:spLocks noChangeArrowheads="1"/>
          </p:cNvSpPr>
          <p:nvPr userDrawn="1"/>
        </p:nvSpPr>
        <p:spPr bwMode="auto">
          <a:xfrm>
            <a:off x="2199979" y="4137962"/>
            <a:ext cx="215801" cy="133592"/>
          </a:xfrm>
          <a:custGeom>
            <a:avLst/>
            <a:gdLst>
              <a:gd name="T0" fmla="*/ 18 w 461"/>
              <a:gd name="T1" fmla="*/ 27 h 285"/>
              <a:gd name="T2" fmla="*/ 18 w 461"/>
              <a:gd name="T3" fmla="*/ 27 h 285"/>
              <a:gd name="T4" fmla="*/ 203 w 461"/>
              <a:gd name="T5" fmla="*/ 125 h 285"/>
              <a:gd name="T6" fmla="*/ 231 w 461"/>
              <a:gd name="T7" fmla="*/ 133 h 285"/>
              <a:gd name="T8" fmla="*/ 248 w 461"/>
              <a:gd name="T9" fmla="*/ 125 h 285"/>
              <a:gd name="T10" fmla="*/ 434 w 461"/>
              <a:gd name="T11" fmla="*/ 27 h 285"/>
              <a:gd name="T12" fmla="*/ 443 w 461"/>
              <a:gd name="T13" fmla="*/ 0 h 285"/>
              <a:gd name="T14" fmla="*/ 18 w 461"/>
              <a:gd name="T15" fmla="*/ 0 h 285"/>
              <a:gd name="T16" fmla="*/ 18 w 461"/>
              <a:gd name="T17" fmla="*/ 27 h 285"/>
              <a:gd name="T18" fmla="*/ 443 w 461"/>
              <a:gd name="T19" fmla="*/ 80 h 285"/>
              <a:gd name="T20" fmla="*/ 443 w 461"/>
              <a:gd name="T21" fmla="*/ 80 h 285"/>
              <a:gd name="T22" fmla="*/ 248 w 461"/>
              <a:gd name="T23" fmla="*/ 178 h 285"/>
              <a:gd name="T24" fmla="*/ 231 w 461"/>
              <a:gd name="T25" fmla="*/ 178 h 285"/>
              <a:gd name="T26" fmla="*/ 203 w 461"/>
              <a:gd name="T27" fmla="*/ 178 h 285"/>
              <a:gd name="T28" fmla="*/ 18 w 461"/>
              <a:gd name="T29" fmla="*/ 80 h 285"/>
              <a:gd name="T30" fmla="*/ 9 w 461"/>
              <a:gd name="T31" fmla="*/ 80 h 285"/>
              <a:gd name="T32" fmla="*/ 9 w 461"/>
              <a:gd name="T33" fmla="*/ 266 h 285"/>
              <a:gd name="T34" fmla="*/ 35 w 461"/>
              <a:gd name="T35" fmla="*/ 284 h 285"/>
              <a:gd name="T36" fmla="*/ 425 w 461"/>
              <a:gd name="T37" fmla="*/ 284 h 285"/>
              <a:gd name="T38" fmla="*/ 452 w 461"/>
              <a:gd name="T39" fmla="*/ 266 h 285"/>
              <a:gd name="T40" fmla="*/ 452 w 461"/>
              <a:gd name="T41" fmla="*/ 80 h 285"/>
              <a:gd name="T42" fmla="*/ 443 w 461"/>
              <a:gd name="T43" fmla="*/ 8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5" name="Freeform 52"/>
          <p:cNvSpPr>
            <a:spLocks noChangeArrowheads="1"/>
          </p:cNvSpPr>
          <p:nvPr userDrawn="1"/>
        </p:nvSpPr>
        <p:spPr bwMode="auto">
          <a:xfrm>
            <a:off x="4041473" y="4088636"/>
            <a:ext cx="224022" cy="232243"/>
          </a:xfrm>
          <a:custGeom>
            <a:avLst/>
            <a:gdLst>
              <a:gd name="T0" fmla="*/ 133 w 479"/>
              <a:gd name="T1" fmla="*/ 497 h 498"/>
              <a:gd name="T2" fmla="*/ 133 w 479"/>
              <a:gd name="T3" fmla="*/ 497 h 498"/>
              <a:gd name="T4" fmla="*/ 53 w 479"/>
              <a:gd name="T5" fmla="*/ 460 h 498"/>
              <a:gd name="T6" fmla="*/ 53 w 479"/>
              <a:gd name="T7" fmla="*/ 284 h 498"/>
              <a:gd name="T8" fmla="*/ 301 w 479"/>
              <a:gd name="T9" fmla="*/ 35 h 498"/>
              <a:gd name="T10" fmla="*/ 390 w 479"/>
              <a:gd name="T11" fmla="*/ 9 h 498"/>
              <a:gd name="T12" fmla="*/ 452 w 479"/>
              <a:gd name="T13" fmla="*/ 71 h 498"/>
              <a:gd name="T14" fmla="*/ 425 w 479"/>
              <a:gd name="T15" fmla="*/ 159 h 498"/>
              <a:gd name="T16" fmla="*/ 195 w 479"/>
              <a:gd name="T17" fmla="*/ 390 h 498"/>
              <a:gd name="T18" fmla="*/ 150 w 479"/>
              <a:gd name="T19" fmla="*/ 416 h 498"/>
              <a:gd name="T20" fmla="*/ 106 w 479"/>
              <a:gd name="T21" fmla="*/ 399 h 498"/>
              <a:gd name="T22" fmla="*/ 115 w 479"/>
              <a:gd name="T23" fmla="*/ 319 h 498"/>
              <a:gd name="T24" fmla="*/ 284 w 479"/>
              <a:gd name="T25" fmla="*/ 150 h 498"/>
              <a:gd name="T26" fmla="*/ 309 w 479"/>
              <a:gd name="T27" fmla="*/ 150 h 498"/>
              <a:gd name="T28" fmla="*/ 309 w 479"/>
              <a:gd name="T29" fmla="*/ 178 h 498"/>
              <a:gd name="T30" fmla="*/ 142 w 479"/>
              <a:gd name="T31" fmla="*/ 345 h 498"/>
              <a:gd name="T32" fmla="*/ 133 w 479"/>
              <a:gd name="T33" fmla="*/ 381 h 498"/>
              <a:gd name="T34" fmla="*/ 142 w 479"/>
              <a:gd name="T35" fmla="*/ 381 h 498"/>
              <a:gd name="T36" fmla="*/ 168 w 479"/>
              <a:gd name="T37" fmla="*/ 372 h 498"/>
              <a:gd name="T38" fmla="*/ 399 w 479"/>
              <a:gd name="T39" fmla="*/ 133 h 498"/>
              <a:gd name="T40" fmla="*/ 416 w 479"/>
              <a:gd name="T41" fmla="*/ 80 h 498"/>
              <a:gd name="T42" fmla="*/ 381 w 479"/>
              <a:gd name="T43" fmla="*/ 44 h 498"/>
              <a:gd name="T44" fmla="*/ 328 w 479"/>
              <a:gd name="T45" fmla="*/ 62 h 498"/>
              <a:gd name="T46" fmla="*/ 80 w 479"/>
              <a:gd name="T47" fmla="*/ 301 h 498"/>
              <a:gd name="T48" fmla="*/ 80 w 479"/>
              <a:gd name="T49" fmla="*/ 434 h 498"/>
              <a:gd name="T50" fmla="*/ 203 w 479"/>
              <a:gd name="T51" fmla="*/ 425 h 498"/>
              <a:gd name="T52" fmla="*/ 452 w 479"/>
              <a:gd name="T53" fmla="*/ 186 h 498"/>
              <a:gd name="T54" fmla="*/ 478 w 479"/>
              <a:gd name="T55" fmla="*/ 186 h 498"/>
              <a:gd name="T56" fmla="*/ 478 w 479"/>
              <a:gd name="T57" fmla="*/ 203 h 498"/>
              <a:gd name="T58" fmla="*/ 230 w 479"/>
              <a:gd name="T59" fmla="*/ 452 h 498"/>
              <a:gd name="T60" fmla="*/ 133 w 479"/>
              <a:gd name="T61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6" name="Freeform 53"/>
          <p:cNvSpPr>
            <a:spLocks noChangeArrowheads="1"/>
          </p:cNvSpPr>
          <p:nvPr userDrawn="1"/>
        </p:nvSpPr>
        <p:spPr bwMode="auto">
          <a:xfrm>
            <a:off x="5428761" y="4125630"/>
            <a:ext cx="232241" cy="156198"/>
          </a:xfrm>
          <a:custGeom>
            <a:avLst/>
            <a:gdLst>
              <a:gd name="T0" fmla="*/ 177 w 497"/>
              <a:gd name="T1" fmla="*/ 70 h 337"/>
              <a:gd name="T2" fmla="*/ 177 w 497"/>
              <a:gd name="T3" fmla="*/ 70 h 337"/>
              <a:gd name="T4" fmla="*/ 177 w 497"/>
              <a:gd name="T5" fmla="*/ 0 h 337"/>
              <a:gd name="T6" fmla="*/ 0 w 497"/>
              <a:gd name="T7" fmla="*/ 159 h 337"/>
              <a:gd name="T8" fmla="*/ 177 w 497"/>
              <a:gd name="T9" fmla="*/ 327 h 337"/>
              <a:gd name="T10" fmla="*/ 177 w 497"/>
              <a:gd name="T11" fmla="*/ 257 h 337"/>
              <a:gd name="T12" fmla="*/ 71 w 497"/>
              <a:gd name="T13" fmla="*/ 159 h 337"/>
              <a:gd name="T14" fmla="*/ 177 w 497"/>
              <a:gd name="T15" fmla="*/ 70 h 337"/>
              <a:gd name="T16" fmla="*/ 301 w 497"/>
              <a:gd name="T17" fmla="*/ 98 h 337"/>
              <a:gd name="T18" fmla="*/ 301 w 497"/>
              <a:gd name="T19" fmla="*/ 98 h 337"/>
              <a:gd name="T20" fmla="*/ 301 w 497"/>
              <a:gd name="T21" fmla="*/ 0 h 337"/>
              <a:gd name="T22" fmla="*/ 124 w 497"/>
              <a:gd name="T23" fmla="*/ 159 h 337"/>
              <a:gd name="T24" fmla="*/ 301 w 497"/>
              <a:gd name="T25" fmla="*/ 327 h 337"/>
              <a:gd name="T26" fmla="*/ 301 w 497"/>
              <a:gd name="T27" fmla="*/ 221 h 337"/>
              <a:gd name="T28" fmla="*/ 496 w 497"/>
              <a:gd name="T29" fmla="*/ 336 h 337"/>
              <a:gd name="T30" fmla="*/ 301 w 497"/>
              <a:gd name="T31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7" name="Freeform 54"/>
          <p:cNvSpPr>
            <a:spLocks noChangeArrowheads="1"/>
          </p:cNvSpPr>
          <p:nvPr userDrawn="1"/>
        </p:nvSpPr>
        <p:spPr bwMode="auto">
          <a:xfrm>
            <a:off x="1729330" y="4100968"/>
            <a:ext cx="232241" cy="205524"/>
          </a:xfrm>
          <a:custGeom>
            <a:avLst/>
            <a:gdLst>
              <a:gd name="T0" fmla="*/ 212 w 497"/>
              <a:gd name="T1" fmla="*/ 0 h 443"/>
              <a:gd name="T2" fmla="*/ 212 w 497"/>
              <a:gd name="T3" fmla="*/ 0 h 443"/>
              <a:gd name="T4" fmla="*/ 186 w 497"/>
              <a:gd name="T5" fmla="*/ 0 h 443"/>
              <a:gd name="T6" fmla="*/ 177 w 497"/>
              <a:gd name="T7" fmla="*/ 8 h 443"/>
              <a:gd name="T8" fmla="*/ 177 w 497"/>
              <a:gd name="T9" fmla="*/ 106 h 443"/>
              <a:gd name="T10" fmla="*/ 88 w 497"/>
              <a:gd name="T11" fmla="*/ 106 h 443"/>
              <a:gd name="T12" fmla="*/ 80 w 497"/>
              <a:gd name="T13" fmla="*/ 106 h 443"/>
              <a:gd name="T14" fmla="*/ 62 w 497"/>
              <a:gd name="T15" fmla="*/ 114 h 443"/>
              <a:gd name="T16" fmla="*/ 0 w 497"/>
              <a:gd name="T17" fmla="*/ 151 h 443"/>
              <a:gd name="T18" fmla="*/ 0 w 497"/>
              <a:gd name="T19" fmla="*/ 159 h 443"/>
              <a:gd name="T20" fmla="*/ 0 w 497"/>
              <a:gd name="T21" fmla="*/ 167 h 443"/>
              <a:gd name="T22" fmla="*/ 62 w 497"/>
              <a:gd name="T23" fmla="*/ 212 h 443"/>
              <a:gd name="T24" fmla="*/ 80 w 497"/>
              <a:gd name="T25" fmla="*/ 212 h 443"/>
              <a:gd name="T26" fmla="*/ 88 w 497"/>
              <a:gd name="T27" fmla="*/ 221 h 443"/>
              <a:gd name="T28" fmla="*/ 177 w 497"/>
              <a:gd name="T29" fmla="*/ 221 h 443"/>
              <a:gd name="T30" fmla="*/ 177 w 497"/>
              <a:gd name="T31" fmla="*/ 433 h 443"/>
              <a:gd name="T32" fmla="*/ 186 w 497"/>
              <a:gd name="T33" fmla="*/ 442 h 443"/>
              <a:gd name="T34" fmla="*/ 212 w 497"/>
              <a:gd name="T35" fmla="*/ 442 h 443"/>
              <a:gd name="T36" fmla="*/ 221 w 497"/>
              <a:gd name="T37" fmla="*/ 433 h 443"/>
              <a:gd name="T38" fmla="*/ 221 w 497"/>
              <a:gd name="T39" fmla="*/ 8 h 443"/>
              <a:gd name="T40" fmla="*/ 212 w 497"/>
              <a:gd name="T41" fmla="*/ 0 h 443"/>
              <a:gd name="T42" fmla="*/ 487 w 497"/>
              <a:gd name="T43" fmla="*/ 106 h 443"/>
              <a:gd name="T44" fmla="*/ 487 w 497"/>
              <a:gd name="T45" fmla="*/ 106 h 443"/>
              <a:gd name="T46" fmla="*/ 434 w 497"/>
              <a:gd name="T47" fmla="*/ 61 h 443"/>
              <a:gd name="T48" fmla="*/ 416 w 497"/>
              <a:gd name="T49" fmla="*/ 53 h 443"/>
              <a:gd name="T50" fmla="*/ 407 w 497"/>
              <a:gd name="T51" fmla="*/ 53 h 443"/>
              <a:gd name="T52" fmla="*/ 239 w 497"/>
              <a:gd name="T53" fmla="*/ 53 h 443"/>
              <a:gd name="T54" fmla="*/ 256 w 497"/>
              <a:gd name="T55" fmla="*/ 167 h 443"/>
              <a:gd name="T56" fmla="*/ 407 w 497"/>
              <a:gd name="T57" fmla="*/ 167 h 443"/>
              <a:gd name="T58" fmla="*/ 416 w 497"/>
              <a:gd name="T59" fmla="*/ 167 h 443"/>
              <a:gd name="T60" fmla="*/ 434 w 497"/>
              <a:gd name="T61" fmla="*/ 159 h 443"/>
              <a:gd name="T62" fmla="*/ 487 w 497"/>
              <a:gd name="T63" fmla="*/ 123 h 443"/>
              <a:gd name="T64" fmla="*/ 496 w 497"/>
              <a:gd name="T65" fmla="*/ 114 h 443"/>
              <a:gd name="T66" fmla="*/ 487 w 497"/>
              <a:gd name="T67" fmla="*/ 10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8" name="Freeform 55"/>
          <p:cNvSpPr>
            <a:spLocks noChangeArrowheads="1"/>
          </p:cNvSpPr>
          <p:nvPr userDrawn="1"/>
        </p:nvSpPr>
        <p:spPr bwMode="auto">
          <a:xfrm>
            <a:off x="1312115" y="4088636"/>
            <a:ext cx="141812" cy="240463"/>
          </a:xfrm>
          <a:custGeom>
            <a:avLst/>
            <a:gdLst>
              <a:gd name="T0" fmla="*/ 284 w 303"/>
              <a:gd name="T1" fmla="*/ 363 h 514"/>
              <a:gd name="T2" fmla="*/ 284 w 303"/>
              <a:gd name="T3" fmla="*/ 363 h 514"/>
              <a:gd name="T4" fmla="*/ 222 w 303"/>
              <a:gd name="T5" fmla="*/ 168 h 514"/>
              <a:gd name="T6" fmla="*/ 89 w 303"/>
              <a:gd name="T7" fmla="*/ 106 h 514"/>
              <a:gd name="T8" fmla="*/ 45 w 303"/>
              <a:gd name="T9" fmla="*/ 9 h 514"/>
              <a:gd name="T10" fmla="*/ 19 w 303"/>
              <a:gd name="T11" fmla="*/ 0 h 514"/>
              <a:gd name="T12" fmla="*/ 10 w 303"/>
              <a:gd name="T13" fmla="*/ 27 h 514"/>
              <a:gd name="T14" fmla="*/ 63 w 303"/>
              <a:gd name="T15" fmla="*/ 124 h 514"/>
              <a:gd name="T16" fmla="*/ 19 w 303"/>
              <a:gd name="T17" fmla="*/ 239 h 514"/>
              <a:gd name="T18" fmla="*/ 72 w 303"/>
              <a:gd name="T19" fmla="*/ 434 h 514"/>
              <a:gd name="T20" fmla="*/ 204 w 303"/>
              <a:gd name="T21" fmla="*/ 497 h 514"/>
              <a:gd name="T22" fmla="*/ 284 w 303"/>
              <a:gd name="T23" fmla="*/ 363 h 514"/>
              <a:gd name="T24" fmla="*/ 125 w 303"/>
              <a:gd name="T25" fmla="*/ 222 h 514"/>
              <a:gd name="T26" fmla="*/ 125 w 303"/>
              <a:gd name="T27" fmla="*/ 222 h 514"/>
              <a:gd name="T28" fmla="*/ 81 w 303"/>
              <a:gd name="T29" fmla="*/ 203 h 514"/>
              <a:gd name="T30" fmla="*/ 98 w 303"/>
              <a:gd name="T31" fmla="*/ 159 h 514"/>
              <a:gd name="T32" fmla="*/ 142 w 303"/>
              <a:gd name="T33" fmla="*/ 178 h 514"/>
              <a:gd name="T34" fmla="*/ 125 w 303"/>
              <a:gd name="T35" fmla="*/ 22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1" name="Freeform 63"/>
          <p:cNvSpPr>
            <a:spLocks noChangeArrowheads="1"/>
          </p:cNvSpPr>
          <p:nvPr userDrawn="1"/>
        </p:nvSpPr>
        <p:spPr bwMode="auto">
          <a:xfrm>
            <a:off x="2678850" y="5050488"/>
            <a:ext cx="180861" cy="160308"/>
          </a:xfrm>
          <a:custGeom>
            <a:avLst/>
            <a:gdLst>
              <a:gd name="T0" fmla="*/ 345 w 390"/>
              <a:gd name="T1" fmla="*/ 0 h 346"/>
              <a:gd name="T2" fmla="*/ 345 w 390"/>
              <a:gd name="T3" fmla="*/ 0 h 346"/>
              <a:gd name="T4" fmla="*/ 44 w 390"/>
              <a:gd name="T5" fmla="*/ 0 h 346"/>
              <a:gd name="T6" fmla="*/ 0 w 390"/>
              <a:gd name="T7" fmla="*/ 44 h 346"/>
              <a:gd name="T8" fmla="*/ 0 w 390"/>
              <a:gd name="T9" fmla="*/ 221 h 346"/>
              <a:gd name="T10" fmla="*/ 44 w 390"/>
              <a:gd name="T11" fmla="*/ 265 h 346"/>
              <a:gd name="T12" fmla="*/ 142 w 390"/>
              <a:gd name="T13" fmla="*/ 265 h 346"/>
              <a:gd name="T14" fmla="*/ 248 w 390"/>
              <a:gd name="T15" fmla="*/ 345 h 346"/>
              <a:gd name="T16" fmla="*/ 248 w 390"/>
              <a:gd name="T17" fmla="*/ 265 h 346"/>
              <a:gd name="T18" fmla="*/ 345 w 390"/>
              <a:gd name="T19" fmla="*/ 265 h 346"/>
              <a:gd name="T20" fmla="*/ 389 w 390"/>
              <a:gd name="T21" fmla="*/ 221 h 346"/>
              <a:gd name="T22" fmla="*/ 389 w 390"/>
              <a:gd name="T23" fmla="*/ 44 h 346"/>
              <a:gd name="T24" fmla="*/ 345 w 390"/>
              <a:gd name="T25" fmla="*/ 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2" name="Freeform 64"/>
          <p:cNvSpPr>
            <a:spLocks noChangeArrowheads="1"/>
          </p:cNvSpPr>
          <p:nvPr userDrawn="1"/>
        </p:nvSpPr>
        <p:spPr bwMode="auto">
          <a:xfrm>
            <a:off x="6828379" y="4567508"/>
            <a:ext cx="207580" cy="203468"/>
          </a:xfrm>
          <a:custGeom>
            <a:avLst/>
            <a:gdLst>
              <a:gd name="T0" fmla="*/ 222 w 444"/>
              <a:gd name="T1" fmla="*/ 0 h 435"/>
              <a:gd name="T2" fmla="*/ 284 w 444"/>
              <a:gd name="T3" fmla="*/ 160 h 435"/>
              <a:gd name="T4" fmla="*/ 443 w 444"/>
              <a:gd name="T5" fmla="*/ 160 h 435"/>
              <a:gd name="T6" fmla="*/ 310 w 444"/>
              <a:gd name="T7" fmla="*/ 257 h 435"/>
              <a:gd name="T8" fmla="*/ 354 w 444"/>
              <a:gd name="T9" fmla="*/ 434 h 435"/>
              <a:gd name="T10" fmla="*/ 222 w 444"/>
              <a:gd name="T11" fmla="*/ 327 h 435"/>
              <a:gd name="T12" fmla="*/ 88 w 444"/>
              <a:gd name="T13" fmla="*/ 434 h 435"/>
              <a:gd name="T14" fmla="*/ 133 w 444"/>
              <a:gd name="T15" fmla="*/ 257 h 435"/>
              <a:gd name="T16" fmla="*/ 0 w 444"/>
              <a:gd name="T17" fmla="*/ 160 h 435"/>
              <a:gd name="T18" fmla="*/ 160 w 444"/>
              <a:gd name="T19" fmla="*/ 160 h 435"/>
              <a:gd name="T20" fmla="*/ 222 w 444"/>
              <a:gd name="T21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3" name="Freeform 65"/>
          <p:cNvSpPr>
            <a:spLocks noChangeArrowheads="1"/>
          </p:cNvSpPr>
          <p:nvPr userDrawn="1"/>
        </p:nvSpPr>
        <p:spPr bwMode="auto">
          <a:xfrm>
            <a:off x="7700472" y="4147211"/>
            <a:ext cx="195247" cy="195247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4" name="Freeform 66"/>
          <p:cNvSpPr>
            <a:spLocks noChangeArrowheads="1"/>
          </p:cNvSpPr>
          <p:nvPr userDrawn="1"/>
        </p:nvSpPr>
        <p:spPr bwMode="auto">
          <a:xfrm>
            <a:off x="5436982" y="5021715"/>
            <a:ext cx="215799" cy="215801"/>
          </a:xfrm>
          <a:custGeom>
            <a:avLst/>
            <a:gdLst>
              <a:gd name="T0" fmla="*/ 408 w 462"/>
              <a:gd name="T1" fmla="*/ 54 h 462"/>
              <a:gd name="T2" fmla="*/ 408 w 462"/>
              <a:gd name="T3" fmla="*/ 54 h 462"/>
              <a:gd name="T4" fmla="*/ 292 w 462"/>
              <a:gd name="T5" fmla="*/ 19 h 462"/>
              <a:gd name="T6" fmla="*/ 230 w 462"/>
              <a:gd name="T7" fmla="*/ 80 h 462"/>
              <a:gd name="T8" fmla="*/ 213 w 462"/>
              <a:gd name="T9" fmla="*/ 160 h 462"/>
              <a:gd name="T10" fmla="*/ 8 w 462"/>
              <a:gd name="T11" fmla="*/ 363 h 462"/>
              <a:gd name="T12" fmla="*/ 35 w 462"/>
              <a:gd name="T13" fmla="*/ 426 h 462"/>
              <a:gd name="T14" fmla="*/ 98 w 462"/>
              <a:gd name="T15" fmla="*/ 453 h 462"/>
              <a:gd name="T16" fmla="*/ 301 w 462"/>
              <a:gd name="T17" fmla="*/ 248 h 462"/>
              <a:gd name="T18" fmla="*/ 381 w 462"/>
              <a:gd name="T19" fmla="*/ 231 h 462"/>
              <a:gd name="T20" fmla="*/ 443 w 462"/>
              <a:gd name="T21" fmla="*/ 169 h 462"/>
              <a:gd name="T22" fmla="*/ 408 w 462"/>
              <a:gd name="T23" fmla="*/ 54 h 462"/>
              <a:gd name="T24" fmla="*/ 186 w 462"/>
              <a:gd name="T25" fmla="*/ 257 h 462"/>
              <a:gd name="T26" fmla="*/ 186 w 462"/>
              <a:gd name="T27" fmla="*/ 257 h 462"/>
              <a:gd name="T28" fmla="*/ 195 w 462"/>
              <a:gd name="T29" fmla="*/ 222 h 462"/>
              <a:gd name="T30" fmla="*/ 230 w 462"/>
              <a:gd name="T31" fmla="*/ 213 h 462"/>
              <a:gd name="T32" fmla="*/ 221 w 462"/>
              <a:gd name="T33" fmla="*/ 248 h 462"/>
              <a:gd name="T34" fmla="*/ 186 w 462"/>
              <a:gd name="T35" fmla="*/ 257 h 462"/>
              <a:gd name="T36" fmla="*/ 354 w 462"/>
              <a:gd name="T37" fmla="*/ 116 h 462"/>
              <a:gd name="T38" fmla="*/ 354 w 462"/>
              <a:gd name="T39" fmla="*/ 116 h 462"/>
              <a:gd name="T40" fmla="*/ 310 w 462"/>
              <a:gd name="T41" fmla="*/ 36 h 462"/>
              <a:gd name="T42" fmla="*/ 390 w 462"/>
              <a:gd name="T43" fmla="*/ 72 h 462"/>
              <a:gd name="T44" fmla="*/ 425 w 462"/>
              <a:gd name="T45" fmla="*/ 151 h 462"/>
              <a:gd name="T46" fmla="*/ 354 w 462"/>
              <a:gd name="T47" fmla="*/ 11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5" name="Freeform 67"/>
          <p:cNvSpPr>
            <a:spLocks noChangeArrowheads="1"/>
          </p:cNvSpPr>
          <p:nvPr userDrawn="1"/>
        </p:nvSpPr>
        <p:spPr bwMode="auto">
          <a:xfrm>
            <a:off x="7277604" y="4530514"/>
            <a:ext cx="211691" cy="248683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6" name="Freeform 68"/>
          <p:cNvSpPr>
            <a:spLocks noChangeArrowheads="1"/>
          </p:cNvSpPr>
          <p:nvPr userDrawn="1"/>
        </p:nvSpPr>
        <p:spPr bwMode="auto">
          <a:xfrm>
            <a:off x="6370061" y="5025825"/>
            <a:ext cx="199357" cy="215801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7" name="Freeform 69"/>
          <p:cNvSpPr>
            <a:spLocks noChangeArrowheads="1"/>
          </p:cNvSpPr>
          <p:nvPr userDrawn="1"/>
        </p:nvSpPr>
        <p:spPr bwMode="auto">
          <a:xfrm>
            <a:off x="5895300" y="5029935"/>
            <a:ext cx="224022" cy="199359"/>
          </a:xfrm>
          <a:custGeom>
            <a:avLst/>
            <a:gdLst>
              <a:gd name="T0" fmla="*/ 26 w 479"/>
              <a:gd name="T1" fmla="*/ 123 h 426"/>
              <a:gd name="T2" fmla="*/ 26 w 479"/>
              <a:gd name="T3" fmla="*/ 123 h 426"/>
              <a:gd name="T4" fmla="*/ 451 w 479"/>
              <a:gd name="T5" fmla="*/ 123 h 426"/>
              <a:gd name="T6" fmla="*/ 451 w 479"/>
              <a:gd name="T7" fmla="*/ 106 h 426"/>
              <a:gd name="T8" fmla="*/ 354 w 479"/>
              <a:gd name="T9" fmla="*/ 79 h 426"/>
              <a:gd name="T10" fmla="*/ 336 w 479"/>
              <a:gd name="T11" fmla="*/ 79 h 426"/>
              <a:gd name="T12" fmla="*/ 336 w 479"/>
              <a:gd name="T13" fmla="*/ 0 h 426"/>
              <a:gd name="T14" fmla="*/ 141 w 479"/>
              <a:gd name="T15" fmla="*/ 0 h 426"/>
              <a:gd name="T16" fmla="*/ 141 w 479"/>
              <a:gd name="T17" fmla="*/ 79 h 426"/>
              <a:gd name="T18" fmla="*/ 124 w 479"/>
              <a:gd name="T19" fmla="*/ 79 h 426"/>
              <a:gd name="T20" fmla="*/ 26 w 479"/>
              <a:gd name="T21" fmla="*/ 106 h 426"/>
              <a:gd name="T22" fmla="*/ 26 w 479"/>
              <a:gd name="T23" fmla="*/ 123 h 426"/>
              <a:gd name="T24" fmla="*/ 451 w 479"/>
              <a:gd name="T25" fmla="*/ 159 h 426"/>
              <a:gd name="T26" fmla="*/ 451 w 479"/>
              <a:gd name="T27" fmla="*/ 159 h 426"/>
              <a:gd name="T28" fmla="*/ 26 w 479"/>
              <a:gd name="T29" fmla="*/ 159 h 426"/>
              <a:gd name="T30" fmla="*/ 0 w 479"/>
              <a:gd name="T31" fmla="*/ 185 h 426"/>
              <a:gd name="T32" fmla="*/ 0 w 479"/>
              <a:gd name="T33" fmla="*/ 274 h 426"/>
              <a:gd name="T34" fmla="*/ 26 w 479"/>
              <a:gd name="T35" fmla="*/ 300 h 426"/>
              <a:gd name="T36" fmla="*/ 71 w 479"/>
              <a:gd name="T37" fmla="*/ 300 h 426"/>
              <a:gd name="T38" fmla="*/ 53 w 479"/>
              <a:gd name="T39" fmla="*/ 425 h 426"/>
              <a:gd name="T40" fmla="*/ 425 w 479"/>
              <a:gd name="T41" fmla="*/ 425 h 426"/>
              <a:gd name="T42" fmla="*/ 407 w 479"/>
              <a:gd name="T43" fmla="*/ 300 h 426"/>
              <a:gd name="T44" fmla="*/ 451 w 479"/>
              <a:gd name="T45" fmla="*/ 300 h 426"/>
              <a:gd name="T46" fmla="*/ 478 w 479"/>
              <a:gd name="T47" fmla="*/ 274 h 426"/>
              <a:gd name="T48" fmla="*/ 478 w 479"/>
              <a:gd name="T49" fmla="*/ 185 h 426"/>
              <a:gd name="T50" fmla="*/ 451 w 479"/>
              <a:gd name="T51" fmla="*/ 159 h 426"/>
              <a:gd name="T52" fmla="*/ 97 w 479"/>
              <a:gd name="T53" fmla="*/ 372 h 426"/>
              <a:gd name="T54" fmla="*/ 97 w 479"/>
              <a:gd name="T55" fmla="*/ 372 h 426"/>
              <a:gd name="T56" fmla="*/ 132 w 479"/>
              <a:gd name="T57" fmla="*/ 212 h 426"/>
              <a:gd name="T58" fmla="*/ 345 w 479"/>
              <a:gd name="T59" fmla="*/ 212 h 426"/>
              <a:gd name="T60" fmla="*/ 381 w 479"/>
              <a:gd name="T61" fmla="*/ 372 h 426"/>
              <a:gd name="T62" fmla="*/ 97 w 479"/>
              <a:gd name="T63" fmla="*/ 37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8" name="Freeform 70"/>
          <p:cNvSpPr>
            <a:spLocks noChangeArrowheads="1"/>
          </p:cNvSpPr>
          <p:nvPr userDrawn="1"/>
        </p:nvSpPr>
        <p:spPr bwMode="auto">
          <a:xfrm>
            <a:off x="2191758" y="5025825"/>
            <a:ext cx="232243" cy="207580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9" name="Freeform 71"/>
          <p:cNvSpPr>
            <a:spLocks noChangeArrowheads="1"/>
          </p:cNvSpPr>
          <p:nvPr userDrawn="1"/>
        </p:nvSpPr>
        <p:spPr bwMode="auto">
          <a:xfrm>
            <a:off x="3145389" y="5054599"/>
            <a:ext cx="207580" cy="154144"/>
          </a:xfrm>
          <a:custGeom>
            <a:avLst/>
            <a:gdLst>
              <a:gd name="T0" fmla="*/ 70 w 444"/>
              <a:gd name="T1" fmla="*/ 0 h 329"/>
              <a:gd name="T2" fmla="*/ 70 w 444"/>
              <a:gd name="T3" fmla="*/ 0 h 329"/>
              <a:gd name="T4" fmla="*/ 0 w 444"/>
              <a:gd name="T5" fmla="*/ 70 h 329"/>
              <a:gd name="T6" fmla="*/ 70 w 444"/>
              <a:gd name="T7" fmla="*/ 150 h 329"/>
              <a:gd name="T8" fmla="*/ 0 w 444"/>
              <a:gd name="T9" fmla="*/ 291 h 329"/>
              <a:gd name="T10" fmla="*/ 0 w 444"/>
              <a:gd name="T11" fmla="*/ 328 h 329"/>
              <a:gd name="T12" fmla="*/ 70 w 444"/>
              <a:gd name="T13" fmla="*/ 0 h 329"/>
              <a:gd name="T14" fmla="*/ 275 w 444"/>
              <a:gd name="T15" fmla="*/ 0 h 329"/>
              <a:gd name="T16" fmla="*/ 275 w 444"/>
              <a:gd name="T17" fmla="*/ 0 h 329"/>
              <a:gd name="T18" fmla="*/ 204 w 444"/>
              <a:gd name="T19" fmla="*/ 70 h 329"/>
              <a:gd name="T20" fmla="*/ 275 w 444"/>
              <a:gd name="T21" fmla="*/ 150 h 329"/>
              <a:gd name="T22" fmla="*/ 204 w 444"/>
              <a:gd name="T23" fmla="*/ 291 h 329"/>
              <a:gd name="T24" fmla="*/ 204 w 444"/>
              <a:gd name="T25" fmla="*/ 328 h 329"/>
              <a:gd name="T26" fmla="*/ 275 w 444"/>
              <a:gd name="T27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0" name="Freeform 72"/>
          <p:cNvSpPr>
            <a:spLocks noChangeArrowheads="1"/>
          </p:cNvSpPr>
          <p:nvPr userDrawn="1"/>
        </p:nvSpPr>
        <p:spPr bwMode="auto">
          <a:xfrm>
            <a:off x="4528566" y="5038157"/>
            <a:ext cx="182916" cy="187027"/>
          </a:xfrm>
          <a:custGeom>
            <a:avLst/>
            <a:gdLst>
              <a:gd name="T0" fmla="*/ 346 w 391"/>
              <a:gd name="T1" fmla="*/ 0 h 400"/>
              <a:gd name="T2" fmla="*/ 346 w 391"/>
              <a:gd name="T3" fmla="*/ 0 h 400"/>
              <a:gd name="T4" fmla="*/ 142 w 391"/>
              <a:gd name="T5" fmla="*/ 0 h 400"/>
              <a:gd name="T6" fmla="*/ 98 w 391"/>
              <a:gd name="T7" fmla="*/ 44 h 400"/>
              <a:gd name="T8" fmla="*/ 98 w 391"/>
              <a:gd name="T9" fmla="*/ 248 h 400"/>
              <a:gd name="T10" fmla="*/ 142 w 391"/>
              <a:gd name="T11" fmla="*/ 292 h 400"/>
              <a:gd name="T12" fmla="*/ 346 w 391"/>
              <a:gd name="T13" fmla="*/ 292 h 400"/>
              <a:gd name="T14" fmla="*/ 390 w 391"/>
              <a:gd name="T15" fmla="*/ 248 h 400"/>
              <a:gd name="T16" fmla="*/ 390 w 391"/>
              <a:gd name="T17" fmla="*/ 44 h 400"/>
              <a:gd name="T18" fmla="*/ 346 w 391"/>
              <a:gd name="T19" fmla="*/ 0 h 400"/>
              <a:gd name="T20" fmla="*/ 346 w 391"/>
              <a:gd name="T21" fmla="*/ 248 h 400"/>
              <a:gd name="T22" fmla="*/ 346 w 391"/>
              <a:gd name="T23" fmla="*/ 248 h 400"/>
              <a:gd name="T24" fmla="*/ 142 w 391"/>
              <a:gd name="T25" fmla="*/ 248 h 400"/>
              <a:gd name="T26" fmla="*/ 142 w 391"/>
              <a:gd name="T27" fmla="*/ 44 h 400"/>
              <a:gd name="T28" fmla="*/ 346 w 391"/>
              <a:gd name="T29" fmla="*/ 44 h 400"/>
              <a:gd name="T30" fmla="*/ 346 w 391"/>
              <a:gd name="T31" fmla="*/ 248 h 400"/>
              <a:gd name="T32" fmla="*/ 45 w 391"/>
              <a:gd name="T33" fmla="*/ 195 h 400"/>
              <a:gd name="T34" fmla="*/ 45 w 391"/>
              <a:gd name="T35" fmla="*/ 195 h 400"/>
              <a:gd name="T36" fmla="*/ 0 w 391"/>
              <a:gd name="T37" fmla="*/ 195 h 400"/>
              <a:gd name="T38" fmla="*/ 0 w 391"/>
              <a:gd name="T39" fmla="*/ 346 h 400"/>
              <a:gd name="T40" fmla="*/ 45 w 391"/>
              <a:gd name="T41" fmla="*/ 399 h 400"/>
              <a:gd name="T42" fmla="*/ 196 w 391"/>
              <a:gd name="T43" fmla="*/ 399 h 400"/>
              <a:gd name="T44" fmla="*/ 196 w 391"/>
              <a:gd name="T45" fmla="*/ 346 h 400"/>
              <a:gd name="T46" fmla="*/ 45 w 391"/>
              <a:gd name="T47" fmla="*/ 346 h 400"/>
              <a:gd name="T48" fmla="*/ 45 w 391"/>
              <a:gd name="T49" fmla="*/ 19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2" name="Freeform 74"/>
          <p:cNvSpPr>
            <a:spLocks noChangeArrowheads="1"/>
          </p:cNvSpPr>
          <p:nvPr userDrawn="1"/>
        </p:nvSpPr>
        <p:spPr bwMode="auto">
          <a:xfrm>
            <a:off x="4049694" y="5034046"/>
            <a:ext cx="215801" cy="191138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3" name="Freeform 75"/>
          <p:cNvSpPr>
            <a:spLocks noChangeArrowheads="1"/>
          </p:cNvSpPr>
          <p:nvPr userDrawn="1"/>
        </p:nvSpPr>
        <p:spPr bwMode="auto">
          <a:xfrm>
            <a:off x="804472" y="4575729"/>
            <a:ext cx="232241" cy="187026"/>
          </a:xfrm>
          <a:custGeom>
            <a:avLst/>
            <a:gdLst>
              <a:gd name="T0" fmla="*/ 443 w 497"/>
              <a:gd name="T1" fmla="*/ 0 h 400"/>
              <a:gd name="T2" fmla="*/ 443 w 497"/>
              <a:gd name="T3" fmla="*/ 0 h 400"/>
              <a:gd name="T4" fmla="*/ 53 w 497"/>
              <a:gd name="T5" fmla="*/ 0 h 400"/>
              <a:gd name="T6" fmla="*/ 0 w 497"/>
              <a:gd name="T7" fmla="*/ 44 h 400"/>
              <a:gd name="T8" fmla="*/ 0 w 497"/>
              <a:gd name="T9" fmla="*/ 346 h 400"/>
              <a:gd name="T10" fmla="*/ 53 w 497"/>
              <a:gd name="T11" fmla="*/ 399 h 400"/>
              <a:gd name="T12" fmla="*/ 443 w 497"/>
              <a:gd name="T13" fmla="*/ 399 h 400"/>
              <a:gd name="T14" fmla="*/ 496 w 497"/>
              <a:gd name="T15" fmla="*/ 346 h 400"/>
              <a:gd name="T16" fmla="*/ 496 w 497"/>
              <a:gd name="T17" fmla="*/ 44 h 400"/>
              <a:gd name="T18" fmla="*/ 443 w 497"/>
              <a:gd name="T19" fmla="*/ 0 h 400"/>
              <a:gd name="T20" fmla="*/ 443 w 497"/>
              <a:gd name="T21" fmla="*/ 346 h 400"/>
              <a:gd name="T22" fmla="*/ 443 w 497"/>
              <a:gd name="T23" fmla="*/ 346 h 400"/>
              <a:gd name="T24" fmla="*/ 53 w 497"/>
              <a:gd name="T25" fmla="*/ 346 h 400"/>
              <a:gd name="T26" fmla="*/ 53 w 497"/>
              <a:gd name="T27" fmla="*/ 44 h 400"/>
              <a:gd name="T28" fmla="*/ 443 w 497"/>
              <a:gd name="T29" fmla="*/ 44 h 400"/>
              <a:gd name="T30" fmla="*/ 443 w 497"/>
              <a:gd name="T31" fmla="*/ 346 h 400"/>
              <a:gd name="T32" fmla="*/ 222 w 497"/>
              <a:gd name="T33" fmla="*/ 249 h 400"/>
              <a:gd name="T34" fmla="*/ 222 w 497"/>
              <a:gd name="T35" fmla="*/ 249 h 400"/>
              <a:gd name="T36" fmla="*/ 97 w 497"/>
              <a:gd name="T37" fmla="*/ 249 h 400"/>
              <a:gd name="T38" fmla="*/ 97 w 497"/>
              <a:gd name="T39" fmla="*/ 293 h 400"/>
              <a:gd name="T40" fmla="*/ 222 w 497"/>
              <a:gd name="T41" fmla="*/ 293 h 400"/>
              <a:gd name="T42" fmla="*/ 222 w 497"/>
              <a:gd name="T43" fmla="*/ 249 h 400"/>
              <a:gd name="T44" fmla="*/ 222 w 497"/>
              <a:gd name="T45" fmla="*/ 178 h 400"/>
              <a:gd name="T46" fmla="*/ 222 w 497"/>
              <a:gd name="T47" fmla="*/ 178 h 400"/>
              <a:gd name="T48" fmla="*/ 97 w 497"/>
              <a:gd name="T49" fmla="*/ 178 h 400"/>
              <a:gd name="T50" fmla="*/ 97 w 497"/>
              <a:gd name="T51" fmla="*/ 222 h 400"/>
              <a:gd name="T52" fmla="*/ 222 w 497"/>
              <a:gd name="T53" fmla="*/ 222 h 400"/>
              <a:gd name="T54" fmla="*/ 222 w 497"/>
              <a:gd name="T55" fmla="*/ 178 h 400"/>
              <a:gd name="T56" fmla="*/ 222 w 497"/>
              <a:gd name="T57" fmla="*/ 98 h 400"/>
              <a:gd name="T58" fmla="*/ 222 w 497"/>
              <a:gd name="T59" fmla="*/ 98 h 400"/>
              <a:gd name="T60" fmla="*/ 97 w 497"/>
              <a:gd name="T61" fmla="*/ 98 h 400"/>
              <a:gd name="T62" fmla="*/ 97 w 497"/>
              <a:gd name="T63" fmla="*/ 143 h 400"/>
              <a:gd name="T64" fmla="*/ 222 w 497"/>
              <a:gd name="T65" fmla="*/ 143 h 400"/>
              <a:gd name="T66" fmla="*/ 222 w 497"/>
              <a:gd name="T67" fmla="*/ 98 h 400"/>
              <a:gd name="T68" fmla="*/ 389 w 497"/>
              <a:gd name="T69" fmla="*/ 257 h 400"/>
              <a:gd name="T70" fmla="*/ 389 w 497"/>
              <a:gd name="T71" fmla="*/ 257 h 400"/>
              <a:gd name="T72" fmla="*/ 354 w 497"/>
              <a:gd name="T73" fmla="*/ 231 h 400"/>
              <a:gd name="T74" fmla="*/ 381 w 497"/>
              <a:gd name="T75" fmla="*/ 151 h 400"/>
              <a:gd name="T76" fmla="*/ 336 w 497"/>
              <a:gd name="T77" fmla="*/ 98 h 400"/>
              <a:gd name="T78" fmla="*/ 292 w 497"/>
              <a:gd name="T79" fmla="*/ 151 h 400"/>
              <a:gd name="T80" fmla="*/ 319 w 497"/>
              <a:gd name="T81" fmla="*/ 231 h 400"/>
              <a:gd name="T82" fmla="*/ 275 w 497"/>
              <a:gd name="T83" fmla="*/ 257 h 400"/>
              <a:gd name="T84" fmla="*/ 275 w 497"/>
              <a:gd name="T85" fmla="*/ 293 h 400"/>
              <a:gd name="T86" fmla="*/ 398 w 497"/>
              <a:gd name="T87" fmla="*/ 293 h 400"/>
              <a:gd name="T88" fmla="*/ 389 w 497"/>
              <a:gd name="T89" fmla="*/ 25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4" name="Freeform 76"/>
          <p:cNvSpPr>
            <a:spLocks noChangeArrowheads="1"/>
          </p:cNvSpPr>
          <p:nvPr userDrawn="1"/>
        </p:nvSpPr>
        <p:spPr bwMode="auto">
          <a:xfrm>
            <a:off x="853797" y="4092746"/>
            <a:ext cx="131535" cy="228133"/>
          </a:xfrm>
          <a:custGeom>
            <a:avLst/>
            <a:gdLst>
              <a:gd name="T0" fmla="*/ 238 w 283"/>
              <a:gd name="T1" fmla="*/ 0 h 489"/>
              <a:gd name="T2" fmla="*/ 238 w 283"/>
              <a:gd name="T3" fmla="*/ 0 h 489"/>
              <a:gd name="T4" fmla="*/ 44 w 283"/>
              <a:gd name="T5" fmla="*/ 0 h 489"/>
              <a:gd name="T6" fmla="*/ 0 w 283"/>
              <a:gd name="T7" fmla="*/ 44 h 489"/>
              <a:gd name="T8" fmla="*/ 0 w 283"/>
              <a:gd name="T9" fmla="*/ 434 h 489"/>
              <a:gd name="T10" fmla="*/ 44 w 283"/>
              <a:gd name="T11" fmla="*/ 488 h 489"/>
              <a:gd name="T12" fmla="*/ 238 w 283"/>
              <a:gd name="T13" fmla="*/ 488 h 489"/>
              <a:gd name="T14" fmla="*/ 282 w 283"/>
              <a:gd name="T15" fmla="*/ 434 h 489"/>
              <a:gd name="T16" fmla="*/ 282 w 283"/>
              <a:gd name="T17" fmla="*/ 44 h 489"/>
              <a:gd name="T18" fmla="*/ 238 w 283"/>
              <a:gd name="T19" fmla="*/ 0 h 489"/>
              <a:gd name="T20" fmla="*/ 141 w 283"/>
              <a:gd name="T21" fmla="*/ 460 h 489"/>
              <a:gd name="T22" fmla="*/ 141 w 283"/>
              <a:gd name="T23" fmla="*/ 460 h 489"/>
              <a:gd name="T24" fmla="*/ 106 w 283"/>
              <a:gd name="T25" fmla="*/ 443 h 489"/>
              <a:gd name="T26" fmla="*/ 141 w 283"/>
              <a:gd name="T27" fmla="*/ 416 h 489"/>
              <a:gd name="T28" fmla="*/ 176 w 283"/>
              <a:gd name="T29" fmla="*/ 443 h 489"/>
              <a:gd name="T30" fmla="*/ 141 w 283"/>
              <a:gd name="T31" fmla="*/ 460 h 489"/>
              <a:gd name="T32" fmla="*/ 247 w 283"/>
              <a:gd name="T33" fmla="*/ 390 h 489"/>
              <a:gd name="T34" fmla="*/ 247 w 283"/>
              <a:gd name="T35" fmla="*/ 390 h 489"/>
              <a:gd name="T36" fmla="*/ 35 w 283"/>
              <a:gd name="T37" fmla="*/ 390 h 489"/>
              <a:gd name="T38" fmla="*/ 35 w 283"/>
              <a:gd name="T39" fmla="*/ 62 h 489"/>
              <a:gd name="T40" fmla="*/ 247 w 283"/>
              <a:gd name="T41" fmla="*/ 62 h 489"/>
              <a:gd name="T42" fmla="*/ 247 w 283"/>
              <a:gd name="T43" fmla="*/ 39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5" name="Freeform 77"/>
          <p:cNvSpPr>
            <a:spLocks noChangeArrowheads="1"/>
          </p:cNvSpPr>
          <p:nvPr userDrawn="1"/>
        </p:nvSpPr>
        <p:spPr bwMode="auto">
          <a:xfrm>
            <a:off x="4149373" y="1753480"/>
            <a:ext cx="232243" cy="195248"/>
          </a:xfrm>
          <a:custGeom>
            <a:avLst/>
            <a:gdLst>
              <a:gd name="T0" fmla="*/ 372 w 497"/>
              <a:gd name="T1" fmla="*/ 124 h 418"/>
              <a:gd name="T2" fmla="*/ 372 w 497"/>
              <a:gd name="T3" fmla="*/ 124 h 418"/>
              <a:gd name="T4" fmla="*/ 389 w 497"/>
              <a:gd name="T5" fmla="*/ 124 h 418"/>
              <a:gd name="T6" fmla="*/ 389 w 497"/>
              <a:gd name="T7" fmla="*/ 178 h 418"/>
              <a:gd name="T8" fmla="*/ 496 w 497"/>
              <a:gd name="T9" fmla="*/ 89 h 418"/>
              <a:gd name="T10" fmla="*/ 389 w 497"/>
              <a:gd name="T11" fmla="*/ 0 h 418"/>
              <a:gd name="T12" fmla="*/ 389 w 497"/>
              <a:gd name="T13" fmla="*/ 53 h 418"/>
              <a:gd name="T14" fmla="*/ 372 w 497"/>
              <a:gd name="T15" fmla="*/ 53 h 418"/>
              <a:gd name="T16" fmla="*/ 186 w 497"/>
              <a:gd name="T17" fmla="*/ 187 h 418"/>
              <a:gd name="T18" fmla="*/ 53 w 497"/>
              <a:gd name="T19" fmla="*/ 284 h 418"/>
              <a:gd name="T20" fmla="*/ 0 w 497"/>
              <a:gd name="T21" fmla="*/ 284 h 418"/>
              <a:gd name="T22" fmla="*/ 0 w 497"/>
              <a:gd name="T23" fmla="*/ 355 h 418"/>
              <a:gd name="T24" fmla="*/ 53 w 497"/>
              <a:gd name="T25" fmla="*/ 355 h 418"/>
              <a:gd name="T26" fmla="*/ 239 w 497"/>
              <a:gd name="T27" fmla="*/ 222 h 418"/>
              <a:gd name="T28" fmla="*/ 372 w 497"/>
              <a:gd name="T29" fmla="*/ 124 h 418"/>
              <a:gd name="T30" fmla="*/ 132 w 497"/>
              <a:gd name="T31" fmla="*/ 169 h 418"/>
              <a:gd name="T32" fmla="*/ 132 w 497"/>
              <a:gd name="T33" fmla="*/ 169 h 418"/>
              <a:gd name="T34" fmla="*/ 141 w 497"/>
              <a:gd name="T35" fmla="*/ 152 h 418"/>
              <a:gd name="T36" fmla="*/ 177 w 497"/>
              <a:gd name="T37" fmla="*/ 116 h 418"/>
              <a:gd name="T38" fmla="*/ 53 w 497"/>
              <a:gd name="T39" fmla="*/ 63 h 418"/>
              <a:gd name="T40" fmla="*/ 0 w 497"/>
              <a:gd name="T41" fmla="*/ 63 h 418"/>
              <a:gd name="T42" fmla="*/ 0 w 497"/>
              <a:gd name="T43" fmla="*/ 134 h 418"/>
              <a:gd name="T44" fmla="*/ 53 w 497"/>
              <a:gd name="T45" fmla="*/ 134 h 418"/>
              <a:gd name="T46" fmla="*/ 132 w 497"/>
              <a:gd name="T47" fmla="*/ 169 h 418"/>
              <a:gd name="T48" fmla="*/ 389 w 497"/>
              <a:gd name="T49" fmla="*/ 293 h 418"/>
              <a:gd name="T50" fmla="*/ 389 w 497"/>
              <a:gd name="T51" fmla="*/ 293 h 418"/>
              <a:gd name="T52" fmla="*/ 372 w 497"/>
              <a:gd name="T53" fmla="*/ 293 h 418"/>
              <a:gd name="T54" fmla="*/ 283 w 497"/>
              <a:gd name="T55" fmla="*/ 249 h 418"/>
              <a:gd name="T56" fmla="*/ 283 w 497"/>
              <a:gd name="T57" fmla="*/ 258 h 418"/>
              <a:gd name="T58" fmla="*/ 248 w 497"/>
              <a:gd name="T59" fmla="*/ 302 h 418"/>
              <a:gd name="T60" fmla="*/ 372 w 497"/>
              <a:gd name="T61" fmla="*/ 355 h 418"/>
              <a:gd name="T62" fmla="*/ 389 w 497"/>
              <a:gd name="T63" fmla="*/ 355 h 418"/>
              <a:gd name="T64" fmla="*/ 389 w 497"/>
              <a:gd name="T65" fmla="*/ 417 h 418"/>
              <a:gd name="T66" fmla="*/ 496 w 497"/>
              <a:gd name="T67" fmla="*/ 328 h 418"/>
              <a:gd name="T68" fmla="*/ 389 w 497"/>
              <a:gd name="T69" fmla="*/ 240 h 418"/>
              <a:gd name="T70" fmla="*/ 389 w 497"/>
              <a:gd name="T71" fmla="*/ 29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6" name="Freeform 78"/>
          <p:cNvSpPr>
            <a:spLocks noChangeArrowheads="1"/>
          </p:cNvSpPr>
          <p:nvPr userDrawn="1"/>
        </p:nvSpPr>
        <p:spPr bwMode="auto">
          <a:xfrm>
            <a:off x="4990994" y="5038157"/>
            <a:ext cx="184972" cy="187027"/>
          </a:xfrm>
          <a:custGeom>
            <a:avLst/>
            <a:gdLst>
              <a:gd name="T0" fmla="*/ 381 w 399"/>
              <a:gd name="T1" fmla="*/ 336 h 400"/>
              <a:gd name="T2" fmla="*/ 381 w 399"/>
              <a:gd name="T3" fmla="*/ 336 h 400"/>
              <a:gd name="T4" fmla="*/ 292 w 399"/>
              <a:gd name="T5" fmla="*/ 239 h 400"/>
              <a:gd name="T6" fmla="*/ 310 w 399"/>
              <a:gd name="T7" fmla="*/ 159 h 400"/>
              <a:gd name="T8" fmla="*/ 151 w 399"/>
              <a:gd name="T9" fmla="*/ 0 h 400"/>
              <a:gd name="T10" fmla="*/ 0 w 399"/>
              <a:gd name="T11" fmla="*/ 151 h 400"/>
              <a:gd name="T12" fmla="*/ 160 w 399"/>
              <a:gd name="T13" fmla="*/ 310 h 400"/>
              <a:gd name="T14" fmla="*/ 230 w 399"/>
              <a:gd name="T15" fmla="*/ 292 h 400"/>
              <a:gd name="T16" fmla="*/ 328 w 399"/>
              <a:gd name="T17" fmla="*/ 390 h 400"/>
              <a:gd name="T18" fmla="*/ 363 w 399"/>
              <a:gd name="T19" fmla="*/ 390 h 400"/>
              <a:gd name="T20" fmla="*/ 389 w 399"/>
              <a:gd name="T21" fmla="*/ 364 h 400"/>
              <a:gd name="T22" fmla="*/ 381 w 399"/>
              <a:gd name="T23" fmla="*/ 336 h 400"/>
              <a:gd name="T24" fmla="*/ 44 w 399"/>
              <a:gd name="T25" fmla="*/ 151 h 400"/>
              <a:gd name="T26" fmla="*/ 44 w 399"/>
              <a:gd name="T27" fmla="*/ 151 h 400"/>
              <a:gd name="T28" fmla="*/ 151 w 399"/>
              <a:gd name="T29" fmla="*/ 44 h 400"/>
              <a:gd name="T30" fmla="*/ 266 w 399"/>
              <a:gd name="T31" fmla="*/ 159 h 400"/>
              <a:gd name="T32" fmla="*/ 160 w 399"/>
              <a:gd name="T33" fmla="*/ 266 h 400"/>
              <a:gd name="T34" fmla="*/ 44 w 399"/>
              <a:gd name="T35" fmla="*/ 15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3" name="Freeform 85"/>
          <p:cNvSpPr>
            <a:spLocks noChangeArrowheads="1"/>
          </p:cNvSpPr>
          <p:nvPr userDrawn="1"/>
        </p:nvSpPr>
        <p:spPr bwMode="auto">
          <a:xfrm>
            <a:off x="354374" y="5029935"/>
            <a:ext cx="207580" cy="203469"/>
          </a:xfrm>
          <a:custGeom>
            <a:avLst/>
            <a:gdLst>
              <a:gd name="T0" fmla="*/ 443 w 444"/>
              <a:gd name="T1" fmla="*/ 159 h 435"/>
              <a:gd name="T2" fmla="*/ 284 w 444"/>
              <a:gd name="T3" fmla="*/ 159 h 435"/>
              <a:gd name="T4" fmla="*/ 222 w 444"/>
              <a:gd name="T5" fmla="*/ 0 h 435"/>
              <a:gd name="T6" fmla="*/ 160 w 444"/>
              <a:gd name="T7" fmla="*/ 159 h 435"/>
              <a:gd name="T8" fmla="*/ 0 w 444"/>
              <a:gd name="T9" fmla="*/ 159 h 435"/>
              <a:gd name="T10" fmla="*/ 133 w 444"/>
              <a:gd name="T11" fmla="*/ 256 h 435"/>
              <a:gd name="T12" fmla="*/ 88 w 444"/>
              <a:gd name="T13" fmla="*/ 434 h 435"/>
              <a:gd name="T14" fmla="*/ 222 w 444"/>
              <a:gd name="T15" fmla="*/ 327 h 435"/>
              <a:gd name="T16" fmla="*/ 354 w 444"/>
              <a:gd name="T17" fmla="*/ 434 h 435"/>
              <a:gd name="T18" fmla="*/ 310 w 444"/>
              <a:gd name="T19" fmla="*/ 256 h 435"/>
              <a:gd name="T20" fmla="*/ 443 w 444"/>
              <a:gd name="T21" fmla="*/ 159 h 435"/>
              <a:gd name="T22" fmla="*/ 222 w 444"/>
              <a:gd name="T23" fmla="*/ 283 h 435"/>
              <a:gd name="T24" fmla="*/ 141 w 444"/>
              <a:gd name="T25" fmla="*/ 344 h 435"/>
              <a:gd name="T26" fmla="*/ 177 w 444"/>
              <a:gd name="T27" fmla="*/ 256 h 435"/>
              <a:gd name="T28" fmla="*/ 106 w 444"/>
              <a:gd name="T29" fmla="*/ 194 h 435"/>
              <a:gd name="T30" fmla="*/ 195 w 444"/>
              <a:gd name="T31" fmla="*/ 203 h 435"/>
              <a:gd name="T32" fmla="*/ 222 w 444"/>
              <a:gd name="T33" fmla="*/ 97 h 435"/>
              <a:gd name="T34" fmla="*/ 248 w 444"/>
              <a:gd name="T35" fmla="*/ 203 h 435"/>
              <a:gd name="T36" fmla="*/ 337 w 444"/>
              <a:gd name="T37" fmla="*/ 194 h 435"/>
              <a:gd name="T38" fmla="*/ 266 w 444"/>
              <a:gd name="T39" fmla="*/ 256 h 435"/>
              <a:gd name="T40" fmla="*/ 293 w 444"/>
              <a:gd name="T41" fmla="*/ 344 h 435"/>
              <a:gd name="T42" fmla="*/ 222 w 444"/>
              <a:gd name="T43" fmla="*/ 28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4" name="Freeform 86"/>
          <p:cNvSpPr>
            <a:spLocks noChangeArrowheads="1"/>
          </p:cNvSpPr>
          <p:nvPr userDrawn="1"/>
        </p:nvSpPr>
        <p:spPr bwMode="auto">
          <a:xfrm>
            <a:off x="6365950" y="4583949"/>
            <a:ext cx="205524" cy="166474"/>
          </a:xfrm>
          <a:custGeom>
            <a:avLst/>
            <a:gdLst>
              <a:gd name="T0" fmla="*/ 398 w 443"/>
              <a:gd name="T1" fmla="*/ 36 h 356"/>
              <a:gd name="T2" fmla="*/ 398 w 443"/>
              <a:gd name="T3" fmla="*/ 36 h 356"/>
              <a:gd name="T4" fmla="*/ 247 w 443"/>
              <a:gd name="T5" fmla="*/ 36 h 356"/>
              <a:gd name="T6" fmla="*/ 221 w 443"/>
              <a:gd name="T7" fmla="*/ 62 h 356"/>
              <a:gd name="T8" fmla="*/ 194 w 443"/>
              <a:gd name="T9" fmla="*/ 36 h 356"/>
              <a:gd name="T10" fmla="*/ 44 w 443"/>
              <a:gd name="T11" fmla="*/ 36 h 356"/>
              <a:gd name="T12" fmla="*/ 44 w 443"/>
              <a:gd name="T13" fmla="*/ 186 h 356"/>
              <a:gd name="T14" fmla="*/ 221 w 443"/>
              <a:gd name="T15" fmla="*/ 355 h 356"/>
              <a:gd name="T16" fmla="*/ 398 w 443"/>
              <a:gd name="T17" fmla="*/ 186 h 356"/>
              <a:gd name="T18" fmla="*/ 398 w 443"/>
              <a:gd name="T19" fmla="*/ 36 h 356"/>
              <a:gd name="T20" fmla="*/ 372 w 443"/>
              <a:gd name="T21" fmla="*/ 160 h 356"/>
              <a:gd name="T22" fmla="*/ 372 w 443"/>
              <a:gd name="T23" fmla="*/ 160 h 356"/>
              <a:gd name="T24" fmla="*/ 221 w 443"/>
              <a:gd name="T25" fmla="*/ 301 h 356"/>
              <a:gd name="T26" fmla="*/ 70 w 443"/>
              <a:gd name="T27" fmla="*/ 160 h 356"/>
              <a:gd name="T28" fmla="*/ 44 w 443"/>
              <a:gd name="T29" fmla="*/ 116 h 356"/>
              <a:gd name="T30" fmla="*/ 70 w 443"/>
              <a:gd name="T31" fmla="*/ 62 h 356"/>
              <a:gd name="T32" fmla="*/ 115 w 443"/>
              <a:gd name="T33" fmla="*/ 45 h 356"/>
              <a:gd name="T34" fmla="*/ 168 w 443"/>
              <a:gd name="T35" fmla="*/ 71 h 356"/>
              <a:gd name="T36" fmla="*/ 221 w 443"/>
              <a:gd name="T37" fmla="*/ 116 h 356"/>
              <a:gd name="T38" fmla="*/ 275 w 443"/>
              <a:gd name="T39" fmla="*/ 71 h 356"/>
              <a:gd name="T40" fmla="*/ 328 w 443"/>
              <a:gd name="T41" fmla="*/ 45 h 356"/>
              <a:gd name="T42" fmla="*/ 372 w 443"/>
              <a:gd name="T43" fmla="*/ 62 h 356"/>
              <a:gd name="T44" fmla="*/ 398 w 443"/>
              <a:gd name="T45" fmla="*/ 116 h 356"/>
              <a:gd name="T46" fmla="*/ 372 w 443"/>
              <a:gd name="T47" fmla="*/ 16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2" name="Freeform 94"/>
          <p:cNvSpPr>
            <a:spLocks noChangeArrowheads="1"/>
          </p:cNvSpPr>
          <p:nvPr userDrawn="1"/>
        </p:nvSpPr>
        <p:spPr bwMode="auto">
          <a:xfrm>
            <a:off x="4503903" y="4154404"/>
            <a:ext cx="232241" cy="104818"/>
          </a:xfrm>
          <a:custGeom>
            <a:avLst/>
            <a:gdLst>
              <a:gd name="T0" fmla="*/ 478 w 498"/>
              <a:gd name="T1" fmla="*/ 90 h 223"/>
              <a:gd name="T2" fmla="*/ 478 w 498"/>
              <a:gd name="T3" fmla="*/ 90 h 223"/>
              <a:gd name="T4" fmla="*/ 399 w 498"/>
              <a:gd name="T5" fmla="*/ 9 h 223"/>
              <a:gd name="T6" fmla="*/ 372 w 498"/>
              <a:gd name="T7" fmla="*/ 0 h 223"/>
              <a:gd name="T8" fmla="*/ 249 w 498"/>
              <a:gd name="T9" fmla="*/ 0 h 223"/>
              <a:gd name="T10" fmla="*/ 124 w 498"/>
              <a:gd name="T11" fmla="*/ 0 h 223"/>
              <a:gd name="T12" fmla="*/ 98 w 498"/>
              <a:gd name="T13" fmla="*/ 9 h 223"/>
              <a:gd name="T14" fmla="*/ 18 w 498"/>
              <a:gd name="T15" fmla="*/ 90 h 223"/>
              <a:gd name="T16" fmla="*/ 0 w 498"/>
              <a:gd name="T17" fmla="*/ 125 h 223"/>
              <a:gd name="T18" fmla="*/ 18 w 498"/>
              <a:gd name="T19" fmla="*/ 196 h 223"/>
              <a:gd name="T20" fmla="*/ 45 w 498"/>
              <a:gd name="T21" fmla="*/ 222 h 223"/>
              <a:gd name="T22" fmla="*/ 452 w 498"/>
              <a:gd name="T23" fmla="*/ 222 h 223"/>
              <a:gd name="T24" fmla="*/ 478 w 498"/>
              <a:gd name="T25" fmla="*/ 196 h 223"/>
              <a:gd name="T26" fmla="*/ 497 w 498"/>
              <a:gd name="T27" fmla="*/ 125 h 223"/>
              <a:gd name="T28" fmla="*/ 478 w 498"/>
              <a:gd name="T29" fmla="*/ 90 h 223"/>
              <a:gd name="T30" fmla="*/ 346 w 498"/>
              <a:gd name="T31" fmla="*/ 98 h 223"/>
              <a:gd name="T32" fmla="*/ 346 w 498"/>
              <a:gd name="T33" fmla="*/ 98 h 223"/>
              <a:gd name="T34" fmla="*/ 346 w 498"/>
              <a:gd name="T35" fmla="*/ 107 h 223"/>
              <a:gd name="T36" fmla="*/ 319 w 498"/>
              <a:gd name="T37" fmla="*/ 151 h 223"/>
              <a:gd name="T38" fmla="*/ 178 w 498"/>
              <a:gd name="T39" fmla="*/ 151 h 223"/>
              <a:gd name="T40" fmla="*/ 151 w 498"/>
              <a:gd name="T41" fmla="*/ 107 h 223"/>
              <a:gd name="T42" fmla="*/ 151 w 498"/>
              <a:gd name="T43" fmla="*/ 98 h 223"/>
              <a:gd name="T44" fmla="*/ 62 w 498"/>
              <a:gd name="T45" fmla="*/ 98 h 223"/>
              <a:gd name="T46" fmla="*/ 106 w 498"/>
              <a:gd name="T47" fmla="*/ 45 h 223"/>
              <a:gd name="T48" fmla="*/ 390 w 498"/>
              <a:gd name="T49" fmla="*/ 45 h 223"/>
              <a:gd name="T50" fmla="*/ 434 w 498"/>
              <a:gd name="T51" fmla="*/ 98 h 223"/>
              <a:gd name="T52" fmla="*/ 346 w 498"/>
              <a:gd name="T53" fmla="*/ 9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7" name="Freeform 101"/>
          <p:cNvSpPr>
            <a:spLocks noChangeArrowheads="1"/>
          </p:cNvSpPr>
          <p:nvPr userDrawn="1"/>
        </p:nvSpPr>
        <p:spPr bwMode="auto">
          <a:xfrm>
            <a:off x="8629051" y="1769923"/>
            <a:ext cx="232241" cy="17880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9" name="Freeform 103"/>
          <p:cNvSpPr>
            <a:spLocks noChangeArrowheads="1"/>
          </p:cNvSpPr>
          <p:nvPr userDrawn="1"/>
        </p:nvSpPr>
        <p:spPr bwMode="auto">
          <a:xfrm>
            <a:off x="3235066" y="4063702"/>
            <a:ext cx="178805" cy="228131"/>
          </a:xfrm>
          <a:custGeom>
            <a:avLst/>
            <a:gdLst>
              <a:gd name="T0" fmla="*/ 116 w 383"/>
              <a:gd name="T1" fmla="*/ 62 h 488"/>
              <a:gd name="T2" fmla="*/ 116 w 383"/>
              <a:gd name="T3" fmla="*/ 62 h 488"/>
              <a:gd name="T4" fmla="*/ 116 w 383"/>
              <a:gd name="T5" fmla="*/ 355 h 488"/>
              <a:gd name="T6" fmla="*/ 63 w 383"/>
              <a:gd name="T7" fmla="*/ 364 h 488"/>
              <a:gd name="T8" fmla="*/ 18 w 383"/>
              <a:gd name="T9" fmla="*/ 443 h 488"/>
              <a:gd name="T10" fmla="*/ 98 w 383"/>
              <a:gd name="T11" fmla="*/ 470 h 488"/>
              <a:gd name="T12" fmla="*/ 160 w 383"/>
              <a:gd name="T13" fmla="*/ 399 h 488"/>
              <a:gd name="T14" fmla="*/ 160 w 383"/>
              <a:gd name="T15" fmla="*/ 160 h 488"/>
              <a:gd name="T16" fmla="*/ 337 w 383"/>
              <a:gd name="T17" fmla="*/ 115 h 488"/>
              <a:gd name="T18" fmla="*/ 337 w 383"/>
              <a:gd name="T19" fmla="*/ 311 h 488"/>
              <a:gd name="T20" fmla="*/ 284 w 383"/>
              <a:gd name="T21" fmla="*/ 311 h 488"/>
              <a:gd name="T22" fmla="*/ 239 w 383"/>
              <a:gd name="T23" fmla="*/ 399 h 488"/>
              <a:gd name="T24" fmla="*/ 319 w 383"/>
              <a:gd name="T25" fmla="*/ 425 h 488"/>
              <a:gd name="T26" fmla="*/ 382 w 383"/>
              <a:gd name="T27" fmla="*/ 355 h 488"/>
              <a:gd name="T28" fmla="*/ 382 w 383"/>
              <a:gd name="T29" fmla="*/ 0 h 488"/>
              <a:gd name="T30" fmla="*/ 116 w 383"/>
              <a:gd name="T31" fmla="*/ 6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2" name="Freeform 106"/>
          <p:cNvSpPr>
            <a:spLocks noChangeArrowheads="1"/>
          </p:cNvSpPr>
          <p:nvPr userDrawn="1"/>
        </p:nvSpPr>
        <p:spPr bwMode="auto">
          <a:xfrm>
            <a:off x="3611929" y="4088636"/>
            <a:ext cx="166474" cy="236353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0" name="Freeform 127"/>
          <p:cNvSpPr>
            <a:spLocks noChangeArrowheads="1"/>
          </p:cNvSpPr>
          <p:nvPr userDrawn="1"/>
        </p:nvSpPr>
        <p:spPr bwMode="auto">
          <a:xfrm>
            <a:off x="5428761" y="4575729"/>
            <a:ext cx="232241" cy="187026"/>
          </a:xfrm>
          <a:custGeom>
            <a:avLst/>
            <a:gdLst>
              <a:gd name="T0" fmla="*/ 169 w 497"/>
              <a:gd name="T1" fmla="*/ 196 h 400"/>
              <a:gd name="T2" fmla="*/ 169 w 497"/>
              <a:gd name="T3" fmla="*/ 196 h 400"/>
              <a:gd name="T4" fmla="*/ 248 w 497"/>
              <a:gd name="T5" fmla="*/ 275 h 400"/>
              <a:gd name="T6" fmla="*/ 328 w 497"/>
              <a:gd name="T7" fmla="*/ 196 h 400"/>
              <a:gd name="T8" fmla="*/ 248 w 497"/>
              <a:gd name="T9" fmla="*/ 116 h 400"/>
              <a:gd name="T10" fmla="*/ 169 w 497"/>
              <a:gd name="T11" fmla="*/ 196 h 400"/>
              <a:gd name="T12" fmla="*/ 116 w 497"/>
              <a:gd name="T13" fmla="*/ 169 h 400"/>
              <a:gd name="T14" fmla="*/ 116 w 497"/>
              <a:gd name="T15" fmla="*/ 169 h 400"/>
              <a:gd name="T16" fmla="*/ 248 w 497"/>
              <a:gd name="T17" fmla="*/ 63 h 400"/>
              <a:gd name="T18" fmla="*/ 345 w 497"/>
              <a:gd name="T19" fmla="*/ 98 h 400"/>
              <a:gd name="T20" fmla="*/ 390 w 497"/>
              <a:gd name="T21" fmla="*/ 98 h 400"/>
              <a:gd name="T22" fmla="*/ 390 w 497"/>
              <a:gd name="T23" fmla="*/ 54 h 400"/>
              <a:gd name="T24" fmla="*/ 248 w 497"/>
              <a:gd name="T25" fmla="*/ 0 h 400"/>
              <a:gd name="T26" fmla="*/ 62 w 497"/>
              <a:gd name="T27" fmla="*/ 143 h 400"/>
              <a:gd name="T28" fmla="*/ 0 w 497"/>
              <a:gd name="T29" fmla="*/ 143 h 400"/>
              <a:gd name="T30" fmla="*/ 0 w 497"/>
              <a:gd name="T31" fmla="*/ 196 h 400"/>
              <a:gd name="T32" fmla="*/ 80 w 497"/>
              <a:gd name="T33" fmla="*/ 196 h 400"/>
              <a:gd name="T34" fmla="*/ 116 w 497"/>
              <a:gd name="T35" fmla="*/ 169 h 400"/>
              <a:gd name="T36" fmla="*/ 416 w 497"/>
              <a:gd name="T37" fmla="*/ 196 h 400"/>
              <a:gd name="T38" fmla="*/ 416 w 497"/>
              <a:gd name="T39" fmla="*/ 196 h 400"/>
              <a:gd name="T40" fmla="*/ 381 w 497"/>
              <a:gd name="T41" fmla="*/ 231 h 400"/>
              <a:gd name="T42" fmla="*/ 248 w 497"/>
              <a:gd name="T43" fmla="*/ 337 h 400"/>
              <a:gd name="T44" fmla="*/ 151 w 497"/>
              <a:gd name="T45" fmla="*/ 293 h 400"/>
              <a:gd name="T46" fmla="*/ 107 w 497"/>
              <a:gd name="T47" fmla="*/ 293 h 400"/>
              <a:gd name="T48" fmla="*/ 107 w 497"/>
              <a:gd name="T49" fmla="*/ 337 h 400"/>
              <a:gd name="T50" fmla="*/ 248 w 497"/>
              <a:gd name="T51" fmla="*/ 399 h 400"/>
              <a:gd name="T52" fmla="*/ 435 w 497"/>
              <a:gd name="T53" fmla="*/ 257 h 400"/>
              <a:gd name="T54" fmla="*/ 496 w 497"/>
              <a:gd name="T55" fmla="*/ 257 h 400"/>
              <a:gd name="T56" fmla="*/ 496 w 497"/>
              <a:gd name="T57" fmla="*/ 196 h 400"/>
              <a:gd name="T58" fmla="*/ 416 w 497"/>
              <a:gd name="T59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6" name="Freeform 144"/>
          <p:cNvSpPr>
            <a:spLocks noChangeArrowheads="1"/>
          </p:cNvSpPr>
          <p:nvPr userDrawn="1"/>
        </p:nvSpPr>
        <p:spPr bwMode="auto">
          <a:xfrm>
            <a:off x="8660781" y="4128358"/>
            <a:ext cx="207579" cy="184972"/>
          </a:xfrm>
          <a:custGeom>
            <a:avLst/>
            <a:gdLst>
              <a:gd name="T0" fmla="*/ 426 w 444"/>
              <a:gd name="T1" fmla="*/ 0 h 399"/>
              <a:gd name="T2" fmla="*/ 426 w 444"/>
              <a:gd name="T3" fmla="*/ 0 h 399"/>
              <a:gd name="T4" fmla="*/ 9 w 444"/>
              <a:gd name="T5" fmla="*/ 0 h 399"/>
              <a:gd name="T6" fmla="*/ 0 w 444"/>
              <a:gd name="T7" fmla="*/ 17 h 399"/>
              <a:gd name="T8" fmla="*/ 0 w 444"/>
              <a:gd name="T9" fmla="*/ 70 h 399"/>
              <a:gd name="T10" fmla="*/ 443 w 444"/>
              <a:gd name="T11" fmla="*/ 70 h 399"/>
              <a:gd name="T12" fmla="*/ 443 w 444"/>
              <a:gd name="T13" fmla="*/ 17 h 399"/>
              <a:gd name="T14" fmla="*/ 426 w 444"/>
              <a:gd name="T15" fmla="*/ 0 h 399"/>
              <a:gd name="T16" fmla="*/ 27 w 444"/>
              <a:gd name="T17" fmla="*/ 363 h 399"/>
              <a:gd name="T18" fmla="*/ 27 w 444"/>
              <a:gd name="T19" fmla="*/ 363 h 399"/>
              <a:gd name="T20" fmla="*/ 54 w 444"/>
              <a:gd name="T21" fmla="*/ 398 h 399"/>
              <a:gd name="T22" fmla="*/ 381 w 444"/>
              <a:gd name="T23" fmla="*/ 398 h 399"/>
              <a:gd name="T24" fmla="*/ 417 w 444"/>
              <a:gd name="T25" fmla="*/ 363 h 399"/>
              <a:gd name="T26" fmla="*/ 417 w 444"/>
              <a:gd name="T27" fmla="*/ 97 h 399"/>
              <a:gd name="T28" fmla="*/ 27 w 444"/>
              <a:gd name="T29" fmla="*/ 97 h 399"/>
              <a:gd name="T30" fmla="*/ 27 w 444"/>
              <a:gd name="T31" fmla="*/ 363 h 399"/>
              <a:gd name="T32" fmla="*/ 151 w 444"/>
              <a:gd name="T33" fmla="*/ 150 h 399"/>
              <a:gd name="T34" fmla="*/ 151 w 444"/>
              <a:gd name="T35" fmla="*/ 150 h 399"/>
              <a:gd name="T36" fmla="*/ 293 w 444"/>
              <a:gd name="T37" fmla="*/ 150 h 399"/>
              <a:gd name="T38" fmla="*/ 293 w 444"/>
              <a:gd name="T39" fmla="*/ 194 h 399"/>
              <a:gd name="T40" fmla="*/ 151 w 444"/>
              <a:gd name="T41" fmla="*/ 194 h 399"/>
              <a:gd name="T42" fmla="*/ 151 w 444"/>
              <a:gd name="T43" fmla="*/ 15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7" name="Freeform 145"/>
          <p:cNvSpPr>
            <a:spLocks noChangeArrowheads="1"/>
          </p:cNvSpPr>
          <p:nvPr userDrawn="1"/>
        </p:nvSpPr>
        <p:spPr bwMode="auto">
          <a:xfrm>
            <a:off x="8198351" y="4116026"/>
            <a:ext cx="207580" cy="207579"/>
          </a:xfrm>
          <a:custGeom>
            <a:avLst/>
            <a:gdLst>
              <a:gd name="T0" fmla="*/ 70 w 444"/>
              <a:gd name="T1" fmla="*/ 400 h 445"/>
              <a:gd name="T2" fmla="*/ 70 w 444"/>
              <a:gd name="T3" fmla="*/ 400 h 445"/>
              <a:gd name="T4" fmla="*/ 124 w 444"/>
              <a:gd name="T5" fmla="*/ 444 h 445"/>
              <a:gd name="T6" fmla="*/ 168 w 444"/>
              <a:gd name="T7" fmla="*/ 400 h 445"/>
              <a:gd name="T8" fmla="*/ 124 w 444"/>
              <a:gd name="T9" fmla="*/ 346 h 445"/>
              <a:gd name="T10" fmla="*/ 70 w 444"/>
              <a:gd name="T11" fmla="*/ 400 h 445"/>
              <a:gd name="T12" fmla="*/ 319 w 444"/>
              <a:gd name="T13" fmla="*/ 400 h 445"/>
              <a:gd name="T14" fmla="*/ 319 w 444"/>
              <a:gd name="T15" fmla="*/ 400 h 445"/>
              <a:gd name="T16" fmla="*/ 372 w 444"/>
              <a:gd name="T17" fmla="*/ 444 h 445"/>
              <a:gd name="T18" fmla="*/ 417 w 444"/>
              <a:gd name="T19" fmla="*/ 400 h 445"/>
              <a:gd name="T20" fmla="*/ 372 w 444"/>
              <a:gd name="T21" fmla="*/ 346 h 445"/>
              <a:gd name="T22" fmla="*/ 319 w 444"/>
              <a:gd name="T23" fmla="*/ 400 h 445"/>
              <a:gd name="T24" fmla="*/ 159 w 444"/>
              <a:gd name="T25" fmla="*/ 284 h 445"/>
              <a:gd name="T26" fmla="*/ 159 w 444"/>
              <a:gd name="T27" fmla="*/ 284 h 445"/>
              <a:gd name="T28" fmla="*/ 434 w 444"/>
              <a:gd name="T29" fmla="*/ 204 h 445"/>
              <a:gd name="T30" fmla="*/ 443 w 444"/>
              <a:gd name="T31" fmla="*/ 187 h 445"/>
              <a:gd name="T32" fmla="*/ 443 w 444"/>
              <a:gd name="T33" fmla="*/ 54 h 445"/>
              <a:gd name="T34" fmla="*/ 98 w 444"/>
              <a:gd name="T35" fmla="*/ 54 h 445"/>
              <a:gd name="T36" fmla="*/ 98 w 444"/>
              <a:gd name="T37" fmla="*/ 10 h 445"/>
              <a:gd name="T38" fmla="*/ 89 w 444"/>
              <a:gd name="T39" fmla="*/ 0 h 445"/>
              <a:gd name="T40" fmla="*/ 9 w 444"/>
              <a:gd name="T41" fmla="*/ 0 h 445"/>
              <a:gd name="T42" fmla="*/ 0 w 444"/>
              <a:gd name="T43" fmla="*/ 10 h 445"/>
              <a:gd name="T44" fmla="*/ 0 w 444"/>
              <a:gd name="T45" fmla="*/ 54 h 445"/>
              <a:gd name="T46" fmla="*/ 45 w 444"/>
              <a:gd name="T47" fmla="*/ 54 h 445"/>
              <a:gd name="T48" fmla="*/ 98 w 444"/>
              <a:gd name="T49" fmla="*/ 275 h 445"/>
              <a:gd name="T50" fmla="*/ 98 w 444"/>
              <a:gd name="T51" fmla="*/ 302 h 445"/>
              <a:gd name="T52" fmla="*/ 98 w 444"/>
              <a:gd name="T53" fmla="*/ 338 h 445"/>
              <a:gd name="T54" fmla="*/ 106 w 444"/>
              <a:gd name="T55" fmla="*/ 346 h 445"/>
              <a:gd name="T56" fmla="*/ 124 w 444"/>
              <a:gd name="T57" fmla="*/ 346 h 445"/>
              <a:gd name="T58" fmla="*/ 372 w 444"/>
              <a:gd name="T59" fmla="*/ 346 h 445"/>
              <a:gd name="T60" fmla="*/ 434 w 444"/>
              <a:gd name="T61" fmla="*/ 346 h 445"/>
              <a:gd name="T62" fmla="*/ 443 w 444"/>
              <a:gd name="T63" fmla="*/ 338 h 445"/>
              <a:gd name="T64" fmla="*/ 443 w 444"/>
              <a:gd name="T65" fmla="*/ 302 h 445"/>
              <a:gd name="T66" fmla="*/ 168 w 444"/>
              <a:gd name="T67" fmla="*/ 302 h 445"/>
              <a:gd name="T68" fmla="*/ 159 w 444"/>
              <a:gd name="T69" fmla="*/ 28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4" name="Freeform 158"/>
          <p:cNvSpPr>
            <a:spLocks noChangeArrowheads="1"/>
          </p:cNvSpPr>
          <p:nvPr userDrawn="1"/>
        </p:nvSpPr>
        <p:spPr bwMode="auto">
          <a:xfrm>
            <a:off x="7261162" y="4165352"/>
            <a:ext cx="232243" cy="108927"/>
          </a:xfrm>
          <a:custGeom>
            <a:avLst/>
            <a:gdLst>
              <a:gd name="T0" fmla="*/ 380 w 497"/>
              <a:gd name="T1" fmla="*/ 0 h 232"/>
              <a:gd name="T2" fmla="*/ 380 w 497"/>
              <a:gd name="T3" fmla="*/ 0 h 232"/>
              <a:gd name="T4" fmla="*/ 266 w 497"/>
              <a:gd name="T5" fmla="*/ 115 h 232"/>
              <a:gd name="T6" fmla="*/ 283 w 497"/>
              <a:gd name="T7" fmla="*/ 186 h 232"/>
              <a:gd name="T8" fmla="*/ 203 w 497"/>
              <a:gd name="T9" fmla="*/ 186 h 232"/>
              <a:gd name="T10" fmla="*/ 230 w 497"/>
              <a:gd name="T11" fmla="*/ 115 h 232"/>
              <a:gd name="T12" fmla="*/ 114 w 497"/>
              <a:gd name="T13" fmla="*/ 0 h 232"/>
              <a:gd name="T14" fmla="*/ 0 w 497"/>
              <a:gd name="T15" fmla="*/ 115 h 232"/>
              <a:gd name="T16" fmla="*/ 114 w 497"/>
              <a:gd name="T17" fmla="*/ 231 h 232"/>
              <a:gd name="T18" fmla="*/ 380 w 497"/>
              <a:gd name="T19" fmla="*/ 231 h 232"/>
              <a:gd name="T20" fmla="*/ 496 w 497"/>
              <a:gd name="T21" fmla="*/ 115 h 232"/>
              <a:gd name="T22" fmla="*/ 380 w 497"/>
              <a:gd name="T23" fmla="*/ 0 h 232"/>
              <a:gd name="T24" fmla="*/ 53 w 497"/>
              <a:gd name="T25" fmla="*/ 115 h 232"/>
              <a:gd name="T26" fmla="*/ 53 w 497"/>
              <a:gd name="T27" fmla="*/ 115 h 232"/>
              <a:gd name="T28" fmla="*/ 114 w 497"/>
              <a:gd name="T29" fmla="*/ 53 h 232"/>
              <a:gd name="T30" fmla="*/ 177 w 497"/>
              <a:gd name="T31" fmla="*/ 115 h 232"/>
              <a:gd name="T32" fmla="*/ 114 w 497"/>
              <a:gd name="T33" fmla="*/ 186 h 232"/>
              <a:gd name="T34" fmla="*/ 53 w 497"/>
              <a:gd name="T35" fmla="*/ 115 h 232"/>
              <a:gd name="T36" fmla="*/ 380 w 497"/>
              <a:gd name="T37" fmla="*/ 186 h 232"/>
              <a:gd name="T38" fmla="*/ 380 w 497"/>
              <a:gd name="T39" fmla="*/ 186 h 232"/>
              <a:gd name="T40" fmla="*/ 319 w 497"/>
              <a:gd name="T41" fmla="*/ 115 h 232"/>
              <a:gd name="T42" fmla="*/ 380 w 497"/>
              <a:gd name="T43" fmla="*/ 53 h 232"/>
              <a:gd name="T44" fmla="*/ 442 w 497"/>
              <a:gd name="T45" fmla="*/ 115 h 232"/>
              <a:gd name="T46" fmla="*/ 380 w 497"/>
              <a:gd name="T47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5" name="Freeform 159"/>
          <p:cNvSpPr>
            <a:spLocks noChangeArrowheads="1"/>
          </p:cNvSpPr>
          <p:nvPr userDrawn="1"/>
        </p:nvSpPr>
        <p:spPr bwMode="auto">
          <a:xfrm>
            <a:off x="8648450" y="5065547"/>
            <a:ext cx="232241" cy="160308"/>
          </a:xfrm>
          <a:custGeom>
            <a:avLst/>
            <a:gdLst>
              <a:gd name="T0" fmla="*/ 443 w 497"/>
              <a:gd name="T1" fmla="*/ 0 h 346"/>
              <a:gd name="T2" fmla="*/ 443 w 497"/>
              <a:gd name="T3" fmla="*/ 0 h 346"/>
              <a:gd name="T4" fmla="*/ 212 w 497"/>
              <a:gd name="T5" fmla="*/ 0 h 346"/>
              <a:gd name="T6" fmla="*/ 177 w 497"/>
              <a:gd name="T7" fmla="*/ 8 h 346"/>
              <a:gd name="T8" fmla="*/ 9 w 497"/>
              <a:gd name="T9" fmla="*/ 159 h 346"/>
              <a:gd name="T10" fmla="*/ 9 w 497"/>
              <a:gd name="T11" fmla="*/ 186 h 346"/>
              <a:gd name="T12" fmla="*/ 177 w 497"/>
              <a:gd name="T13" fmla="*/ 327 h 346"/>
              <a:gd name="T14" fmla="*/ 212 w 497"/>
              <a:gd name="T15" fmla="*/ 345 h 346"/>
              <a:gd name="T16" fmla="*/ 443 w 497"/>
              <a:gd name="T17" fmla="*/ 345 h 346"/>
              <a:gd name="T18" fmla="*/ 496 w 497"/>
              <a:gd name="T19" fmla="*/ 292 h 346"/>
              <a:gd name="T20" fmla="*/ 496 w 497"/>
              <a:gd name="T21" fmla="*/ 44 h 346"/>
              <a:gd name="T22" fmla="*/ 443 w 497"/>
              <a:gd name="T23" fmla="*/ 0 h 346"/>
              <a:gd name="T24" fmla="*/ 372 w 497"/>
              <a:gd name="T25" fmla="*/ 274 h 346"/>
              <a:gd name="T26" fmla="*/ 372 w 497"/>
              <a:gd name="T27" fmla="*/ 274 h 346"/>
              <a:gd name="T28" fmla="*/ 309 w 497"/>
              <a:gd name="T29" fmla="*/ 204 h 346"/>
              <a:gd name="T30" fmla="*/ 248 w 497"/>
              <a:gd name="T31" fmla="*/ 274 h 346"/>
              <a:gd name="T32" fmla="*/ 212 w 497"/>
              <a:gd name="T33" fmla="*/ 230 h 346"/>
              <a:gd name="T34" fmla="*/ 274 w 497"/>
              <a:gd name="T35" fmla="*/ 168 h 346"/>
              <a:gd name="T36" fmla="*/ 212 w 497"/>
              <a:gd name="T37" fmla="*/ 106 h 346"/>
              <a:gd name="T38" fmla="*/ 248 w 497"/>
              <a:gd name="T39" fmla="*/ 70 h 346"/>
              <a:gd name="T40" fmla="*/ 309 w 497"/>
              <a:gd name="T41" fmla="*/ 133 h 346"/>
              <a:gd name="T42" fmla="*/ 372 w 497"/>
              <a:gd name="T43" fmla="*/ 70 h 346"/>
              <a:gd name="T44" fmla="*/ 416 w 497"/>
              <a:gd name="T45" fmla="*/ 106 h 346"/>
              <a:gd name="T46" fmla="*/ 346 w 497"/>
              <a:gd name="T47" fmla="*/ 168 h 346"/>
              <a:gd name="T48" fmla="*/ 416 w 497"/>
              <a:gd name="T49" fmla="*/ 230 h 346"/>
              <a:gd name="T50" fmla="*/ 372 w 497"/>
              <a:gd name="T51" fmla="*/ 27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7" name="Freeform 161"/>
          <p:cNvSpPr>
            <a:spLocks noChangeArrowheads="1"/>
          </p:cNvSpPr>
          <p:nvPr userDrawn="1"/>
        </p:nvSpPr>
        <p:spPr bwMode="auto">
          <a:xfrm>
            <a:off x="4550724" y="4524035"/>
            <a:ext cx="224022" cy="195247"/>
          </a:xfrm>
          <a:custGeom>
            <a:avLst/>
            <a:gdLst>
              <a:gd name="T0" fmla="*/ 478 w 479"/>
              <a:gd name="T1" fmla="*/ 390 h 417"/>
              <a:gd name="T2" fmla="*/ 478 w 479"/>
              <a:gd name="T3" fmla="*/ 390 h 417"/>
              <a:gd name="T4" fmla="*/ 257 w 479"/>
              <a:gd name="T5" fmla="*/ 0 h 417"/>
              <a:gd name="T6" fmla="*/ 239 w 479"/>
              <a:gd name="T7" fmla="*/ 0 h 417"/>
              <a:gd name="T8" fmla="*/ 221 w 479"/>
              <a:gd name="T9" fmla="*/ 0 h 417"/>
              <a:gd name="T10" fmla="*/ 0 w 479"/>
              <a:gd name="T11" fmla="*/ 390 h 417"/>
              <a:gd name="T12" fmla="*/ 0 w 479"/>
              <a:gd name="T13" fmla="*/ 408 h 417"/>
              <a:gd name="T14" fmla="*/ 17 w 479"/>
              <a:gd name="T15" fmla="*/ 416 h 417"/>
              <a:gd name="T16" fmla="*/ 461 w 479"/>
              <a:gd name="T17" fmla="*/ 416 h 417"/>
              <a:gd name="T18" fmla="*/ 478 w 479"/>
              <a:gd name="T19" fmla="*/ 408 h 417"/>
              <a:gd name="T20" fmla="*/ 478 w 479"/>
              <a:gd name="T21" fmla="*/ 390 h 417"/>
              <a:gd name="T22" fmla="*/ 265 w 479"/>
              <a:gd name="T23" fmla="*/ 372 h 417"/>
              <a:gd name="T24" fmla="*/ 265 w 479"/>
              <a:gd name="T25" fmla="*/ 372 h 417"/>
              <a:gd name="T26" fmla="*/ 212 w 479"/>
              <a:gd name="T27" fmla="*/ 372 h 417"/>
              <a:gd name="T28" fmla="*/ 212 w 479"/>
              <a:gd name="T29" fmla="*/ 319 h 417"/>
              <a:gd name="T30" fmla="*/ 265 w 479"/>
              <a:gd name="T31" fmla="*/ 319 h 417"/>
              <a:gd name="T32" fmla="*/ 265 w 479"/>
              <a:gd name="T33" fmla="*/ 372 h 417"/>
              <a:gd name="T34" fmla="*/ 265 w 479"/>
              <a:gd name="T35" fmla="*/ 284 h 417"/>
              <a:gd name="T36" fmla="*/ 265 w 479"/>
              <a:gd name="T37" fmla="*/ 284 h 417"/>
              <a:gd name="T38" fmla="*/ 212 w 479"/>
              <a:gd name="T39" fmla="*/ 284 h 417"/>
              <a:gd name="T40" fmla="*/ 212 w 479"/>
              <a:gd name="T41" fmla="*/ 134 h 417"/>
              <a:gd name="T42" fmla="*/ 265 w 479"/>
              <a:gd name="T43" fmla="*/ 134 h 417"/>
              <a:gd name="T44" fmla="*/ 265 w 479"/>
              <a:gd name="T45" fmla="*/ 28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2" name="Freeform 170"/>
          <p:cNvSpPr>
            <a:spLocks noChangeArrowheads="1"/>
          </p:cNvSpPr>
          <p:nvPr userDrawn="1"/>
        </p:nvSpPr>
        <p:spPr bwMode="auto">
          <a:xfrm>
            <a:off x="829135" y="5017604"/>
            <a:ext cx="182916" cy="215801"/>
          </a:xfrm>
          <a:custGeom>
            <a:avLst/>
            <a:gdLst>
              <a:gd name="T0" fmla="*/ 283 w 391"/>
              <a:gd name="T1" fmla="*/ 178 h 463"/>
              <a:gd name="T2" fmla="*/ 283 w 391"/>
              <a:gd name="T3" fmla="*/ 178 h 463"/>
              <a:gd name="T4" fmla="*/ 319 w 391"/>
              <a:gd name="T5" fmla="*/ 18 h 463"/>
              <a:gd name="T6" fmla="*/ 204 w 391"/>
              <a:gd name="T7" fmla="*/ 134 h 463"/>
              <a:gd name="T8" fmla="*/ 98 w 391"/>
              <a:gd name="T9" fmla="*/ 231 h 463"/>
              <a:gd name="T10" fmla="*/ 98 w 391"/>
              <a:gd name="T11" fmla="*/ 400 h 463"/>
              <a:gd name="T12" fmla="*/ 310 w 391"/>
              <a:gd name="T13" fmla="*/ 462 h 463"/>
              <a:gd name="T14" fmla="*/ 390 w 391"/>
              <a:gd name="T15" fmla="*/ 222 h 463"/>
              <a:gd name="T16" fmla="*/ 283 w 391"/>
              <a:gd name="T17" fmla="*/ 178 h 463"/>
              <a:gd name="T18" fmla="*/ 71 w 391"/>
              <a:gd name="T19" fmla="*/ 178 h 463"/>
              <a:gd name="T20" fmla="*/ 71 w 391"/>
              <a:gd name="T21" fmla="*/ 178 h 463"/>
              <a:gd name="T22" fmla="*/ 0 w 391"/>
              <a:gd name="T23" fmla="*/ 257 h 463"/>
              <a:gd name="T24" fmla="*/ 0 w 391"/>
              <a:gd name="T25" fmla="*/ 372 h 463"/>
              <a:gd name="T26" fmla="*/ 71 w 391"/>
              <a:gd name="T27" fmla="*/ 453 h 463"/>
              <a:gd name="T28" fmla="*/ 44 w 391"/>
              <a:gd name="T29" fmla="*/ 400 h 463"/>
              <a:gd name="T30" fmla="*/ 44 w 391"/>
              <a:gd name="T31" fmla="*/ 240 h 463"/>
              <a:gd name="T32" fmla="*/ 71 w 391"/>
              <a:gd name="T33" fmla="*/ 1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3" name="Freeform 171"/>
          <p:cNvSpPr>
            <a:spLocks noChangeArrowheads="1"/>
          </p:cNvSpPr>
          <p:nvPr userDrawn="1"/>
        </p:nvSpPr>
        <p:spPr bwMode="auto">
          <a:xfrm>
            <a:off x="1291563" y="5025825"/>
            <a:ext cx="182917" cy="215801"/>
          </a:xfrm>
          <a:custGeom>
            <a:avLst/>
            <a:gdLst>
              <a:gd name="T0" fmla="*/ 107 w 392"/>
              <a:gd name="T1" fmla="*/ 293 h 462"/>
              <a:gd name="T2" fmla="*/ 107 w 392"/>
              <a:gd name="T3" fmla="*/ 293 h 462"/>
              <a:gd name="T4" fmla="*/ 72 w 392"/>
              <a:gd name="T5" fmla="*/ 444 h 462"/>
              <a:gd name="T6" fmla="*/ 186 w 392"/>
              <a:gd name="T7" fmla="*/ 329 h 462"/>
              <a:gd name="T8" fmla="*/ 293 w 392"/>
              <a:gd name="T9" fmla="*/ 239 h 462"/>
              <a:gd name="T10" fmla="*/ 293 w 392"/>
              <a:gd name="T11" fmla="*/ 63 h 462"/>
              <a:gd name="T12" fmla="*/ 80 w 392"/>
              <a:gd name="T13" fmla="*/ 0 h 462"/>
              <a:gd name="T14" fmla="*/ 0 w 392"/>
              <a:gd name="T15" fmla="*/ 248 h 462"/>
              <a:gd name="T16" fmla="*/ 107 w 392"/>
              <a:gd name="T17" fmla="*/ 293 h 462"/>
              <a:gd name="T18" fmla="*/ 319 w 392"/>
              <a:gd name="T19" fmla="*/ 284 h 462"/>
              <a:gd name="T20" fmla="*/ 319 w 392"/>
              <a:gd name="T21" fmla="*/ 284 h 462"/>
              <a:gd name="T22" fmla="*/ 391 w 392"/>
              <a:gd name="T23" fmla="*/ 213 h 462"/>
              <a:gd name="T24" fmla="*/ 391 w 392"/>
              <a:gd name="T25" fmla="*/ 89 h 462"/>
              <a:gd name="T26" fmla="*/ 319 w 392"/>
              <a:gd name="T27" fmla="*/ 18 h 462"/>
              <a:gd name="T28" fmla="*/ 346 w 392"/>
              <a:gd name="T29" fmla="*/ 71 h 462"/>
              <a:gd name="T30" fmla="*/ 346 w 392"/>
              <a:gd name="T31" fmla="*/ 231 h 462"/>
              <a:gd name="T32" fmla="*/ 319 w 392"/>
              <a:gd name="T33" fmla="*/ 284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73"/>
          <p:cNvSpPr>
            <a:spLocks noChangeArrowheads="1"/>
          </p:cNvSpPr>
          <p:nvPr userDrawn="1"/>
        </p:nvSpPr>
        <p:spPr bwMode="auto">
          <a:xfrm>
            <a:off x="6759089" y="2859182"/>
            <a:ext cx="199357" cy="135646"/>
          </a:xfrm>
          <a:custGeom>
            <a:avLst/>
            <a:gdLst>
              <a:gd name="T0" fmla="*/ 372 w 427"/>
              <a:gd name="T1" fmla="*/ 53 h 293"/>
              <a:gd name="T2" fmla="*/ 372 w 427"/>
              <a:gd name="T3" fmla="*/ 53 h 293"/>
              <a:gd name="T4" fmla="*/ 107 w 427"/>
              <a:gd name="T5" fmla="*/ 53 h 293"/>
              <a:gd name="T6" fmla="*/ 107 w 427"/>
              <a:gd name="T7" fmla="*/ 0 h 293"/>
              <a:gd name="T8" fmla="*/ 0 w 427"/>
              <a:gd name="T9" fmla="*/ 89 h 293"/>
              <a:gd name="T10" fmla="*/ 107 w 427"/>
              <a:gd name="T11" fmla="*/ 177 h 293"/>
              <a:gd name="T12" fmla="*/ 107 w 427"/>
              <a:gd name="T13" fmla="*/ 124 h 293"/>
              <a:gd name="T14" fmla="*/ 354 w 427"/>
              <a:gd name="T15" fmla="*/ 124 h 293"/>
              <a:gd name="T16" fmla="*/ 354 w 427"/>
              <a:gd name="T17" fmla="*/ 221 h 293"/>
              <a:gd name="T18" fmla="*/ 27 w 427"/>
              <a:gd name="T19" fmla="*/ 221 h 293"/>
              <a:gd name="T20" fmla="*/ 27 w 427"/>
              <a:gd name="T21" fmla="*/ 292 h 293"/>
              <a:gd name="T22" fmla="*/ 372 w 427"/>
              <a:gd name="T23" fmla="*/ 292 h 293"/>
              <a:gd name="T24" fmla="*/ 426 w 427"/>
              <a:gd name="T25" fmla="*/ 248 h 293"/>
              <a:gd name="T26" fmla="*/ 426 w 427"/>
              <a:gd name="T27" fmla="*/ 97 h 293"/>
              <a:gd name="T28" fmla="*/ 372 w 427"/>
              <a:gd name="T29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61"/>
          <p:cNvSpPr>
            <a:spLocks noChangeArrowheads="1"/>
          </p:cNvSpPr>
          <p:nvPr userDrawn="1"/>
        </p:nvSpPr>
        <p:spPr bwMode="auto">
          <a:xfrm>
            <a:off x="6834012" y="5038157"/>
            <a:ext cx="174696" cy="135646"/>
          </a:xfrm>
          <a:custGeom>
            <a:avLst/>
            <a:gdLst>
              <a:gd name="T0" fmla="*/ 54 w 374"/>
              <a:gd name="T1" fmla="*/ 221 h 293"/>
              <a:gd name="T2" fmla="*/ 54 w 374"/>
              <a:gd name="T3" fmla="*/ 221 h 293"/>
              <a:gd name="T4" fmla="*/ 248 w 374"/>
              <a:gd name="T5" fmla="*/ 221 h 293"/>
              <a:gd name="T6" fmla="*/ 248 w 374"/>
              <a:gd name="T7" fmla="*/ 292 h 293"/>
              <a:gd name="T8" fmla="*/ 373 w 374"/>
              <a:gd name="T9" fmla="*/ 186 h 293"/>
              <a:gd name="T10" fmla="*/ 248 w 374"/>
              <a:gd name="T11" fmla="*/ 71 h 293"/>
              <a:gd name="T12" fmla="*/ 248 w 374"/>
              <a:gd name="T13" fmla="*/ 150 h 293"/>
              <a:gd name="T14" fmla="*/ 71 w 374"/>
              <a:gd name="T15" fmla="*/ 150 h 293"/>
              <a:gd name="T16" fmla="*/ 71 w 374"/>
              <a:gd name="T17" fmla="*/ 0 h 293"/>
              <a:gd name="T18" fmla="*/ 0 w 374"/>
              <a:gd name="T19" fmla="*/ 0 h 293"/>
              <a:gd name="T20" fmla="*/ 0 w 374"/>
              <a:gd name="T21" fmla="*/ 168 h 293"/>
              <a:gd name="T22" fmla="*/ 54 w 374"/>
              <a:gd name="T23" fmla="*/ 22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151"/>
          <p:cNvSpPr>
            <a:spLocks noChangeArrowheads="1"/>
          </p:cNvSpPr>
          <p:nvPr userDrawn="1"/>
        </p:nvSpPr>
        <p:spPr bwMode="auto">
          <a:xfrm>
            <a:off x="3663055" y="2529291"/>
            <a:ext cx="232241" cy="135646"/>
          </a:xfrm>
          <a:custGeom>
            <a:avLst/>
            <a:gdLst>
              <a:gd name="T0" fmla="*/ 124 w 497"/>
              <a:gd name="T1" fmla="*/ 221 h 293"/>
              <a:gd name="T2" fmla="*/ 124 w 497"/>
              <a:gd name="T3" fmla="*/ 221 h 293"/>
              <a:gd name="T4" fmla="*/ 124 w 497"/>
              <a:gd name="T5" fmla="*/ 97 h 293"/>
              <a:gd name="T6" fmla="*/ 177 w 497"/>
              <a:gd name="T7" fmla="*/ 97 h 293"/>
              <a:gd name="T8" fmla="*/ 88 w 497"/>
              <a:gd name="T9" fmla="*/ 0 h 293"/>
              <a:gd name="T10" fmla="*/ 0 w 497"/>
              <a:gd name="T11" fmla="*/ 97 h 293"/>
              <a:gd name="T12" fmla="*/ 53 w 497"/>
              <a:gd name="T13" fmla="*/ 97 h 293"/>
              <a:gd name="T14" fmla="*/ 53 w 497"/>
              <a:gd name="T15" fmla="*/ 248 h 293"/>
              <a:gd name="T16" fmla="*/ 97 w 497"/>
              <a:gd name="T17" fmla="*/ 292 h 293"/>
              <a:gd name="T18" fmla="*/ 319 w 497"/>
              <a:gd name="T19" fmla="*/ 292 h 293"/>
              <a:gd name="T20" fmla="*/ 256 w 497"/>
              <a:gd name="T21" fmla="*/ 221 h 293"/>
              <a:gd name="T22" fmla="*/ 124 w 497"/>
              <a:gd name="T23" fmla="*/ 221 h 293"/>
              <a:gd name="T24" fmla="*/ 443 w 497"/>
              <a:gd name="T25" fmla="*/ 195 h 293"/>
              <a:gd name="T26" fmla="*/ 443 w 497"/>
              <a:gd name="T27" fmla="*/ 195 h 293"/>
              <a:gd name="T28" fmla="*/ 443 w 497"/>
              <a:gd name="T29" fmla="*/ 44 h 293"/>
              <a:gd name="T30" fmla="*/ 399 w 497"/>
              <a:gd name="T31" fmla="*/ 0 h 293"/>
              <a:gd name="T32" fmla="*/ 177 w 497"/>
              <a:gd name="T33" fmla="*/ 0 h 293"/>
              <a:gd name="T34" fmla="*/ 239 w 497"/>
              <a:gd name="T35" fmla="*/ 61 h 293"/>
              <a:gd name="T36" fmla="*/ 372 w 497"/>
              <a:gd name="T37" fmla="*/ 61 h 293"/>
              <a:gd name="T38" fmla="*/ 372 w 497"/>
              <a:gd name="T39" fmla="*/ 195 h 293"/>
              <a:gd name="T40" fmla="*/ 319 w 497"/>
              <a:gd name="T41" fmla="*/ 195 h 293"/>
              <a:gd name="T42" fmla="*/ 407 w 497"/>
              <a:gd name="T43" fmla="*/ 292 h 293"/>
              <a:gd name="T44" fmla="*/ 496 w 497"/>
              <a:gd name="T45" fmla="*/ 195 h 293"/>
              <a:gd name="T46" fmla="*/ 443 w 497"/>
              <a:gd name="T47" fmla="*/ 195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8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65050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5601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1 Title…</a:t>
            </a:r>
          </a:p>
        </p:txBody>
      </p:sp>
      <p:sp>
        <p:nvSpPr>
          <p:cNvPr id="38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479622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2 Title…</a:t>
            </a:r>
          </a:p>
        </p:txBody>
      </p:sp>
      <p:sp>
        <p:nvSpPr>
          <p:cNvPr id="39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43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3 Title…</a:t>
            </a:r>
          </a:p>
        </p:txBody>
      </p:sp>
      <p:sp>
        <p:nvSpPr>
          <p:cNvPr id="40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867664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4 Title…</a:t>
            </a:r>
          </a:p>
        </p:txBody>
      </p:sp>
      <p:sp>
        <p:nvSpPr>
          <p:cNvPr id="42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479622" y="346206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5 Title…</a:t>
            </a:r>
          </a:p>
        </p:txBody>
      </p:sp>
      <p:sp>
        <p:nvSpPr>
          <p:cNvPr id="4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3643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6 Title…</a:t>
            </a:r>
          </a:p>
        </p:txBody>
      </p:sp>
      <p:sp>
        <p:nvSpPr>
          <p:cNvPr id="44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867664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7 Title…</a:t>
            </a:r>
          </a:p>
        </p:txBody>
      </p:sp>
    </p:spTree>
    <p:extLst>
      <p:ext uri="{BB962C8B-B14F-4D97-AF65-F5344CB8AC3E}">
        <p14:creationId xmlns:p14="http://schemas.microsoft.com/office/powerpoint/2010/main" val="174941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2</a:t>
            </a:r>
          </a:p>
        </p:txBody>
      </p:sp>
      <p:sp>
        <p:nvSpPr>
          <p:cNvPr id="215" name="Freeform 21"/>
          <p:cNvSpPr>
            <a:spLocks noChangeArrowheads="1"/>
          </p:cNvSpPr>
          <p:nvPr userDrawn="1"/>
        </p:nvSpPr>
        <p:spPr bwMode="auto">
          <a:xfrm>
            <a:off x="2191758" y="1351597"/>
            <a:ext cx="232243" cy="129481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6" name="Freeform 22"/>
          <p:cNvSpPr>
            <a:spLocks noChangeArrowheads="1"/>
          </p:cNvSpPr>
          <p:nvPr userDrawn="1"/>
        </p:nvSpPr>
        <p:spPr bwMode="auto">
          <a:xfrm>
            <a:off x="1737551" y="1306382"/>
            <a:ext cx="215799" cy="215801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7" name="Freeform 23"/>
          <p:cNvSpPr>
            <a:spLocks noChangeArrowheads="1"/>
          </p:cNvSpPr>
          <p:nvPr userDrawn="1"/>
        </p:nvSpPr>
        <p:spPr bwMode="auto">
          <a:xfrm>
            <a:off x="820914" y="1318713"/>
            <a:ext cx="199357" cy="195248"/>
          </a:xfrm>
          <a:custGeom>
            <a:avLst/>
            <a:gdLst>
              <a:gd name="T0" fmla="*/ 416 w 427"/>
              <a:gd name="T1" fmla="*/ 53 h 417"/>
              <a:gd name="T2" fmla="*/ 416 w 427"/>
              <a:gd name="T3" fmla="*/ 53 h 417"/>
              <a:gd name="T4" fmla="*/ 354 w 427"/>
              <a:gd name="T5" fmla="*/ 9 h 417"/>
              <a:gd name="T6" fmla="*/ 328 w 427"/>
              <a:gd name="T7" fmla="*/ 0 h 417"/>
              <a:gd name="T8" fmla="*/ 89 w 427"/>
              <a:gd name="T9" fmla="*/ 0 h 417"/>
              <a:gd name="T10" fmla="*/ 62 w 427"/>
              <a:gd name="T11" fmla="*/ 9 h 417"/>
              <a:gd name="T12" fmla="*/ 9 w 427"/>
              <a:gd name="T13" fmla="*/ 53 h 417"/>
              <a:gd name="T14" fmla="*/ 0 w 427"/>
              <a:gd name="T15" fmla="*/ 80 h 417"/>
              <a:gd name="T16" fmla="*/ 44 w 427"/>
              <a:gd name="T17" fmla="*/ 399 h 417"/>
              <a:gd name="T18" fmla="*/ 72 w 427"/>
              <a:gd name="T19" fmla="*/ 416 h 417"/>
              <a:gd name="T20" fmla="*/ 354 w 427"/>
              <a:gd name="T21" fmla="*/ 416 h 417"/>
              <a:gd name="T22" fmla="*/ 381 w 427"/>
              <a:gd name="T23" fmla="*/ 399 h 417"/>
              <a:gd name="T24" fmla="*/ 426 w 427"/>
              <a:gd name="T25" fmla="*/ 80 h 417"/>
              <a:gd name="T26" fmla="*/ 416 w 427"/>
              <a:gd name="T27" fmla="*/ 53 h 417"/>
              <a:gd name="T28" fmla="*/ 213 w 427"/>
              <a:gd name="T29" fmla="*/ 266 h 417"/>
              <a:gd name="T30" fmla="*/ 213 w 427"/>
              <a:gd name="T31" fmla="*/ 266 h 417"/>
              <a:gd name="T32" fmla="*/ 107 w 427"/>
              <a:gd name="T33" fmla="*/ 124 h 417"/>
              <a:gd name="T34" fmla="*/ 160 w 427"/>
              <a:gd name="T35" fmla="*/ 124 h 417"/>
              <a:gd name="T36" fmla="*/ 213 w 427"/>
              <a:gd name="T37" fmla="*/ 222 h 417"/>
              <a:gd name="T38" fmla="*/ 266 w 427"/>
              <a:gd name="T39" fmla="*/ 124 h 417"/>
              <a:gd name="T40" fmla="*/ 310 w 427"/>
              <a:gd name="T41" fmla="*/ 124 h 417"/>
              <a:gd name="T42" fmla="*/ 213 w 427"/>
              <a:gd name="T43" fmla="*/ 266 h 417"/>
              <a:gd name="T44" fmla="*/ 36 w 427"/>
              <a:gd name="T45" fmla="*/ 80 h 417"/>
              <a:gd name="T46" fmla="*/ 36 w 427"/>
              <a:gd name="T47" fmla="*/ 80 h 417"/>
              <a:gd name="T48" fmla="*/ 89 w 427"/>
              <a:gd name="T49" fmla="*/ 27 h 417"/>
              <a:gd name="T50" fmla="*/ 328 w 427"/>
              <a:gd name="T51" fmla="*/ 27 h 417"/>
              <a:gd name="T52" fmla="*/ 391 w 427"/>
              <a:gd name="T53" fmla="*/ 80 h 417"/>
              <a:gd name="T54" fmla="*/ 36 w 427"/>
              <a:gd name="T55" fmla="*/ 8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4" name="Freeform 30"/>
          <p:cNvSpPr>
            <a:spLocks noChangeArrowheads="1"/>
          </p:cNvSpPr>
          <p:nvPr userDrawn="1"/>
        </p:nvSpPr>
        <p:spPr bwMode="auto">
          <a:xfrm>
            <a:off x="1266900" y="1306382"/>
            <a:ext cx="232243" cy="219911"/>
          </a:xfrm>
          <a:custGeom>
            <a:avLst/>
            <a:gdLst>
              <a:gd name="T0" fmla="*/ 133 w 498"/>
              <a:gd name="T1" fmla="*/ 469 h 470"/>
              <a:gd name="T2" fmla="*/ 133 w 498"/>
              <a:gd name="T3" fmla="*/ 469 h 470"/>
              <a:gd name="T4" fmla="*/ 186 w 498"/>
              <a:gd name="T5" fmla="*/ 469 h 470"/>
              <a:gd name="T6" fmla="*/ 293 w 498"/>
              <a:gd name="T7" fmla="*/ 265 h 470"/>
              <a:gd name="T8" fmla="*/ 426 w 498"/>
              <a:gd name="T9" fmla="*/ 265 h 470"/>
              <a:gd name="T10" fmla="*/ 497 w 498"/>
              <a:gd name="T11" fmla="*/ 230 h 470"/>
              <a:gd name="T12" fmla="*/ 426 w 498"/>
              <a:gd name="T13" fmla="*/ 195 h 470"/>
              <a:gd name="T14" fmla="*/ 293 w 498"/>
              <a:gd name="T15" fmla="*/ 195 h 470"/>
              <a:gd name="T16" fmla="*/ 186 w 498"/>
              <a:gd name="T17" fmla="*/ 0 h 470"/>
              <a:gd name="T18" fmla="*/ 133 w 498"/>
              <a:gd name="T19" fmla="*/ 0 h 470"/>
              <a:gd name="T20" fmla="*/ 195 w 498"/>
              <a:gd name="T21" fmla="*/ 195 h 470"/>
              <a:gd name="T22" fmla="*/ 107 w 498"/>
              <a:gd name="T23" fmla="*/ 195 h 470"/>
              <a:gd name="T24" fmla="*/ 53 w 498"/>
              <a:gd name="T25" fmla="*/ 150 h 470"/>
              <a:gd name="T26" fmla="*/ 0 w 498"/>
              <a:gd name="T27" fmla="*/ 150 h 470"/>
              <a:gd name="T28" fmla="*/ 36 w 498"/>
              <a:gd name="T29" fmla="*/ 230 h 470"/>
              <a:gd name="T30" fmla="*/ 0 w 498"/>
              <a:gd name="T31" fmla="*/ 319 h 470"/>
              <a:gd name="T32" fmla="*/ 53 w 498"/>
              <a:gd name="T33" fmla="*/ 319 h 470"/>
              <a:gd name="T34" fmla="*/ 107 w 498"/>
              <a:gd name="T35" fmla="*/ 265 h 470"/>
              <a:gd name="T36" fmla="*/ 195 w 498"/>
              <a:gd name="T37" fmla="*/ 265 h 470"/>
              <a:gd name="T38" fmla="*/ 133 w 498"/>
              <a:gd name="T39" fmla="*/ 46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5" name="Freeform 31"/>
          <p:cNvSpPr>
            <a:spLocks noChangeArrowheads="1"/>
          </p:cNvSpPr>
          <p:nvPr userDrawn="1"/>
        </p:nvSpPr>
        <p:spPr bwMode="auto">
          <a:xfrm>
            <a:off x="2662408" y="1310492"/>
            <a:ext cx="215799" cy="211691"/>
          </a:xfrm>
          <a:custGeom>
            <a:avLst/>
            <a:gdLst>
              <a:gd name="T0" fmla="*/ 231 w 462"/>
              <a:gd name="T1" fmla="*/ 0 h 453"/>
              <a:gd name="T2" fmla="*/ 231 w 462"/>
              <a:gd name="T3" fmla="*/ 0 h 453"/>
              <a:gd name="T4" fmla="*/ 0 w 462"/>
              <a:gd name="T5" fmla="*/ 222 h 453"/>
              <a:gd name="T6" fmla="*/ 231 w 462"/>
              <a:gd name="T7" fmla="*/ 452 h 453"/>
              <a:gd name="T8" fmla="*/ 461 w 462"/>
              <a:gd name="T9" fmla="*/ 222 h 453"/>
              <a:gd name="T10" fmla="*/ 231 w 462"/>
              <a:gd name="T11" fmla="*/ 0 h 453"/>
              <a:gd name="T12" fmla="*/ 231 w 462"/>
              <a:gd name="T13" fmla="*/ 399 h 453"/>
              <a:gd name="T14" fmla="*/ 231 w 462"/>
              <a:gd name="T15" fmla="*/ 399 h 453"/>
              <a:gd name="T16" fmla="*/ 53 w 462"/>
              <a:gd name="T17" fmla="*/ 222 h 453"/>
              <a:gd name="T18" fmla="*/ 231 w 462"/>
              <a:gd name="T19" fmla="*/ 45 h 453"/>
              <a:gd name="T20" fmla="*/ 408 w 462"/>
              <a:gd name="T21" fmla="*/ 222 h 453"/>
              <a:gd name="T22" fmla="*/ 231 w 462"/>
              <a:gd name="T23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1" y="0"/>
                </a:moveTo>
                <a:lnTo>
                  <a:pt x="231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1" y="452"/>
                </a:cubicBezTo>
                <a:cubicBezTo>
                  <a:pt x="355" y="452"/>
                  <a:pt x="461" y="346"/>
                  <a:pt x="461" y="222"/>
                </a:cubicBezTo>
                <a:cubicBezTo>
                  <a:pt x="461" y="98"/>
                  <a:pt x="355" y="0"/>
                  <a:pt x="231" y="0"/>
                </a:cubicBezTo>
                <a:close/>
                <a:moveTo>
                  <a:pt x="231" y="399"/>
                </a:moveTo>
                <a:lnTo>
                  <a:pt x="231" y="399"/>
                </a:lnTo>
                <a:cubicBezTo>
                  <a:pt x="133" y="399"/>
                  <a:pt x="53" y="319"/>
                  <a:pt x="53" y="222"/>
                </a:cubicBezTo>
                <a:cubicBezTo>
                  <a:pt x="53" y="124"/>
                  <a:pt x="133" y="45"/>
                  <a:pt x="231" y="45"/>
                </a:cubicBezTo>
                <a:cubicBezTo>
                  <a:pt x="328" y="45"/>
                  <a:pt x="408" y="124"/>
                  <a:pt x="408" y="222"/>
                </a:cubicBezTo>
                <a:cubicBezTo>
                  <a:pt x="408" y="319"/>
                  <a:pt x="328" y="399"/>
                  <a:pt x="231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6" name="Freeform 32"/>
          <p:cNvSpPr>
            <a:spLocks noChangeArrowheads="1"/>
          </p:cNvSpPr>
          <p:nvPr userDrawn="1"/>
        </p:nvSpPr>
        <p:spPr bwMode="auto">
          <a:xfrm>
            <a:off x="2761060" y="1355707"/>
            <a:ext cx="49326" cy="102762"/>
          </a:xfrm>
          <a:custGeom>
            <a:avLst/>
            <a:gdLst>
              <a:gd name="T0" fmla="*/ 36 w 107"/>
              <a:gd name="T1" fmla="*/ 0 h 222"/>
              <a:gd name="T2" fmla="*/ 0 w 107"/>
              <a:gd name="T3" fmla="*/ 0 h 222"/>
              <a:gd name="T4" fmla="*/ 0 w 107"/>
              <a:gd name="T5" fmla="*/ 133 h 222"/>
              <a:gd name="T6" fmla="*/ 89 w 107"/>
              <a:gd name="T7" fmla="*/ 221 h 222"/>
              <a:gd name="T8" fmla="*/ 106 w 107"/>
              <a:gd name="T9" fmla="*/ 195 h 222"/>
              <a:gd name="T10" fmla="*/ 36 w 107"/>
              <a:gd name="T11" fmla="*/ 114 h 222"/>
              <a:gd name="T12" fmla="*/ 36 w 107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22">
                <a:moveTo>
                  <a:pt x="36" y="0"/>
                </a:moveTo>
                <a:lnTo>
                  <a:pt x="0" y="0"/>
                </a:lnTo>
                <a:lnTo>
                  <a:pt x="0" y="133"/>
                </a:lnTo>
                <a:lnTo>
                  <a:pt x="89" y="221"/>
                </a:lnTo>
                <a:lnTo>
                  <a:pt x="106" y="195"/>
                </a:lnTo>
                <a:lnTo>
                  <a:pt x="36" y="114"/>
                </a:lnTo>
                <a:lnTo>
                  <a:pt x="36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71062" y="2260013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8" name="Freeform 34"/>
          <p:cNvSpPr>
            <a:spLocks noChangeArrowheads="1"/>
          </p:cNvSpPr>
          <p:nvPr userDrawn="1"/>
        </p:nvSpPr>
        <p:spPr bwMode="auto">
          <a:xfrm>
            <a:off x="6865373" y="1298160"/>
            <a:ext cx="131535" cy="232243"/>
          </a:xfrm>
          <a:custGeom>
            <a:avLst/>
            <a:gdLst>
              <a:gd name="T0" fmla="*/ 283 w 284"/>
              <a:gd name="T1" fmla="*/ 115 h 497"/>
              <a:gd name="T2" fmla="*/ 283 w 284"/>
              <a:gd name="T3" fmla="*/ 115 h 497"/>
              <a:gd name="T4" fmla="*/ 283 w 284"/>
              <a:gd name="T5" fmla="*/ 62 h 497"/>
              <a:gd name="T6" fmla="*/ 142 w 284"/>
              <a:gd name="T7" fmla="*/ 0 h 497"/>
              <a:gd name="T8" fmla="*/ 0 w 284"/>
              <a:gd name="T9" fmla="*/ 62 h 497"/>
              <a:gd name="T10" fmla="*/ 0 w 284"/>
              <a:gd name="T11" fmla="*/ 115 h 497"/>
              <a:gd name="T12" fmla="*/ 97 w 284"/>
              <a:gd name="T13" fmla="*/ 248 h 497"/>
              <a:gd name="T14" fmla="*/ 0 w 284"/>
              <a:gd name="T15" fmla="*/ 381 h 497"/>
              <a:gd name="T16" fmla="*/ 0 w 284"/>
              <a:gd name="T17" fmla="*/ 443 h 497"/>
              <a:gd name="T18" fmla="*/ 142 w 284"/>
              <a:gd name="T19" fmla="*/ 496 h 497"/>
              <a:gd name="T20" fmla="*/ 283 w 284"/>
              <a:gd name="T21" fmla="*/ 443 h 497"/>
              <a:gd name="T22" fmla="*/ 283 w 284"/>
              <a:gd name="T23" fmla="*/ 381 h 497"/>
              <a:gd name="T24" fmla="*/ 186 w 284"/>
              <a:gd name="T25" fmla="*/ 248 h 497"/>
              <a:gd name="T26" fmla="*/ 283 w 284"/>
              <a:gd name="T27" fmla="*/ 115 h 497"/>
              <a:gd name="T28" fmla="*/ 44 w 284"/>
              <a:gd name="T29" fmla="*/ 62 h 497"/>
              <a:gd name="T30" fmla="*/ 44 w 284"/>
              <a:gd name="T31" fmla="*/ 62 h 497"/>
              <a:gd name="T32" fmla="*/ 142 w 284"/>
              <a:gd name="T33" fmla="*/ 35 h 497"/>
              <a:gd name="T34" fmla="*/ 239 w 284"/>
              <a:gd name="T35" fmla="*/ 62 h 497"/>
              <a:gd name="T36" fmla="*/ 248 w 284"/>
              <a:gd name="T37" fmla="*/ 71 h 497"/>
              <a:gd name="T38" fmla="*/ 142 w 284"/>
              <a:gd name="T39" fmla="*/ 97 h 497"/>
              <a:gd name="T40" fmla="*/ 35 w 284"/>
              <a:gd name="T41" fmla="*/ 71 h 497"/>
              <a:gd name="T42" fmla="*/ 44 w 284"/>
              <a:gd name="T43" fmla="*/ 62 h 497"/>
              <a:gd name="T44" fmla="*/ 151 w 284"/>
              <a:gd name="T45" fmla="*/ 248 h 497"/>
              <a:gd name="T46" fmla="*/ 151 w 284"/>
              <a:gd name="T47" fmla="*/ 248 h 497"/>
              <a:gd name="T48" fmla="*/ 204 w 284"/>
              <a:gd name="T49" fmla="*/ 328 h 497"/>
              <a:gd name="T50" fmla="*/ 248 w 284"/>
              <a:gd name="T51" fmla="*/ 381 h 497"/>
              <a:gd name="T52" fmla="*/ 248 w 284"/>
              <a:gd name="T53" fmla="*/ 416 h 497"/>
              <a:gd name="T54" fmla="*/ 151 w 284"/>
              <a:gd name="T55" fmla="*/ 354 h 497"/>
              <a:gd name="T56" fmla="*/ 133 w 284"/>
              <a:gd name="T57" fmla="*/ 354 h 497"/>
              <a:gd name="T58" fmla="*/ 35 w 284"/>
              <a:gd name="T59" fmla="*/ 416 h 497"/>
              <a:gd name="T60" fmla="*/ 35 w 284"/>
              <a:gd name="T61" fmla="*/ 381 h 497"/>
              <a:gd name="T62" fmla="*/ 80 w 284"/>
              <a:gd name="T63" fmla="*/ 328 h 497"/>
              <a:gd name="T64" fmla="*/ 133 w 284"/>
              <a:gd name="T65" fmla="*/ 248 h 497"/>
              <a:gd name="T66" fmla="*/ 80 w 284"/>
              <a:gd name="T67" fmla="*/ 177 h 497"/>
              <a:gd name="T68" fmla="*/ 35 w 284"/>
              <a:gd name="T69" fmla="*/ 115 h 497"/>
              <a:gd name="T70" fmla="*/ 35 w 284"/>
              <a:gd name="T71" fmla="*/ 88 h 497"/>
              <a:gd name="T72" fmla="*/ 142 w 284"/>
              <a:gd name="T73" fmla="*/ 115 h 497"/>
              <a:gd name="T74" fmla="*/ 248 w 284"/>
              <a:gd name="T75" fmla="*/ 88 h 497"/>
              <a:gd name="T76" fmla="*/ 248 w 284"/>
              <a:gd name="T77" fmla="*/ 115 h 497"/>
              <a:gd name="T78" fmla="*/ 204 w 284"/>
              <a:gd name="T79" fmla="*/ 177 h 497"/>
              <a:gd name="T80" fmla="*/ 151 w 284"/>
              <a:gd name="T81" fmla="*/ 248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0" name="Freeform 36"/>
          <p:cNvSpPr>
            <a:spLocks noChangeArrowheads="1"/>
          </p:cNvSpPr>
          <p:nvPr userDrawn="1"/>
        </p:nvSpPr>
        <p:spPr bwMode="auto">
          <a:xfrm>
            <a:off x="7275749" y="1772922"/>
            <a:ext cx="224022" cy="203468"/>
          </a:xfrm>
          <a:custGeom>
            <a:avLst/>
            <a:gdLst>
              <a:gd name="T0" fmla="*/ 239 w 480"/>
              <a:gd name="T1" fmla="*/ 328 h 436"/>
              <a:gd name="T2" fmla="*/ 239 w 480"/>
              <a:gd name="T3" fmla="*/ 328 h 436"/>
              <a:gd name="T4" fmla="*/ 186 w 480"/>
              <a:gd name="T5" fmla="*/ 382 h 436"/>
              <a:gd name="T6" fmla="*/ 239 w 480"/>
              <a:gd name="T7" fmla="*/ 435 h 436"/>
              <a:gd name="T8" fmla="*/ 292 w 480"/>
              <a:gd name="T9" fmla="*/ 382 h 436"/>
              <a:gd name="T10" fmla="*/ 239 w 480"/>
              <a:gd name="T11" fmla="*/ 328 h 436"/>
              <a:gd name="T12" fmla="*/ 133 w 480"/>
              <a:gd name="T13" fmla="*/ 275 h 436"/>
              <a:gd name="T14" fmla="*/ 133 w 480"/>
              <a:gd name="T15" fmla="*/ 275 h 436"/>
              <a:gd name="T16" fmla="*/ 168 w 480"/>
              <a:gd name="T17" fmla="*/ 311 h 436"/>
              <a:gd name="T18" fmla="*/ 310 w 480"/>
              <a:gd name="T19" fmla="*/ 311 h 436"/>
              <a:gd name="T20" fmla="*/ 345 w 480"/>
              <a:gd name="T21" fmla="*/ 275 h 436"/>
              <a:gd name="T22" fmla="*/ 133 w 480"/>
              <a:gd name="T23" fmla="*/ 275 h 436"/>
              <a:gd name="T24" fmla="*/ 62 w 480"/>
              <a:gd name="T25" fmla="*/ 204 h 436"/>
              <a:gd name="T26" fmla="*/ 62 w 480"/>
              <a:gd name="T27" fmla="*/ 204 h 436"/>
              <a:gd name="T28" fmla="*/ 98 w 480"/>
              <a:gd name="T29" fmla="*/ 240 h 436"/>
              <a:gd name="T30" fmla="*/ 381 w 480"/>
              <a:gd name="T31" fmla="*/ 240 h 436"/>
              <a:gd name="T32" fmla="*/ 417 w 480"/>
              <a:gd name="T33" fmla="*/ 204 h 436"/>
              <a:gd name="T34" fmla="*/ 62 w 480"/>
              <a:gd name="T35" fmla="*/ 204 h 436"/>
              <a:gd name="T36" fmla="*/ 0 w 480"/>
              <a:gd name="T37" fmla="*/ 134 h 436"/>
              <a:gd name="T38" fmla="*/ 0 w 480"/>
              <a:gd name="T39" fmla="*/ 134 h 436"/>
              <a:gd name="T40" fmla="*/ 26 w 480"/>
              <a:gd name="T41" fmla="*/ 169 h 436"/>
              <a:gd name="T42" fmla="*/ 443 w 480"/>
              <a:gd name="T43" fmla="*/ 169 h 436"/>
              <a:gd name="T44" fmla="*/ 479 w 480"/>
              <a:gd name="T45" fmla="*/ 134 h 436"/>
              <a:gd name="T46" fmla="*/ 0 w 480"/>
              <a:gd name="T47" fmla="*/ 1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54042" y="2280566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2" name="Freeform 38"/>
          <p:cNvSpPr>
            <a:spLocks noChangeArrowheads="1"/>
          </p:cNvSpPr>
          <p:nvPr userDrawn="1"/>
        </p:nvSpPr>
        <p:spPr bwMode="auto">
          <a:xfrm>
            <a:off x="4107241" y="1310492"/>
            <a:ext cx="94541" cy="211691"/>
          </a:xfrm>
          <a:custGeom>
            <a:avLst/>
            <a:gdLst>
              <a:gd name="T0" fmla="*/ 26 w 205"/>
              <a:gd name="T1" fmla="*/ 443 h 453"/>
              <a:gd name="T2" fmla="*/ 26 w 205"/>
              <a:gd name="T3" fmla="*/ 443 h 453"/>
              <a:gd name="T4" fmla="*/ 106 w 205"/>
              <a:gd name="T5" fmla="*/ 266 h 453"/>
              <a:gd name="T6" fmla="*/ 8 w 205"/>
              <a:gd name="T7" fmla="*/ 212 h 453"/>
              <a:gd name="T8" fmla="*/ 186 w 205"/>
              <a:gd name="T9" fmla="*/ 0 h 453"/>
              <a:gd name="T10" fmla="*/ 106 w 205"/>
              <a:gd name="T11" fmla="*/ 187 h 453"/>
              <a:gd name="T12" fmla="*/ 204 w 205"/>
              <a:gd name="T13" fmla="*/ 240 h 453"/>
              <a:gd name="T14" fmla="*/ 26 w 205"/>
              <a:gd name="T15" fmla="*/ 44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3" name="Freeform 39"/>
          <p:cNvSpPr>
            <a:spLocks noChangeArrowheads="1"/>
          </p:cNvSpPr>
          <p:nvPr userDrawn="1"/>
        </p:nvSpPr>
        <p:spPr bwMode="auto">
          <a:xfrm>
            <a:off x="3591376" y="1310492"/>
            <a:ext cx="207579" cy="207580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4" name="Freeform 40"/>
          <p:cNvSpPr>
            <a:spLocks noChangeArrowheads="1"/>
          </p:cNvSpPr>
          <p:nvPr userDrawn="1"/>
        </p:nvSpPr>
        <p:spPr bwMode="auto">
          <a:xfrm>
            <a:off x="3157720" y="1384481"/>
            <a:ext cx="150033" cy="145922"/>
          </a:xfrm>
          <a:custGeom>
            <a:avLst/>
            <a:gdLst>
              <a:gd name="T0" fmla="*/ 311 w 320"/>
              <a:gd name="T1" fmla="*/ 0 h 312"/>
              <a:gd name="T2" fmla="*/ 311 w 320"/>
              <a:gd name="T3" fmla="*/ 0 h 312"/>
              <a:gd name="T4" fmla="*/ 293 w 320"/>
              <a:gd name="T5" fmla="*/ 0 h 312"/>
              <a:gd name="T6" fmla="*/ 284 w 320"/>
              <a:gd name="T7" fmla="*/ 9 h 312"/>
              <a:gd name="T8" fmla="*/ 284 w 320"/>
              <a:gd name="T9" fmla="*/ 72 h 312"/>
              <a:gd name="T10" fmla="*/ 160 w 320"/>
              <a:gd name="T11" fmla="*/ 160 h 312"/>
              <a:gd name="T12" fmla="*/ 36 w 320"/>
              <a:gd name="T13" fmla="*/ 72 h 312"/>
              <a:gd name="T14" fmla="*/ 36 w 320"/>
              <a:gd name="T15" fmla="*/ 9 h 312"/>
              <a:gd name="T16" fmla="*/ 28 w 320"/>
              <a:gd name="T17" fmla="*/ 0 h 312"/>
              <a:gd name="T18" fmla="*/ 9 w 320"/>
              <a:gd name="T19" fmla="*/ 0 h 312"/>
              <a:gd name="T20" fmla="*/ 0 w 320"/>
              <a:gd name="T21" fmla="*/ 9 h 312"/>
              <a:gd name="T22" fmla="*/ 0 w 320"/>
              <a:gd name="T23" fmla="*/ 72 h 312"/>
              <a:gd name="T24" fmla="*/ 134 w 320"/>
              <a:gd name="T25" fmla="*/ 196 h 312"/>
              <a:gd name="T26" fmla="*/ 134 w 320"/>
              <a:gd name="T27" fmla="*/ 266 h 312"/>
              <a:gd name="T28" fmla="*/ 72 w 320"/>
              <a:gd name="T29" fmla="*/ 266 h 312"/>
              <a:gd name="T30" fmla="*/ 63 w 320"/>
              <a:gd name="T31" fmla="*/ 275 h 312"/>
              <a:gd name="T32" fmla="*/ 63 w 320"/>
              <a:gd name="T33" fmla="*/ 302 h 312"/>
              <a:gd name="T34" fmla="*/ 72 w 320"/>
              <a:gd name="T35" fmla="*/ 311 h 312"/>
              <a:gd name="T36" fmla="*/ 249 w 320"/>
              <a:gd name="T37" fmla="*/ 311 h 312"/>
              <a:gd name="T38" fmla="*/ 257 w 320"/>
              <a:gd name="T39" fmla="*/ 302 h 312"/>
              <a:gd name="T40" fmla="*/ 257 w 320"/>
              <a:gd name="T41" fmla="*/ 275 h 312"/>
              <a:gd name="T42" fmla="*/ 249 w 320"/>
              <a:gd name="T43" fmla="*/ 266 h 312"/>
              <a:gd name="T44" fmla="*/ 187 w 320"/>
              <a:gd name="T45" fmla="*/ 266 h 312"/>
              <a:gd name="T46" fmla="*/ 187 w 320"/>
              <a:gd name="T47" fmla="*/ 196 h 312"/>
              <a:gd name="T48" fmla="*/ 319 w 320"/>
              <a:gd name="T49" fmla="*/ 72 h 312"/>
              <a:gd name="T50" fmla="*/ 319 w 320"/>
              <a:gd name="T51" fmla="*/ 9 h 312"/>
              <a:gd name="T52" fmla="*/ 311 w 320"/>
              <a:gd name="T5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5" name="Freeform 41"/>
          <p:cNvSpPr>
            <a:spLocks noChangeArrowheads="1"/>
          </p:cNvSpPr>
          <p:nvPr userDrawn="1"/>
        </p:nvSpPr>
        <p:spPr bwMode="auto">
          <a:xfrm>
            <a:off x="3198825" y="1384481"/>
            <a:ext cx="65768" cy="55492"/>
          </a:xfrm>
          <a:custGeom>
            <a:avLst/>
            <a:gdLst>
              <a:gd name="T0" fmla="*/ 71 w 143"/>
              <a:gd name="T1" fmla="*/ 116 h 117"/>
              <a:gd name="T2" fmla="*/ 71 w 143"/>
              <a:gd name="T3" fmla="*/ 116 h 117"/>
              <a:gd name="T4" fmla="*/ 142 w 143"/>
              <a:gd name="T5" fmla="*/ 72 h 117"/>
              <a:gd name="T6" fmla="*/ 142 w 143"/>
              <a:gd name="T7" fmla="*/ 0 h 117"/>
              <a:gd name="T8" fmla="*/ 0 w 143"/>
              <a:gd name="T9" fmla="*/ 0 h 117"/>
              <a:gd name="T10" fmla="*/ 0 w 143"/>
              <a:gd name="T11" fmla="*/ 72 h 117"/>
              <a:gd name="T12" fmla="*/ 71 w 143"/>
              <a:gd name="T13" fmla="*/ 11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6" name="Freeform 42"/>
          <p:cNvSpPr>
            <a:spLocks noChangeArrowheads="1"/>
          </p:cNvSpPr>
          <p:nvPr userDrawn="1"/>
        </p:nvSpPr>
        <p:spPr bwMode="auto">
          <a:xfrm>
            <a:off x="3198825" y="1298160"/>
            <a:ext cx="65768" cy="69879"/>
          </a:xfrm>
          <a:custGeom>
            <a:avLst/>
            <a:gdLst>
              <a:gd name="T0" fmla="*/ 142 w 143"/>
              <a:gd name="T1" fmla="*/ 44 h 151"/>
              <a:gd name="T2" fmla="*/ 142 w 143"/>
              <a:gd name="T3" fmla="*/ 44 h 151"/>
              <a:gd name="T4" fmla="*/ 71 w 143"/>
              <a:gd name="T5" fmla="*/ 0 h 151"/>
              <a:gd name="T6" fmla="*/ 0 w 143"/>
              <a:gd name="T7" fmla="*/ 44 h 151"/>
              <a:gd name="T8" fmla="*/ 0 w 143"/>
              <a:gd name="T9" fmla="*/ 150 h 151"/>
              <a:gd name="T10" fmla="*/ 142 w 143"/>
              <a:gd name="T11" fmla="*/ 150 h 151"/>
              <a:gd name="T12" fmla="*/ 142 w 143"/>
              <a:gd name="T13" fmla="*/ 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7" name="Freeform 79"/>
          <p:cNvSpPr>
            <a:spLocks noChangeArrowheads="1"/>
          </p:cNvSpPr>
          <p:nvPr userDrawn="1"/>
        </p:nvSpPr>
        <p:spPr bwMode="auto">
          <a:xfrm>
            <a:off x="6357729" y="1764701"/>
            <a:ext cx="224021" cy="224021"/>
          </a:xfrm>
          <a:custGeom>
            <a:avLst/>
            <a:gdLst>
              <a:gd name="T0" fmla="*/ 239 w 479"/>
              <a:gd name="T1" fmla="*/ 0 h 479"/>
              <a:gd name="T2" fmla="*/ 239 w 479"/>
              <a:gd name="T3" fmla="*/ 0 h 479"/>
              <a:gd name="T4" fmla="*/ 0 w 479"/>
              <a:gd name="T5" fmla="*/ 239 h 479"/>
              <a:gd name="T6" fmla="*/ 239 w 479"/>
              <a:gd name="T7" fmla="*/ 478 h 479"/>
              <a:gd name="T8" fmla="*/ 478 w 479"/>
              <a:gd name="T9" fmla="*/ 239 h 479"/>
              <a:gd name="T10" fmla="*/ 239 w 479"/>
              <a:gd name="T11" fmla="*/ 0 h 479"/>
              <a:gd name="T12" fmla="*/ 443 w 479"/>
              <a:gd name="T13" fmla="*/ 239 h 479"/>
              <a:gd name="T14" fmla="*/ 443 w 479"/>
              <a:gd name="T15" fmla="*/ 239 h 479"/>
              <a:gd name="T16" fmla="*/ 399 w 479"/>
              <a:gd name="T17" fmla="*/ 363 h 479"/>
              <a:gd name="T18" fmla="*/ 390 w 479"/>
              <a:gd name="T19" fmla="*/ 328 h 479"/>
              <a:gd name="T20" fmla="*/ 399 w 479"/>
              <a:gd name="T21" fmla="*/ 257 h 479"/>
              <a:gd name="T22" fmla="*/ 372 w 479"/>
              <a:gd name="T23" fmla="*/ 204 h 479"/>
              <a:gd name="T24" fmla="*/ 319 w 479"/>
              <a:gd name="T25" fmla="*/ 178 h 479"/>
              <a:gd name="T26" fmla="*/ 346 w 479"/>
              <a:gd name="T27" fmla="*/ 88 h 479"/>
              <a:gd name="T28" fmla="*/ 293 w 479"/>
              <a:gd name="T29" fmla="*/ 62 h 479"/>
              <a:gd name="T30" fmla="*/ 301 w 479"/>
              <a:gd name="T31" fmla="*/ 53 h 479"/>
              <a:gd name="T32" fmla="*/ 443 w 479"/>
              <a:gd name="T33" fmla="*/ 239 h 479"/>
              <a:gd name="T34" fmla="*/ 212 w 479"/>
              <a:gd name="T35" fmla="*/ 44 h 479"/>
              <a:gd name="T36" fmla="*/ 212 w 479"/>
              <a:gd name="T37" fmla="*/ 44 h 479"/>
              <a:gd name="T38" fmla="*/ 186 w 479"/>
              <a:gd name="T39" fmla="*/ 62 h 479"/>
              <a:gd name="T40" fmla="*/ 150 w 479"/>
              <a:gd name="T41" fmla="*/ 88 h 479"/>
              <a:gd name="T42" fmla="*/ 115 w 479"/>
              <a:gd name="T43" fmla="*/ 133 h 479"/>
              <a:gd name="T44" fmla="*/ 133 w 479"/>
              <a:gd name="T45" fmla="*/ 159 h 479"/>
              <a:gd name="T46" fmla="*/ 177 w 479"/>
              <a:gd name="T47" fmla="*/ 159 h 479"/>
              <a:gd name="T48" fmla="*/ 248 w 479"/>
              <a:gd name="T49" fmla="*/ 239 h 479"/>
              <a:gd name="T50" fmla="*/ 186 w 479"/>
              <a:gd name="T51" fmla="*/ 292 h 479"/>
              <a:gd name="T52" fmla="*/ 177 w 479"/>
              <a:gd name="T53" fmla="*/ 337 h 479"/>
              <a:gd name="T54" fmla="*/ 177 w 479"/>
              <a:gd name="T55" fmla="*/ 390 h 479"/>
              <a:gd name="T56" fmla="*/ 133 w 479"/>
              <a:gd name="T57" fmla="*/ 345 h 479"/>
              <a:gd name="T58" fmla="*/ 124 w 479"/>
              <a:gd name="T59" fmla="*/ 284 h 479"/>
              <a:gd name="T60" fmla="*/ 88 w 479"/>
              <a:gd name="T61" fmla="*/ 239 h 479"/>
              <a:gd name="T62" fmla="*/ 106 w 479"/>
              <a:gd name="T63" fmla="*/ 186 h 479"/>
              <a:gd name="T64" fmla="*/ 53 w 479"/>
              <a:gd name="T65" fmla="*/ 169 h 479"/>
              <a:gd name="T66" fmla="*/ 212 w 479"/>
              <a:gd name="T67" fmla="*/ 44 h 479"/>
              <a:gd name="T68" fmla="*/ 177 w 479"/>
              <a:gd name="T69" fmla="*/ 434 h 479"/>
              <a:gd name="T70" fmla="*/ 177 w 479"/>
              <a:gd name="T71" fmla="*/ 434 h 479"/>
              <a:gd name="T72" fmla="*/ 204 w 479"/>
              <a:gd name="T73" fmla="*/ 416 h 479"/>
              <a:gd name="T74" fmla="*/ 239 w 479"/>
              <a:gd name="T75" fmla="*/ 407 h 479"/>
              <a:gd name="T76" fmla="*/ 293 w 479"/>
              <a:gd name="T77" fmla="*/ 390 h 479"/>
              <a:gd name="T78" fmla="*/ 354 w 479"/>
              <a:gd name="T79" fmla="*/ 407 h 479"/>
              <a:gd name="T80" fmla="*/ 239 w 479"/>
              <a:gd name="T81" fmla="*/ 443 h 479"/>
              <a:gd name="T82" fmla="*/ 177 w 479"/>
              <a:gd name="T83" fmla="*/ 43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8" name="Freeform 80"/>
          <p:cNvSpPr>
            <a:spLocks noChangeArrowheads="1"/>
          </p:cNvSpPr>
          <p:nvPr userDrawn="1"/>
        </p:nvSpPr>
        <p:spPr bwMode="auto">
          <a:xfrm>
            <a:off x="6816047" y="1805805"/>
            <a:ext cx="232243" cy="141810"/>
          </a:xfrm>
          <a:custGeom>
            <a:avLst/>
            <a:gdLst>
              <a:gd name="T0" fmla="*/ 462 w 498"/>
              <a:gd name="T1" fmla="*/ 0 h 303"/>
              <a:gd name="T2" fmla="*/ 0 w 498"/>
              <a:gd name="T3" fmla="*/ 36 h 303"/>
              <a:gd name="T4" fmla="*/ 36 w 498"/>
              <a:gd name="T5" fmla="*/ 302 h 303"/>
              <a:gd name="T6" fmla="*/ 497 w 498"/>
              <a:gd name="T7" fmla="*/ 266 h 303"/>
              <a:gd name="T8" fmla="*/ 462 w 498"/>
              <a:gd name="T9" fmla="*/ 0 h 303"/>
              <a:gd name="T10" fmla="*/ 275 w 498"/>
              <a:gd name="T11" fmla="*/ 54 h 303"/>
              <a:gd name="T12" fmla="*/ 319 w 498"/>
              <a:gd name="T13" fmla="*/ 107 h 303"/>
              <a:gd name="T14" fmla="*/ 275 w 498"/>
              <a:gd name="T15" fmla="*/ 54 h 303"/>
              <a:gd name="T16" fmla="*/ 346 w 498"/>
              <a:gd name="T17" fmla="*/ 125 h 303"/>
              <a:gd name="T18" fmla="*/ 302 w 498"/>
              <a:gd name="T19" fmla="*/ 178 h 303"/>
              <a:gd name="T20" fmla="*/ 346 w 498"/>
              <a:gd name="T21" fmla="*/ 125 h 303"/>
              <a:gd name="T22" fmla="*/ 195 w 498"/>
              <a:gd name="T23" fmla="*/ 54 h 303"/>
              <a:gd name="T24" fmla="*/ 249 w 498"/>
              <a:gd name="T25" fmla="*/ 107 h 303"/>
              <a:gd name="T26" fmla="*/ 195 w 498"/>
              <a:gd name="T27" fmla="*/ 54 h 303"/>
              <a:gd name="T28" fmla="*/ 275 w 498"/>
              <a:gd name="T29" fmla="*/ 125 h 303"/>
              <a:gd name="T30" fmla="*/ 222 w 498"/>
              <a:gd name="T31" fmla="*/ 178 h 303"/>
              <a:gd name="T32" fmla="*/ 275 w 498"/>
              <a:gd name="T33" fmla="*/ 125 h 303"/>
              <a:gd name="T34" fmla="*/ 124 w 498"/>
              <a:gd name="T35" fmla="*/ 54 h 303"/>
              <a:gd name="T36" fmla="*/ 178 w 498"/>
              <a:gd name="T37" fmla="*/ 107 h 303"/>
              <a:gd name="T38" fmla="*/ 124 w 498"/>
              <a:gd name="T39" fmla="*/ 54 h 303"/>
              <a:gd name="T40" fmla="*/ 195 w 498"/>
              <a:gd name="T41" fmla="*/ 125 h 303"/>
              <a:gd name="T42" fmla="*/ 151 w 498"/>
              <a:gd name="T43" fmla="*/ 178 h 303"/>
              <a:gd name="T44" fmla="*/ 195 w 498"/>
              <a:gd name="T45" fmla="*/ 125 h 303"/>
              <a:gd name="T46" fmla="*/ 54 w 498"/>
              <a:gd name="T47" fmla="*/ 54 h 303"/>
              <a:gd name="T48" fmla="*/ 98 w 498"/>
              <a:gd name="T49" fmla="*/ 107 h 303"/>
              <a:gd name="T50" fmla="*/ 54 w 498"/>
              <a:gd name="T51" fmla="*/ 54 h 303"/>
              <a:gd name="T52" fmla="*/ 124 w 498"/>
              <a:gd name="T53" fmla="*/ 125 h 303"/>
              <a:gd name="T54" fmla="*/ 71 w 498"/>
              <a:gd name="T55" fmla="*/ 178 h 303"/>
              <a:gd name="T56" fmla="*/ 124 w 498"/>
              <a:gd name="T57" fmla="*/ 125 h 303"/>
              <a:gd name="T58" fmla="*/ 98 w 498"/>
              <a:gd name="T59" fmla="*/ 249 h 303"/>
              <a:gd name="T60" fmla="*/ 54 w 498"/>
              <a:gd name="T61" fmla="*/ 204 h 303"/>
              <a:gd name="T62" fmla="*/ 98 w 498"/>
              <a:gd name="T63" fmla="*/ 249 h 303"/>
              <a:gd name="T64" fmla="*/ 372 w 498"/>
              <a:gd name="T65" fmla="*/ 249 h 303"/>
              <a:gd name="T66" fmla="*/ 124 w 498"/>
              <a:gd name="T67" fmla="*/ 204 h 303"/>
              <a:gd name="T68" fmla="*/ 372 w 498"/>
              <a:gd name="T69" fmla="*/ 249 h 303"/>
              <a:gd name="T70" fmla="*/ 443 w 498"/>
              <a:gd name="T71" fmla="*/ 249 h 303"/>
              <a:gd name="T72" fmla="*/ 399 w 498"/>
              <a:gd name="T73" fmla="*/ 204 h 303"/>
              <a:gd name="T74" fmla="*/ 443 w 498"/>
              <a:gd name="T75" fmla="*/ 249 h 303"/>
              <a:gd name="T76" fmla="*/ 372 w 498"/>
              <a:gd name="T77" fmla="*/ 178 h 303"/>
              <a:gd name="T78" fmla="*/ 425 w 498"/>
              <a:gd name="T79" fmla="*/ 125 h 303"/>
              <a:gd name="T80" fmla="*/ 372 w 498"/>
              <a:gd name="T81" fmla="*/ 178 h 303"/>
              <a:gd name="T82" fmla="*/ 443 w 498"/>
              <a:gd name="T83" fmla="*/ 107 h 303"/>
              <a:gd name="T84" fmla="*/ 346 w 498"/>
              <a:gd name="T85" fmla="*/ 54 h 303"/>
              <a:gd name="T86" fmla="*/ 443 w 498"/>
              <a:gd name="T87" fmla="*/ 10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9" name="Freeform 81"/>
          <p:cNvSpPr>
            <a:spLocks noChangeArrowheads="1"/>
          </p:cNvSpPr>
          <p:nvPr userDrawn="1"/>
        </p:nvSpPr>
        <p:spPr bwMode="auto">
          <a:xfrm>
            <a:off x="342042" y="2247681"/>
            <a:ext cx="232243" cy="187027"/>
          </a:xfrm>
          <a:custGeom>
            <a:avLst/>
            <a:gdLst>
              <a:gd name="T0" fmla="*/ 442 w 497"/>
              <a:gd name="T1" fmla="*/ 0 h 401"/>
              <a:gd name="T2" fmla="*/ 442 w 497"/>
              <a:gd name="T3" fmla="*/ 0 h 401"/>
              <a:gd name="T4" fmla="*/ 53 w 497"/>
              <a:gd name="T5" fmla="*/ 0 h 401"/>
              <a:gd name="T6" fmla="*/ 0 w 497"/>
              <a:gd name="T7" fmla="*/ 45 h 401"/>
              <a:gd name="T8" fmla="*/ 0 w 497"/>
              <a:gd name="T9" fmla="*/ 347 h 401"/>
              <a:gd name="T10" fmla="*/ 53 w 497"/>
              <a:gd name="T11" fmla="*/ 400 h 401"/>
              <a:gd name="T12" fmla="*/ 442 w 497"/>
              <a:gd name="T13" fmla="*/ 400 h 401"/>
              <a:gd name="T14" fmla="*/ 496 w 497"/>
              <a:gd name="T15" fmla="*/ 347 h 401"/>
              <a:gd name="T16" fmla="*/ 496 w 497"/>
              <a:gd name="T17" fmla="*/ 45 h 401"/>
              <a:gd name="T18" fmla="*/ 442 w 497"/>
              <a:gd name="T19" fmla="*/ 0 h 401"/>
              <a:gd name="T20" fmla="*/ 114 w 497"/>
              <a:gd name="T21" fmla="*/ 45 h 401"/>
              <a:gd name="T22" fmla="*/ 114 w 497"/>
              <a:gd name="T23" fmla="*/ 45 h 401"/>
              <a:gd name="T24" fmla="*/ 132 w 497"/>
              <a:gd name="T25" fmla="*/ 63 h 401"/>
              <a:gd name="T26" fmla="*/ 114 w 497"/>
              <a:gd name="T27" fmla="*/ 80 h 401"/>
              <a:gd name="T28" fmla="*/ 97 w 497"/>
              <a:gd name="T29" fmla="*/ 63 h 401"/>
              <a:gd name="T30" fmla="*/ 114 w 497"/>
              <a:gd name="T31" fmla="*/ 45 h 401"/>
              <a:gd name="T32" fmla="*/ 44 w 497"/>
              <a:gd name="T33" fmla="*/ 63 h 401"/>
              <a:gd name="T34" fmla="*/ 44 w 497"/>
              <a:gd name="T35" fmla="*/ 63 h 401"/>
              <a:gd name="T36" fmla="*/ 61 w 497"/>
              <a:gd name="T37" fmla="*/ 45 h 401"/>
              <a:gd name="T38" fmla="*/ 79 w 497"/>
              <a:gd name="T39" fmla="*/ 63 h 401"/>
              <a:gd name="T40" fmla="*/ 61 w 497"/>
              <a:gd name="T41" fmla="*/ 80 h 401"/>
              <a:gd name="T42" fmla="*/ 44 w 497"/>
              <a:gd name="T43" fmla="*/ 63 h 401"/>
              <a:gd name="T44" fmla="*/ 442 w 497"/>
              <a:gd name="T45" fmla="*/ 347 h 401"/>
              <a:gd name="T46" fmla="*/ 442 w 497"/>
              <a:gd name="T47" fmla="*/ 347 h 401"/>
              <a:gd name="T48" fmla="*/ 44 w 497"/>
              <a:gd name="T49" fmla="*/ 347 h 401"/>
              <a:gd name="T50" fmla="*/ 44 w 497"/>
              <a:gd name="T51" fmla="*/ 116 h 401"/>
              <a:gd name="T52" fmla="*/ 442 w 497"/>
              <a:gd name="T53" fmla="*/ 116 h 401"/>
              <a:gd name="T54" fmla="*/ 442 w 497"/>
              <a:gd name="T55" fmla="*/ 347 h 401"/>
              <a:gd name="T56" fmla="*/ 442 w 497"/>
              <a:gd name="T57" fmla="*/ 80 h 401"/>
              <a:gd name="T58" fmla="*/ 442 w 497"/>
              <a:gd name="T59" fmla="*/ 80 h 401"/>
              <a:gd name="T60" fmla="*/ 150 w 497"/>
              <a:gd name="T61" fmla="*/ 80 h 401"/>
              <a:gd name="T62" fmla="*/ 150 w 497"/>
              <a:gd name="T63" fmla="*/ 45 h 401"/>
              <a:gd name="T64" fmla="*/ 442 w 497"/>
              <a:gd name="T65" fmla="*/ 45 h 401"/>
              <a:gd name="T66" fmla="*/ 442 w 497"/>
              <a:gd name="T67" fmla="*/ 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0" name="Freeform 82"/>
          <p:cNvSpPr>
            <a:spLocks noChangeArrowheads="1"/>
          </p:cNvSpPr>
          <p:nvPr userDrawn="1"/>
        </p:nvSpPr>
        <p:spPr bwMode="auto">
          <a:xfrm>
            <a:off x="804472" y="2235350"/>
            <a:ext cx="232241" cy="207580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1" name="Freeform 83"/>
          <p:cNvSpPr>
            <a:spLocks noChangeArrowheads="1"/>
          </p:cNvSpPr>
          <p:nvPr userDrawn="1"/>
        </p:nvSpPr>
        <p:spPr bwMode="auto">
          <a:xfrm>
            <a:off x="3149500" y="2260013"/>
            <a:ext cx="166475" cy="162364"/>
          </a:xfrm>
          <a:custGeom>
            <a:avLst/>
            <a:gdLst>
              <a:gd name="T0" fmla="*/ 177 w 356"/>
              <a:gd name="T1" fmla="*/ 89 h 347"/>
              <a:gd name="T2" fmla="*/ 177 w 356"/>
              <a:gd name="T3" fmla="*/ 89 h 347"/>
              <a:gd name="T4" fmla="*/ 98 w 356"/>
              <a:gd name="T5" fmla="*/ 169 h 347"/>
              <a:gd name="T6" fmla="*/ 177 w 356"/>
              <a:gd name="T7" fmla="*/ 248 h 347"/>
              <a:gd name="T8" fmla="*/ 257 w 356"/>
              <a:gd name="T9" fmla="*/ 169 h 347"/>
              <a:gd name="T10" fmla="*/ 177 w 356"/>
              <a:gd name="T11" fmla="*/ 89 h 347"/>
              <a:gd name="T12" fmla="*/ 177 w 356"/>
              <a:gd name="T13" fmla="*/ 222 h 347"/>
              <a:gd name="T14" fmla="*/ 177 w 356"/>
              <a:gd name="T15" fmla="*/ 222 h 347"/>
              <a:gd name="T16" fmla="*/ 124 w 356"/>
              <a:gd name="T17" fmla="*/ 169 h 347"/>
              <a:gd name="T18" fmla="*/ 177 w 356"/>
              <a:gd name="T19" fmla="*/ 124 h 347"/>
              <a:gd name="T20" fmla="*/ 230 w 356"/>
              <a:gd name="T21" fmla="*/ 169 h 347"/>
              <a:gd name="T22" fmla="*/ 177 w 356"/>
              <a:gd name="T23" fmla="*/ 222 h 347"/>
              <a:gd name="T24" fmla="*/ 26 w 356"/>
              <a:gd name="T25" fmla="*/ 151 h 347"/>
              <a:gd name="T26" fmla="*/ 26 w 356"/>
              <a:gd name="T27" fmla="*/ 151 h 347"/>
              <a:gd name="T28" fmla="*/ 0 w 356"/>
              <a:gd name="T29" fmla="*/ 169 h 347"/>
              <a:gd name="T30" fmla="*/ 26 w 356"/>
              <a:gd name="T31" fmla="*/ 195 h 347"/>
              <a:gd name="T32" fmla="*/ 53 w 356"/>
              <a:gd name="T33" fmla="*/ 169 h 347"/>
              <a:gd name="T34" fmla="*/ 26 w 356"/>
              <a:gd name="T35" fmla="*/ 151 h 347"/>
              <a:gd name="T36" fmla="*/ 301 w 356"/>
              <a:gd name="T37" fmla="*/ 53 h 347"/>
              <a:gd name="T38" fmla="*/ 301 w 356"/>
              <a:gd name="T39" fmla="*/ 53 h 347"/>
              <a:gd name="T40" fmla="*/ 266 w 356"/>
              <a:gd name="T41" fmla="*/ 53 h 347"/>
              <a:gd name="T42" fmla="*/ 266 w 356"/>
              <a:gd name="T43" fmla="*/ 89 h 347"/>
              <a:gd name="T44" fmla="*/ 292 w 356"/>
              <a:gd name="T45" fmla="*/ 80 h 347"/>
              <a:gd name="T46" fmla="*/ 301 w 356"/>
              <a:gd name="T47" fmla="*/ 53 h 347"/>
              <a:gd name="T48" fmla="*/ 328 w 356"/>
              <a:gd name="T49" fmla="*/ 151 h 347"/>
              <a:gd name="T50" fmla="*/ 328 w 356"/>
              <a:gd name="T51" fmla="*/ 151 h 347"/>
              <a:gd name="T52" fmla="*/ 301 w 356"/>
              <a:gd name="T53" fmla="*/ 169 h 347"/>
              <a:gd name="T54" fmla="*/ 328 w 356"/>
              <a:gd name="T55" fmla="*/ 195 h 347"/>
              <a:gd name="T56" fmla="*/ 355 w 356"/>
              <a:gd name="T57" fmla="*/ 169 h 347"/>
              <a:gd name="T58" fmla="*/ 328 w 356"/>
              <a:gd name="T59" fmla="*/ 151 h 347"/>
              <a:gd name="T60" fmla="*/ 177 w 356"/>
              <a:gd name="T61" fmla="*/ 292 h 347"/>
              <a:gd name="T62" fmla="*/ 177 w 356"/>
              <a:gd name="T63" fmla="*/ 292 h 347"/>
              <a:gd name="T64" fmla="*/ 159 w 356"/>
              <a:gd name="T65" fmla="*/ 320 h 347"/>
              <a:gd name="T66" fmla="*/ 177 w 356"/>
              <a:gd name="T67" fmla="*/ 346 h 347"/>
              <a:gd name="T68" fmla="*/ 195 w 356"/>
              <a:gd name="T69" fmla="*/ 320 h 347"/>
              <a:gd name="T70" fmla="*/ 177 w 356"/>
              <a:gd name="T71" fmla="*/ 292 h 347"/>
              <a:gd name="T72" fmla="*/ 61 w 356"/>
              <a:gd name="T73" fmla="*/ 266 h 347"/>
              <a:gd name="T74" fmla="*/ 61 w 356"/>
              <a:gd name="T75" fmla="*/ 266 h 347"/>
              <a:gd name="T76" fmla="*/ 53 w 356"/>
              <a:gd name="T77" fmla="*/ 292 h 347"/>
              <a:gd name="T78" fmla="*/ 89 w 356"/>
              <a:gd name="T79" fmla="*/ 292 h 347"/>
              <a:gd name="T80" fmla="*/ 89 w 356"/>
              <a:gd name="T81" fmla="*/ 257 h 347"/>
              <a:gd name="T82" fmla="*/ 61 w 356"/>
              <a:gd name="T83" fmla="*/ 266 h 347"/>
              <a:gd name="T84" fmla="*/ 53 w 356"/>
              <a:gd name="T85" fmla="*/ 53 h 347"/>
              <a:gd name="T86" fmla="*/ 53 w 356"/>
              <a:gd name="T87" fmla="*/ 53 h 347"/>
              <a:gd name="T88" fmla="*/ 53 w 356"/>
              <a:gd name="T89" fmla="*/ 80 h 347"/>
              <a:gd name="T90" fmla="*/ 89 w 356"/>
              <a:gd name="T91" fmla="*/ 89 h 347"/>
              <a:gd name="T92" fmla="*/ 89 w 356"/>
              <a:gd name="T93" fmla="*/ 53 h 347"/>
              <a:gd name="T94" fmla="*/ 53 w 356"/>
              <a:gd name="T95" fmla="*/ 53 h 347"/>
              <a:gd name="T96" fmla="*/ 266 w 356"/>
              <a:gd name="T97" fmla="*/ 292 h 347"/>
              <a:gd name="T98" fmla="*/ 266 w 356"/>
              <a:gd name="T99" fmla="*/ 292 h 347"/>
              <a:gd name="T100" fmla="*/ 301 w 356"/>
              <a:gd name="T101" fmla="*/ 292 h 347"/>
              <a:gd name="T102" fmla="*/ 292 w 356"/>
              <a:gd name="T103" fmla="*/ 266 h 347"/>
              <a:gd name="T104" fmla="*/ 266 w 356"/>
              <a:gd name="T105" fmla="*/ 257 h 347"/>
              <a:gd name="T106" fmla="*/ 266 w 356"/>
              <a:gd name="T107" fmla="*/ 292 h 347"/>
              <a:gd name="T108" fmla="*/ 177 w 356"/>
              <a:gd name="T109" fmla="*/ 45 h 347"/>
              <a:gd name="T110" fmla="*/ 177 w 356"/>
              <a:gd name="T111" fmla="*/ 45 h 347"/>
              <a:gd name="T112" fmla="*/ 195 w 356"/>
              <a:gd name="T113" fmla="*/ 18 h 347"/>
              <a:gd name="T114" fmla="*/ 177 w 356"/>
              <a:gd name="T115" fmla="*/ 0 h 347"/>
              <a:gd name="T116" fmla="*/ 159 w 356"/>
              <a:gd name="T117" fmla="*/ 18 h 347"/>
              <a:gd name="T118" fmla="*/ 177 w 356"/>
              <a:gd name="T11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2" name="Freeform 84"/>
          <p:cNvSpPr>
            <a:spLocks noChangeArrowheads="1"/>
          </p:cNvSpPr>
          <p:nvPr userDrawn="1"/>
        </p:nvSpPr>
        <p:spPr bwMode="auto">
          <a:xfrm>
            <a:off x="3579045" y="2223019"/>
            <a:ext cx="232241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7 w 497"/>
              <a:gd name="T9" fmla="*/ 116 h 498"/>
              <a:gd name="T10" fmla="*/ 247 w 497"/>
              <a:gd name="T11" fmla="*/ 391 h 498"/>
              <a:gd name="T12" fmla="*/ 247 w 497"/>
              <a:gd name="T13" fmla="*/ 116 h 498"/>
              <a:gd name="T14" fmla="*/ 247 w 497"/>
              <a:gd name="T15" fmla="*/ 346 h 498"/>
              <a:gd name="T16" fmla="*/ 247 w 497"/>
              <a:gd name="T17" fmla="*/ 151 h 498"/>
              <a:gd name="T18" fmla="*/ 247 w 497"/>
              <a:gd name="T19" fmla="*/ 346 h 498"/>
              <a:gd name="T20" fmla="*/ 71 w 497"/>
              <a:gd name="T21" fmla="*/ 249 h 498"/>
              <a:gd name="T22" fmla="*/ 26 w 497"/>
              <a:gd name="T23" fmla="*/ 231 h 498"/>
              <a:gd name="T24" fmla="*/ 26 w 497"/>
              <a:gd name="T25" fmla="*/ 275 h 498"/>
              <a:gd name="T26" fmla="*/ 71 w 497"/>
              <a:gd name="T27" fmla="*/ 249 h 498"/>
              <a:gd name="T28" fmla="*/ 247 w 497"/>
              <a:gd name="T29" fmla="*/ 80 h 498"/>
              <a:gd name="T30" fmla="*/ 265 w 497"/>
              <a:gd name="T31" fmla="*/ 27 h 498"/>
              <a:gd name="T32" fmla="*/ 230 w 497"/>
              <a:gd name="T33" fmla="*/ 27 h 498"/>
              <a:gd name="T34" fmla="*/ 247 w 497"/>
              <a:gd name="T35" fmla="*/ 80 h 498"/>
              <a:gd name="T36" fmla="*/ 247 w 497"/>
              <a:gd name="T37" fmla="*/ 426 h 498"/>
              <a:gd name="T38" fmla="*/ 230 w 497"/>
              <a:gd name="T39" fmla="*/ 470 h 498"/>
              <a:gd name="T40" fmla="*/ 265 w 497"/>
              <a:gd name="T41" fmla="*/ 470 h 498"/>
              <a:gd name="T42" fmla="*/ 247 w 497"/>
              <a:gd name="T43" fmla="*/ 426 h 498"/>
              <a:gd name="T44" fmla="*/ 434 w 497"/>
              <a:gd name="T45" fmla="*/ 98 h 498"/>
              <a:gd name="T46" fmla="*/ 398 w 497"/>
              <a:gd name="T47" fmla="*/ 72 h 498"/>
              <a:gd name="T48" fmla="*/ 380 w 497"/>
              <a:gd name="T49" fmla="*/ 116 h 498"/>
              <a:gd name="T50" fmla="*/ 434 w 497"/>
              <a:gd name="T51" fmla="*/ 98 h 498"/>
              <a:gd name="T52" fmla="*/ 79 w 497"/>
              <a:gd name="T53" fmla="*/ 391 h 498"/>
              <a:gd name="T54" fmla="*/ 61 w 497"/>
              <a:gd name="T55" fmla="*/ 435 h 498"/>
              <a:gd name="T56" fmla="*/ 106 w 497"/>
              <a:gd name="T57" fmla="*/ 417 h 498"/>
              <a:gd name="T58" fmla="*/ 79 w 497"/>
              <a:gd name="T59" fmla="*/ 391 h 498"/>
              <a:gd name="T60" fmla="*/ 97 w 497"/>
              <a:gd name="T61" fmla="*/ 72 h 498"/>
              <a:gd name="T62" fmla="*/ 61 w 497"/>
              <a:gd name="T63" fmla="*/ 98 h 498"/>
              <a:gd name="T64" fmla="*/ 115 w 497"/>
              <a:gd name="T65" fmla="*/ 116 h 498"/>
              <a:gd name="T66" fmla="*/ 97 w 497"/>
              <a:gd name="T67" fmla="*/ 72 h 498"/>
              <a:gd name="T68" fmla="*/ 380 w 497"/>
              <a:gd name="T69" fmla="*/ 417 h 498"/>
              <a:gd name="T70" fmla="*/ 434 w 497"/>
              <a:gd name="T71" fmla="*/ 435 h 498"/>
              <a:gd name="T72" fmla="*/ 416 w 497"/>
              <a:gd name="T73" fmla="*/ 391 h 498"/>
              <a:gd name="T74" fmla="*/ 380 w 497"/>
              <a:gd name="T75" fmla="*/ 41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6" name="Freeform 88"/>
          <p:cNvSpPr>
            <a:spLocks noChangeArrowheads="1"/>
          </p:cNvSpPr>
          <p:nvPr userDrawn="1"/>
        </p:nvSpPr>
        <p:spPr bwMode="auto">
          <a:xfrm>
            <a:off x="4503903" y="2268234"/>
            <a:ext cx="232241" cy="141812"/>
          </a:xfrm>
          <a:custGeom>
            <a:avLst/>
            <a:gdLst>
              <a:gd name="T0" fmla="*/ 186 w 498"/>
              <a:gd name="T1" fmla="*/ 9 h 303"/>
              <a:gd name="T2" fmla="*/ 186 w 498"/>
              <a:gd name="T3" fmla="*/ 9 h 303"/>
              <a:gd name="T4" fmla="*/ 160 w 498"/>
              <a:gd name="T5" fmla="*/ 9 h 303"/>
              <a:gd name="T6" fmla="*/ 0 w 498"/>
              <a:gd name="T7" fmla="*/ 151 h 303"/>
              <a:gd name="T8" fmla="*/ 160 w 498"/>
              <a:gd name="T9" fmla="*/ 293 h 303"/>
              <a:gd name="T10" fmla="*/ 186 w 498"/>
              <a:gd name="T11" fmla="*/ 293 h 303"/>
              <a:gd name="T12" fmla="*/ 186 w 498"/>
              <a:gd name="T13" fmla="*/ 266 h 303"/>
              <a:gd name="T14" fmla="*/ 62 w 498"/>
              <a:gd name="T15" fmla="*/ 151 h 303"/>
              <a:gd name="T16" fmla="*/ 186 w 498"/>
              <a:gd name="T17" fmla="*/ 45 h 303"/>
              <a:gd name="T18" fmla="*/ 186 w 498"/>
              <a:gd name="T19" fmla="*/ 9 h 303"/>
              <a:gd name="T20" fmla="*/ 337 w 498"/>
              <a:gd name="T21" fmla="*/ 9 h 303"/>
              <a:gd name="T22" fmla="*/ 337 w 498"/>
              <a:gd name="T23" fmla="*/ 9 h 303"/>
              <a:gd name="T24" fmla="*/ 311 w 498"/>
              <a:gd name="T25" fmla="*/ 9 h 303"/>
              <a:gd name="T26" fmla="*/ 311 w 498"/>
              <a:gd name="T27" fmla="*/ 45 h 303"/>
              <a:gd name="T28" fmla="*/ 434 w 498"/>
              <a:gd name="T29" fmla="*/ 151 h 303"/>
              <a:gd name="T30" fmla="*/ 311 w 498"/>
              <a:gd name="T31" fmla="*/ 266 h 303"/>
              <a:gd name="T32" fmla="*/ 311 w 498"/>
              <a:gd name="T33" fmla="*/ 293 h 303"/>
              <a:gd name="T34" fmla="*/ 337 w 498"/>
              <a:gd name="T35" fmla="*/ 293 h 303"/>
              <a:gd name="T36" fmla="*/ 497 w 498"/>
              <a:gd name="T37" fmla="*/ 151 h 303"/>
              <a:gd name="T38" fmla="*/ 337 w 498"/>
              <a:gd name="T39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7" name="Freeform 89"/>
          <p:cNvSpPr>
            <a:spLocks noChangeArrowheads="1"/>
          </p:cNvSpPr>
          <p:nvPr userDrawn="1"/>
        </p:nvSpPr>
        <p:spPr bwMode="auto">
          <a:xfrm>
            <a:off x="5436982" y="1310492"/>
            <a:ext cx="215799" cy="211691"/>
          </a:xfrm>
          <a:custGeom>
            <a:avLst/>
            <a:gdLst>
              <a:gd name="T0" fmla="*/ 230 w 462"/>
              <a:gd name="T1" fmla="*/ 0 h 453"/>
              <a:gd name="T2" fmla="*/ 230 w 462"/>
              <a:gd name="T3" fmla="*/ 0 h 453"/>
              <a:gd name="T4" fmla="*/ 0 w 462"/>
              <a:gd name="T5" fmla="*/ 222 h 453"/>
              <a:gd name="T6" fmla="*/ 230 w 462"/>
              <a:gd name="T7" fmla="*/ 452 h 453"/>
              <a:gd name="T8" fmla="*/ 461 w 462"/>
              <a:gd name="T9" fmla="*/ 222 h 453"/>
              <a:gd name="T10" fmla="*/ 230 w 462"/>
              <a:gd name="T11" fmla="*/ 0 h 453"/>
              <a:gd name="T12" fmla="*/ 230 w 462"/>
              <a:gd name="T13" fmla="*/ 302 h 453"/>
              <a:gd name="T14" fmla="*/ 230 w 462"/>
              <a:gd name="T15" fmla="*/ 302 h 453"/>
              <a:gd name="T16" fmla="*/ 159 w 462"/>
              <a:gd name="T17" fmla="*/ 222 h 453"/>
              <a:gd name="T18" fmla="*/ 230 w 462"/>
              <a:gd name="T19" fmla="*/ 151 h 453"/>
              <a:gd name="T20" fmla="*/ 301 w 462"/>
              <a:gd name="T21" fmla="*/ 222 h 453"/>
              <a:gd name="T22" fmla="*/ 230 w 462"/>
              <a:gd name="T23" fmla="*/ 30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8" name="Freeform 90"/>
          <p:cNvSpPr>
            <a:spLocks noChangeArrowheads="1"/>
          </p:cNvSpPr>
          <p:nvPr userDrawn="1"/>
        </p:nvSpPr>
        <p:spPr bwMode="auto">
          <a:xfrm>
            <a:off x="1266900" y="2280565"/>
            <a:ext cx="232243" cy="115094"/>
          </a:xfrm>
          <a:custGeom>
            <a:avLst/>
            <a:gdLst>
              <a:gd name="T0" fmla="*/ 444 w 498"/>
              <a:gd name="T1" fmla="*/ 0 h 248"/>
              <a:gd name="T2" fmla="*/ 444 w 498"/>
              <a:gd name="T3" fmla="*/ 0 h 248"/>
              <a:gd name="T4" fmla="*/ 53 w 498"/>
              <a:gd name="T5" fmla="*/ 0 h 248"/>
              <a:gd name="T6" fmla="*/ 0 w 498"/>
              <a:gd name="T7" fmla="*/ 53 h 248"/>
              <a:gd name="T8" fmla="*/ 0 w 498"/>
              <a:gd name="T9" fmla="*/ 203 h 248"/>
              <a:gd name="T10" fmla="*/ 53 w 498"/>
              <a:gd name="T11" fmla="*/ 247 h 248"/>
              <a:gd name="T12" fmla="*/ 444 w 498"/>
              <a:gd name="T13" fmla="*/ 247 h 248"/>
              <a:gd name="T14" fmla="*/ 497 w 498"/>
              <a:gd name="T15" fmla="*/ 203 h 248"/>
              <a:gd name="T16" fmla="*/ 497 w 498"/>
              <a:gd name="T17" fmla="*/ 53 h 248"/>
              <a:gd name="T18" fmla="*/ 444 w 498"/>
              <a:gd name="T19" fmla="*/ 0 h 248"/>
              <a:gd name="T20" fmla="*/ 444 w 498"/>
              <a:gd name="T21" fmla="*/ 203 h 248"/>
              <a:gd name="T22" fmla="*/ 444 w 498"/>
              <a:gd name="T23" fmla="*/ 203 h 248"/>
              <a:gd name="T24" fmla="*/ 53 w 498"/>
              <a:gd name="T25" fmla="*/ 203 h 248"/>
              <a:gd name="T26" fmla="*/ 53 w 498"/>
              <a:gd name="T27" fmla="*/ 53 h 248"/>
              <a:gd name="T28" fmla="*/ 444 w 498"/>
              <a:gd name="T29" fmla="*/ 53 h 248"/>
              <a:gd name="T30" fmla="*/ 444 w 498"/>
              <a:gd name="T31" fmla="*/ 203 h 248"/>
              <a:gd name="T32" fmla="*/ 426 w 498"/>
              <a:gd name="T33" fmla="*/ 79 h 248"/>
              <a:gd name="T34" fmla="*/ 426 w 498"/>
              <a:gd name="T35" fmla="*/ 79 h 248"/>
              <a:gd name="T36" fmla="*/ 319 w 498"/>
              <a:gd name="T37" fmla="*/ 79 h 248"/>
              <a:gd name="T38" fmla="*/ 319 w 498"/>
              <a:gd name="T39" fmla="*/ 177 h 248"/>
              <a:gd name="T40" fmla="*/ 426 w 498"/>
              <a:gd name="T41" fmla="*/ 177 h 248"/>
              <a:gd name="T42" fmla="*/ 426 w 498"/>
              <a:gd name="T43" fmla="*/ 79 h 248"/>
              <a:gd name="T44" fmla="*/ 178 w 498"/>
              <a:gd name="T45" fmla="*/ 79 h 248"/>
              <a:gd name="T46" fmla="*/ 178 w 498"/>
              <a:gd name="T47" fmla="*/ 79 h 248"/>
              <a:gd name="T48" fmla="*/ 72 w 498"/>
              <a:gd name="T49" fmla="*/ 79 h 248"/>
              <a:gd name="T50" fmla="*/ 72 w 498"/>
              <a:gd name="T51" fmla="*/ 177 h 248"/>
              <a:gd name="T52" fmla="*/ 178 w 498"/>
              <a:gd name="T53" fmla="*/ 177 h 248"/>
              <a:gd name="T54" fmla="*/ 178 w 498"/>
              <a:gd name="T55" fmla="*/ 79 h 248"/>
              <a:gd name="T56" fmla="*/ 301 w 498"/>
              <a:gd name="T57" fmla="*/ 79 h 248"/>
              <a:gd name="T58" fmla="*/ 301 w 498"/>
              <a:gd name="T59" fmla="*/ 79 h 248"/>
              <a:gd name="T60" fmla="*/ 195 w 498"/>
              <a:gd name="T61" fmla="*/ 79 h 248"/>
              <a:gd name="T62" fmla="*/ 195 w 498"/>
              <a:gd name="T63" fmla="*/ 177 h 248"/>
              <a:gd name="T64" fmla="*/ 301 w 498"/>
              <a:gd name="T65" fmla="*/ 177 h 248"/>
              <a:gd name="T66" fmla="*/ 301 w 498"/>
              <a:gd name="T67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9" name="Freeform 91"/>
          <p:cNvSpPr>
            <a:spLocks noChangeArrowheads="1"/>
          </p:cNvSpPr>
          <p:nvPr userDrawn="1"/>
        </p:nvSpPr>
        <p:spPr bwMode="auto">
          <a:xfrm>
            <a:off x="1729330" y="2280565"/>
            <a:ext cx="232241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  <a:gd name="T44" fmla="*/ 301 w 497"/>
              <a:gd name="T45" fmla="*/ 79 h 248"/>
              <a:gd name="T46" fmla="*/ 301 w 497"/>
              <a:gd name="T47" fmla="*/ 79 h 248"/>
              <a:gd name="T48" fmla="*/ 195 w 497"/>
              <a:gd name="T49" fmla="*/ 79 h 248"/>
              <a:gd name="T50" fmla="*/ 195 w 497"/>
              <a:gd name="T51" fmla="*/ 177 h 248"/>
              <a:gd name="T52" fmla="*/ 301 w 497"/>
              <a:gd name="T53" fmla="*/ 177 h 248"/>
              <a:gd name="T54" fmla="*/ 301 w 497"/>
              <a:gd name="T55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0" name="Freeform 92"/>
          <p:cNvSpPr>
            <a:spLocks noChangeArrowheads="1"/>
          </p:cNvSpPr>
          <p:nvPr userDrawn="1"/>
        </p:nvSpPr>
        <p:spPr bwMode="auto">
          <a:xfrm>
            <a:off x="2191758" y="2280565"/>
            <a:ext cx="232243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1" name="Freeform 93"/>
          <p:cNvSpPr>
            <a:spLocks noChangeArrowheads="1"/>
          </p:cNvSpPr>
          <p:nvPr userDrawn="1"/>
        </p:nvSpPr>
        <p:spPr bwMode="auto">
          <a:xfrm>
            <a:off x="2654187" y="2280565"/>
            <a:ext cx="232241" cy="115094"/>
          </a:xfrm>
          <a:custGeom>
            <a:avLst/>
            <a:gdLst>
              <a:gd name="T0" fmla="*/ 442 w 497"/>
              <a:gd name="T1" fmla="*/ 0 h 248"/>
              <a:gd name="T2" fmla="*/ 442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2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2 w 497"/>
              <a:gd name="T19" fmla="*/ 0 h 248"/>
              <a:gd name="T20" fmla="*/ 442 w 497"/>
              <a:gd name="T21" fmla="*/ 203 h 248"/>
              <a:gd name="T22" fmla="*/ 442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2 w 497"/>
              <a:gd name="T29" fmla="*/ 53 h 248"/>
              <a:gd name="T30" fmla="*/ 442 w 497"/>
              <a:gd name="T31" fmla="*/ 20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3" name="Freeform 96"/>
          <p:cNvSpPr>
            <a:spLocks noChangeArrowheads="1"/>
          </p:cNvSpPr>
          <p:nvPr userDrawn="1"/>
        </p:nvSpPr>
        <p:spPr bwMode="auto">
          <a:xfrm>
            <a:off x="4966331" y="2239460"/>
            <a:ext cx="232243" cy="203469"/>
          </a:xfrm>
          <a:custGeom>
            <a:avLst/>
            <a:gdLst>
              <a:gd name="T0" fmla="*/ 442 w 497"/>
              <a:gd name="T1" fmla="*/ 0 h 435"/>
              <a:gd name="T2" fmla="*/ 442 w 497"/>
              <a:gd name="T3" fmla="*/ 0 h 435"/>
              <a:gd name="T4" fmla="*/ 53 w 497"/>
              <a:gd name="T5" fmla="*/ 0 h 435"/>
              <a:gd name="T6" fmla="*/ 0 w 497"/>
              <a:gd name="T7" fmla="*/ 44 h 435"/>
              <a:gd name="T8" fmla="*/ 0 w 497"/>
              <a:gd name="T9" fmla="*/ 319 h 435"/>
              <a:gd name="T10" fmla="*/ 44 w 497"/>
              <a:gd name="T11" fmla="*/ 381 h 435"/>
              <a:gd name="T12" fmla="*/ 160 w 497"/>
              <a:gd name="T13" fmla="*/ 399 h 435"/>
              <a:gd name="T14" fmla="*/ 123 w 497"/>
              <a:gd name="T15" fmla="*/ 434 h 435"/>
              <a:gd name="T16" fmla="*/ 372 w 497"/>
              <a:gd name="T17" fmla="*/ 434 h 435"/>
              <a:gd name="T18" fmla="*/ 336 w 497"/>
              <a:gd name="T19" fmla="*/ 399 h 435"/>
              <a:gd name="T20" fmla="*/ 451 w 497"/>
              <a:gd name="T21" fmla="*/ 381 h 435"/>
              <a:gd name="T22" fmla="*/ 496 w 497"/>
              <a:gd name="T23" fmla="*/ 319 h 435"/>
              <a:gd name="T24" fmla="*/ 496 w 497"/>
              <a:gd name="T25" fmla="*/ 44 h 435"/>
              <a:gd name="T26" fmla="*/ 442 w 497"/>
              <a:gd name="T27" fmla="*/ 0 h 435"/>
              <a:gd name="T28" fmla="*/ 442 w 497"/>
              <a:gd name="T29" fmla="*/ 319 h 435"/>
              <a:gd name="T30" fmla="*/ 442 w 497"/>
              <a:gd name="T31" fmla="*/ 319 h 435"/>
              <a:gd name="T32" fmla="*/ 53 w 497"/>
              <a:gd name="T33" fmla="*/ 319 h 435"/>
              <a:gd name="T34" fmla="*/ 53 w 497"/>
              <a:gd name="T35" fmla="*/ 44 h 435"/>
              <a:gd name="T36" fmla="*/ 442 w 497"/>
              <a:gd name="T37" fmla="*/ 44 h 435"/>
              <a:gd name="T38" fmla="*/ 442 w 497"/>
              <a:gd name="T39" fmla="*/ 31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4" name="Freeform 97"/>
          <p:cNvSpPr>
            <a:spLocks noChangeArrowheads="1"/>
          </p:cNvSpPr>
          <p:nvPr userDrawn="1"/>
        </p:nvSpPr>
        <p:spPr bwMode="auto">
          <a:xfrm>
            <a:off x="5891190" y="1314602"/>
            <a:ext cx="232243" cy="199359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5" name="Freeform 99"/>
          <p:cNvSpPr>
            <a:spLocks noChangeArrowheads="1"/>
          </p:cNvSpPr>
          <p:nvPr userDrawn="1"/>
        </p:nvSpPr>
        <p:spPr bwMode="auto">
          <a:xfrm>
            <a:off x="2191758" y="1805805"/>
            <a:ext cx="232243" cy="141810"/>
          </a:xfrm>
          <a:custGeom>
            <a:avLst/>
            <a:gdLst>
              <a:gd name="T0" fmla="*/ 381 w 497"/>
              <a:gd name="T1" fmla="*/ 151 h 303"/>
              <a:gd name="T2" fmla="*/ 381 w 497"/>
              <a:gd name="T3" fmla="*/ 151 h 303"/>
              <a:gd name="T4" fmla="*/ 434 w 497"/>
              <a:gd name="T5" fmla="*/ 45 h 303"/>
              <a:gd name="T6" fmla="*/ 470 w 497"/>
              <a:gd name="T7" fmla="*/ 45 h 303"/>
              <a:gd name="T8" fmla="*/ 381 w 497"/>
              <a:gd name="T9" fmla="*/ 0 h 303"/>
              <a:gd name="T10" fmla="*/ 133 w 497"/>
              <a:gd name="T11" fmla="*/ 0 h 303"/>
              <a:gd name="T12" fmla="*/ 0 w 497"/>
              <a:gd name="T13" fmla="*/ 151 h 303"/>
              <a:gd name="T14" fmla="*/ 133 w 497"/>
              <a:gd name="T15" fmla="*/ 302 h 303"/>
              <a:gd name="T16" fmla="*/ 381 w 497"/>
              <a:gd name="T17" fmla="*/ 302 h 303"/>
              <a:gd name="T18" fmla="*/ 470 w 497"/>
              <a:gd name="T19" fmla="*/ 257 h 303"/>
              <a:gd name="T20" fmla="*/ 434 w 497"/>
              <a:gd name="T21" fmla="*/ 257 h 303"/>
              <a:gd name="T22" fmla="*/ 381 w 497"/>
              <a:gd name="T23" fmla="*/ 151 h 303"/>
              <a:gd name="T24" fmla="*/ 310 w 497"/>
              <a:gd name="T25" fmla="*/ 196 h 303"/>
              <a:gd name="T26" fmla="*/ 310 w 497"/>
              <a:gd name="T27" fmla="*/ 196 h 303"/>
              <a:gd name="T28" fmla="*/ 302 w 497"/>
              <a:gd name="T29" fmla="*/ 196 h 303"/>
              <a:gd name="T30" fmla="*/ 221 w 497"/>
              <a:gd name="T31" fmla="*/ 169 h 303"/>
              <a:gd name="T32" fmla="*/ 212 w 497"/>
              <a:gd name="T33" fmla="*/ 196 h 303"/>
              <a:gd name="T34" fmla="*/ 186 w 497"/>
              <a:gd name="T35" fmla="*/ 204 h 303"/>
              <a:gd name="T36" fmla="*/ 98 w 497"/>
              <a:gd name="T37" fmla="*/ 125 h 303"/>
              <a:gd name="T38" fmla="*/ 89 w 497"/>
              <a:gd name="T39" fmla="*/ 107 h 303"/>
              <a:gd name="T40" fmla="*/ 106 w 497"/>
              <a:gd name="T41" fmla="*/ 107 h 303"/>
              <a:gd name="T42" fmla="*/ 177 w 497"/>
              <a:gd name="T43" fmla="*/ 143 h 303"/>
              <a:gd name="T44" fmla="*/ 195 w 497"/>
              <a:gd name="T45" fmla="*/ 116 h 303"/>
              <a:gd name="T46" fmla="*/ 221 w 497"/>
              <a:gd name="T47" fmla="*/ 107 h 303"/>
              <a:gd name="T48" fmla="*/ 310 w 497"/>
              <a:gd name="T49" fmla="*/ 187 h 303"/>
              <a:gd name="T50" fmla="*/ 310 w 497"/>
              <a:gd name="T51" fmla="*/ 196 h 303"/>
              <a:gd name="T52" fmla="*/ 470 w 497"/>
              <a:gd name="T53" fmla="*/ 98 h 303"/>
              <a:gd name="T54" fmla="*/ 470 w 497"/>
              <a:gd name="T55" fmla="*/ 98 h 303"/>
              <a:gd name="T56" fmla="*/ 452 w 497"/>
              <a:gd name="T57" fmla="*/ 98 h 303"/>
              <a:gd name="T58" fmla="*/ 425 w 497"/>
              <a:gd name="T59" fmla="*/ 151 h 303"/>
              <a:gd name="T60" fmla="*/ 452 w 497"/>
              <a:gd name="T61" fmla="*/ 204 h 303"/>
              <a:gd name="T62" fmla="*/ 470 w 497"/>
              <a:gd name="T63" fmla="*/ 204 h 303"/>
              <a:gd name="T64" fmla="*/ 496 w 497"/>
              <a:gd name="T65" fmla="*/ 151 h 303"/>
              <a:gd name="T66" fmla="*/ 470 w 497"/>
              <a:gd name="T67" fmla="*/ 98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6" name="Freeform 100"/>
          <p:cNvSpPr>
            <a:spLocks noChangeArrowheads="1"/>
          </p:cNvSpPr>
          <p:nvPr userDrawn="1"/>
        </p:nvSpPr>
        <p:spPr bwMode="auto">
          <a:xfrm>
            <a:off x="4503903" y="1339266"/>
            <a:ext cx="232241" cy="150033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0" name="Freeform 104"/>
          <p:cNvSpPr>
            <a:spLocks noChangeArrowheads="1"/>
          </p:cNvSpPr>
          <p:nvPr userDrawn="1"/>
        </p:nvSpPr>
        <p:spPr bwMode="auto">
          <a:xfrm>
            <a:off x="342042" y="1797585"/>
            <a:ext cx="232243" cy="156198"/>
          </a:xfrm>
          <a:custGeom>
            <a:avLst/>
            <a:gdLst>
              <a:gd name="T0" fmla="*/ 203 w 497"/>
              <a:gd name="T1" fmla="*/ 257 h 337"/>
              <a:gd name="T2" fmla="*/ 203 w 497"/>
              <a:gd name="T3" fmla="*/ 257 h 337"/>
              <a:gd name="T4" fmla="*/ 221 w 497"/>
              <a:gd name="T5" fmla="*/ 327 h 337"/>
              <a:gd name="T6" fmla="*/ 283 w 497"/>
              <a:gd name="T7" fmla="*/ 310 h 337"/>
              <a:gd name="T8" fmla="*/ 398 w 497"/>
              <a:gd name="T9" fmla="*/ 9 h 337"/>
              <a:gd name="T10" fmla="*/ 203 w 497"/>
              <a:gd name="T11" fmla="*/ 257 h 337"/>
              <a:gd name="T12" fmla="*/ 248 w 497"/>
              <a:gd name="T13" fmla="*/ 71 h 337"/>
              <a:gd name="T14" fmla="*/ 248 w 497"/>
              <a:gd name="T15" fmla="*/ 71 h 337"/>
              <a:gd name="T16" fmla="*/ 274 w 497"/>
              <a:gd name="T17" fmla="*/ 71 h 337"/>
              <a:gd name="T18" fmla="*/ 310 w 497"/>
              <a:gd name="T19" fmla="*/ 26 h 337"/>
              <a:gd name="T20" fmla="*/ 248 w 497"/>
              <a:gd name="T21" fmla="*/ 17 h 337"/>
              <a:gd name="T22" fmla="*/ 0 w 497"/>
              <a:gd name="T23" fmla="*/ 283 h 337"/>
              <a:gd name="T24" fmla="*/ 0 w 497"/>
              <a:gd name="T25" fmla="*/ 310 h 337"/>
              <a:gd name="T26" fmla="*/ 26 w 497"/>
              <a:gd name="T27" fmla="*/ 336 h 337"/>
              <a:gd name="T28" fmla="*/ 53 w 497"/>
              <a:gd name="T29" fmla="*/ 310 h 337"/>
              <a:gd name="T30" fmla="*/ 53 w 497"/>
              <a:gd name="T31" fmla="*/ 283 h 337"/>
              <a:gd name="T32" fmla="*/ 248 w 497"/>
              <a:gd name="T33" fmla="*/ 71 h 337"/>
              <a:gd name="T34" fmla="*/ 425 w 497"/>
              <a:gd name="T35" fmla="*/ 98 h 337"/>
              <a:gd name="T36" fmla="*/ 425 w 497"/>
              <a:gd name="T37" fmla="*/ 98 h 337"/>
              <a:gd name="T38" fmla="*/ 407 w 497"/>
              <a:gd name="T39" fmla="*/ 151 h 337"/>
              <a:gd name="T40" fmla="*/ 442 w 497"/>
              <a:gd name="T41" fmla="*/ 283 h 337"/>
              <a:gd name="T42" fmla="*/ 442 w 497"/>
              <a:gd name="T43" fmla="*/ 310 h 337"/>
              <a:gd name="T44" fmla="*/ 469 w 497"/>
              <a:gd name="T45" fmla="*/ 336 h 337"/>
              <a:gd name="T46" fmla="*/ 469 w 497"/>
              <a:gd name="T47" fmla="*/ 336 h 337"/>
              <a:gd name="T48" fmla="*/ 496 w 497"/>
              <a:gd name="T49" fmla="*/ 310 h 337"/>
              <a:gd name="T50" fmla="*/ 496 w 497"/>
              <a:gd name="T51" fmla="*/ 283 h 337"/>
              <a:gd name="T52" fmla="*/ 425 w 497"/>
              <a:gd name="T53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lnTo>
                  <a:pt x="469" y="336"/>
                </a:ln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1" name="Freeform 105"/>
          <p:cNvSpPr>
            <a:spLocks noChangeArrowheads="1"/>
          </p:cNvSpPr>
          <p:nvPr userDrawn="1"/>
        </p:nvSpPr>
        <p:spPr bwMode="auto">
          <a:xfrm>
            <a:off x="804472" y="1789364"/>
            <a:ext cx="236352" cy="178805"/>
          </a:xfrm>
          <a:custGeom>
            <a:avLst/>
            <a:gdLst>
              <a:gd name="T0" fmla="*/ 488 w 506"/>
              <a:gd name="T1" fmla="*/ 213 h 382"/>
              <a:gd name="T2" fmla="*/ 363 w 506"/>
              <a:gd name="T3" fmla="*/ 142 h 382"/>
              <a:gd name="T4" fmla="*/ 451 w 506"/>
              <a:gd name="T5" fmla="*/ 80 h 382"/>
              <a:gd name="T6" fmla="*/ 451 w 506"/>
              <a:gd name="T7" fmla="*/ 44 h 382"/>
              <a:gd name="T8" fmla="*/ 363 w 506"/>
              <a:gd name="T9" fmla="*/ 53 h 382"/>
              <a:gd name="T10" fmla="*/ 363 w 506"/>
              <a:gd name="T11" fmla="*/ 0 h 382"/>
              <a:gd name="T12" fmla="*/ 328 w 506"/>
              <a:gd name="T13" fmla="*/ 0 h 382"/>
              <a:gd name="T14" fmla="*/ 257 w 506"/>
              <a:gd name="T15" fmla="*/ 71 h 382"/>
              <a:gd name="T16" fmla="*/ 257 w 506"/>
              <a:gd name="T17" fmla="*/ 106 h 382"/>
              <a:gd name="T18" fmla="*/ 336 w 506"/>
              <a:gd name="T19" fmla="*/ 97 h 382"/>
              <a:gd name="T20" fmla="*/ 275 w 506"/>
              <a:gd name="T21" fmla="*/ 178 h 382"/>
              <a:gd name="T22" fmla="*/ 310 w 506"/>
              <a:gd name="T23" fmla="*/ 319 h 382"/>
              <a:gd name="T24" fmla="*/ 398 w 506"/>
              <a:gd name="T25" fmla="*/ 354 h 382"/>
              <a:gd name="T26" fmla="*/ 407 w 506"/>
              <a:gd name="T27" fmla="*/ 372 h 382"/>
              <a:gd name="T28" fmla="*/ 488 w 506"/>
              <a:gd name="T29" fmla="*/ 213 h 382"/>
              <a:gd name="T30" fmla="*/ 310 w 506"/>
              <a:gd name="T31" fmla="*/ 292 h 382"/>
              <a:gd name="T32" fmla="*/ 301 w 506"/>
              <a:gd name="T33" fmla="*/ 204 h 382"/>
              <a:gd name="T34" fmla="*/ 336 w 506"/>
              <a:gd name="T35" fmla="*/ 284 h 382"/>
              <a:gd name="T36" fmla="*/ 363 w 506"/>
              <a:gd name="T37" fmla="*/ 275 h 382"/>
              <a:gd name="T38" fmla="*/ 363 w 506"/>
              <a:gd name="T39" fmla="*/ 178 h 382"/>
              <a:gd name="T40" fmla="*/ 416 w 506"/>
              <a:gd name="T41" fmla="*/ 186 h 382"/>
              <a:gd name="T42" fmla="*/ 142 w 506"/>
              <a:gd name="T43" fmla="*/ 89 h 382"/>
              <a:gd name="T44" fmla="*/ 142 w 506"/>
              <a:gd name="T45" fmla="*/ 80 h 382"/>
              <a:gd name="T46" fmla="*/ 88 w 506"/>
              <a:gd name="T47" fmla="*/ 89 h 382"/>
              <a:gd name="T48" fmla="*/ 0 w 506"/>
              <a:gd name="T49" fmla="*/ 363 h 382"/>
              <a:gd name="T50" fmla="*/ 44 w 506"/>
              <a:gd name="T51" fmla="*/ 363 h 382"/>
              <a:gd name="T52" fmla="*/ 160 w 506"/>
              <a:gd name="T53" fmla="*/ 275 h 382"/>
              <a:gd name="T54" fmla="*/ 186 w 506"/>
              <a:gd name="T55" fmla="*/ 363 h 382"/>
              <a:gd name="T56" fmla="*/ 230 w 506"/>
              <a:gd name="T57" fmla="*/ 363 h 382"/>
              <a:gd name="T58" fmla="*/ 79 w 506"/>
              <a:gd name="T59" fmla="*/ 239 h 382"/>
              <a:gd name="T60" fmla="*/ 116 w 506"/>
              <a:gd name="T61" fmla="*/ 116 h 382"/>
              <a:gd name="T62" fmla="*/ 79 w 506"/>
              <a:gd name="T63" fmla="*/ 239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lnTo>
                  <a:pt x="363" y="0"/>
                </a:ln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398" y="354"/>
                </a:ln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lnTo>
                  <a:pt x="0" y="363"/>
                </a:lnTo>
                <a:cubicBezTo>
                  <a:pt x="44" y="363"/>
                  <a:pt x="44" y="363"/>
                  <a:pt x="44" y="363"/>
                </a:cubicBezTo>
                <a:lnTo>
                  <a:pt x="44" y="363"/>
                </a:ln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lnTo>
                  <a:pt x="186" y="363"/>
                </a:lnTo>
                <a:cubicBezTo>
                  <a:pt x="230" y="363"/>
                  <a:pt x="230" y="363"/>
                  <a:pt x="230" y="363"/>
                </a:cubicBezTo>
                <a:lnTo>
                  <a:pt x="230" y="363"/>
                </a:ln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3" name="Freeform 107"/>
          <p:cNvSpPr>
            <a:spLocks noChangeArrowheads="1"/>
          </p:cNvSpPr>
          <p:nvPr userDrawn="1"/>
        </p:nvSpPr>
        <p:spPr bwMode="auto">
          <a:xfrm>
            <a:off x="5428761" y="2288786"/>
            <a:ext cx="232241" cy="102762"/>
          </a:xfrm>
          <a:custGeom>
            <a:avLst/>
            <a:gdLst>
              <a:gd name="T0" fmla="*/ 399 w 497"/>
              <a:gd name="T1" fmla="*/ 0 h 222"/>
              <a:gd name="T2" fmla="*/ 399 w 497"/>
              <a:gd name="T3" fmla="*/ 0 h 222"/>
              <a:gd name="T4" fmla="*/ 248 w 497"/>
              <a:gd name="T5" fmla="*/ 70 h 222"/>
              <a:gd name="T6" fmla="*/ 97 w 497"/>
              <a:gd name="T7" fmla="*/ 0 h 222"/>
              <a:gd name="T8" fmla="*/ 0 w 497"/>
              <a:gd name="T9" fmla="*/ 106 h 222"/>
              <a:gd name="T10" fmla="*/ 97 w 497"/>
              <a:gd name="T11" fmla="*/ 221 h 222"/>
              <a:gd name="T12" fmla="*/ 97 w 497"/>
              <a:gd name="T13" fmla="*/ 221 h 222"/>
              <a:gd name="T14" fmla="*/ 248 w 497"/>
              <a:gd name="T15" fmla="*/ 141 h 222"/>
              <a:gd name="T16" fmla="*/ 399 w 497"/>
              <a:gd name="T17" fmla="*/ 221 h 222"/>
              <a:gd name="T18" fmla="*/ 496 w 497"/>
              <a:gd name="T19" fmla="*/ 106 h 222"/>
              <a:gd name="T20" fmla="*/ 399 w 497"/>
              <a:gd name="T21" fmla="*/ 0 h 222"/>
              <a:gd name="T22" fmla="*/ 97 w 497"/>
              <a:gd name="T23" fmla="*/ 176 h 222"/>
              <a:gd name="T24" fmla="*/ 97 w 497"/>
              <a:gd name="T25" fmla="*/ 176 h 222"/>
              <a:gd name="T26" fmla="*/ 44 w 497"/>
              <a:gd name="T27" fmla="*/ 106 h 222"/>
              <a:gd name="T28" fmla="*/ 97 w 497"/>
              <a:gd name="T29" fmla="*/ 44 h 222"/>
              <a:gd name="T30" fmla="*/ 222 w 497"/>
              <a:gd name="T31" fmla="*/ 106 h 222"/>
              <a:gd name="T32" fmla="*/ 97 w 497"/>
              <a:gd name="T33" fmla="*/ 176 h 222"/>
              <a:gd name="T34" fmla="*/ 399 w 497"/>
              <a:gd name="T35" fmla="*/ 176 h 222"/>
              <a:gd name="T36" fmla="*/ 399 w 497"/>
              <a:gd name="T37" fmla="*/ 176 h 222"/>
              <a:gd name="T38" fmla="*/ 275 w 497"/>
              <a:gd name="T39" fmla="*/ 106 h 222"/>
              <a:gd name="T40" fmla="*/ 399 w 497"/>
              <a:gd name="T41" fmla="*/ 44 h 222"/>
              <a:gd name="T42" fmla="*/ 452 w 497"/>
              <a:gd name="T43" fmla="*/ 106 h 222"/>
              <a:gd name="T44" fmla="*/ 399 w 497"/>
              <a:gd name="T45" fmla="*/ 17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lnTo>
                  <a:pt x="97" y="221"/>
                </a:ln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4" name="Freeform 108"/>
          <p:cNvSpPr>
            <a:spLocks noChangeArrowheads="1"/>
          </p:cNvSpPr>
          <p:nvPr userDrawn="1"/>
        </p:nvSpPr>
        <p:spPr bwMode="auto">
          <a:xfrm>
            <a:off x="4041473" y="2223019"/>
            <a:ext cx="232243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8 w 497"/>
              <a:gd name="T9" fmla="*/ 116 h 498"/>
              <a:gd name="T10" fmla="*/ 248 w 497"/>
              <a:gd name="T11" fmla="*/ 391 h 498"/>
              <a:gd name="T12" fmla="*/ 248 w 497"/>
              <a:gd name="T13" fmla="*/ 116 h 498"/>
              <a:gd name="T14" fmla="*/ 248 w 497"/>
              <a:gd name="T15" fmla="*/ 346 h 498"/>
              <a:gd name="T16" fmla="*/ 248 w 497"/>
              <a:gd name="T17" fmla="*/ 151 h 498"/>
              <a:gd name="T18" fmla="*/ 71 w 497"/>
              <a:gd name="T19" fmla="*/ 249 h 498"/>
              <a:gd name="T20" fmla="*/ 53 w 497"/>
              <a:gd name="T21" fmla="*/ 231 h 498"/>
              <a:gd name="T22" fmla="*/ 0 w 497"/>
              <a:gd name="T23" fmla="*/ 249 h 498"/>
              <a:gd name="T24" fmla="*/ 53 w 497"/>
              <a:gd name="T25" fmla="*/ 275 h 498"/>
              <a:gd name="T26" fmla="*/ 248 w 497"/>
              <a:gd name="T27" fmla="*/ 80 h 498"/>
              <a:gd name="T28" fmla="*/ 265 w 497"/>
              <a:gd name="T29" fmla="*/ 53 h 498"/>
              <a:gd name="T30" fmla="*/ 248 w 497"/>
              <a:gd name="T31" fmla="*/ 0 h 498"/>
              <a:gd name="T32" fmla="*/ 230 w 497"/>
              <a:gd name="T33" fmla="*/ 53 h 498"/>
              <a:gd name="T34" fmla="*/ 248 w 497"/>
              <a:gd name="T35" fmla="*/ 426 h 498"/>
              <a:gd name="T36" fmla="*/ 230 w 497"/>
              <a:gd name="T37" fmla="*/ 453 h 498"/>
              <a:gd name="T38" fmla="*/ 248 w 497"/>
              <a:gd name="T39" fmla="*/ 497 h 498"/>
              <a:gd name="T40" fmla="*/ 265 w 497"/>
              <a:gd name="T41" fmla="*/ 453 h 498"/>
              <a:gd name="T42" fmla="*/ 434 w 497"/>
              <a:gd name="T43" fmla="*/ 98 h 498"/>
              <a:gd name="T44" fmla="*/ 434 w 497"/>
              <a:gd name="T45" fmla="*/ 62 h 498"/>
              <a:gd name="T46" fmla="*/ 381 w 497"/>
              <a:gd name="T47" fmla="*/ 89 h 498"/>
              <a:gd name="T48" fmla="*/ 416 w 497"/>
              <a:gd name="T49" fmla="*/ 116 h 498"/>
              <a:gd name="T50" fmla="*/ 80 w 497"/>
              <a:gd name="T51" fmla="*/ 391 h 498"/>
              <a:gd name="T52" fmla="*/ 62 w 497"/>
              <a:gd name="T53" fmla="*/ 408 h 498"/>
              <a:gd name="T54" fmla="*/ 97 w 497"/>
              <a:gd name="T55" fmla="*/ 435 h 498"/>
              <a:gd name="T56" fmla="*/ 115 w 497"/>
              <a:gd name="T57" fmla="*/ 381 h 498"/>
              <a:gd name="T58" fmla="*/ 97 w 497"/>
              <a:gd name="T59" fmla="*/ 72 h 498"/>
              <a:gd name="T60" fmla="*/ 62 w 497"/>
              <a:gd name="T61" fmla="*/ 62 h 498"/>
              <a:gd name="T62" fmla="*/ 80 w 497"/>
              <a:gd name="T63" fmla="*/ 116 h 498"/>
              <a:gd name="T64" fmla="*/ 106 w 497"/>
              <a:gd name="T65" fmla="*/ 89 h 498"/>
              <a:gd name="T66" fmla="*/ 381 w 497"/>
              <a:gd name="T67" fmla="*/ 417 h 498"/>
              <a:gd name="T68" fmla="*/ 399 w 497"/>
              <a:gd name="T69" fmla="*/ 435 h 498"/>
              <a:gd name="T70" fmla="*/ 434 w 497"/>
              <a:gd name="T71" fmla="*/ 408 h 498"/>
              <a:gd name="T72" fmla="*/ 381 w 497"/>
              <a:gd name="T73" fmla="*/ 381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5" name="Freeform 109"/>
          <p:cNvSpPr>
            <a:spLocks noChangeArrowheads="1"/>
          </p:cNvSpPr>
          <p:nvPr userDrawn="1"/>
        </p:nvSpPr>
        <p:spPr bwMode="auto">
          <a:xfrm>
            <a:off x="6353619" y="2260013"/>
            <a:ext cx="232241" cy="162364"/>
          </a:xfrm>
          <a:custGeom>
            <a:avLst/>
            <a:gdLst>
              <a:gd name="T0" fmla="*/ 443 w 497"/>
              <a:gd name="T1" fmla="*/ 0 h 347"/>
              <a:gd name="T2" fmla="*/ 0 w 497"/>
              <a:gd name="T3" fmla="*/ 45 h 347"/>
              <a:gd name="T4" fmla="*/ 53 w 497"/>
              <a:gd name="T5" fmla="*/ 346 h 347"/>
              <a:gd name="T6" fmla="*/ 496 w 497"/>
              <a:gd name="T7" fmla="*/ 292 h 347"/>
              <a:gd name="T8" fmla="*/ 443 w 497"/>
              <a:gd name="T9" fmla="*/ 0 h 347"/>
              <a:gd name="T10" fmla="*/ 443 w 497"/>
              <a:gd name="T11" fmla="*/ 292 h 347"/>
              <a:gd name="T12" fmla="*/ 53 w 497"/>
              <a:gd name="T13" fmla="*/ 142 h 347"/>
              <a:gd name="T14" fmla="*/ 443 w 497"/>
              <a:gd name="T15" fmla="*/ 292 h 347"/>
              <a:gd name="T16" fmla="*/ 443 w 497"/>
              <a:gd name="T17" fmla="*/ 71 h 347"/>
              <a:gd name="T18" fmla="*/ 53 w 497"/>
              <a:gd name="T19" fmla="*/ 45 h 347"/>
              <a:gd name="T20" fmla="*/ 443 w 497"/>
              <a:gd name="T21" fmla="*/ 71 h 347"/>
              <a:gd name="T22" fmla="*/ 97 w 497"/>
              <a:gd name="T23" fmla="*/ 195 h 347"/>
              <a:gd name="T24" fmla="*/ 115 w 497"/>
              <a:gd name="T25" fmla="*/ 213 h 347"/>
              <a:gd name="T26" fmla="*/ 97 w 497"/>
              <a:gd name="T27" fmla="*/ 195 h 347"/>
              <a:gd name="T28" fmla="*/ 186 w 497"/>
              <a:gd name="T29" fmla="*/ 231 h 347"/>
              <a:gd name="T30" fmla="*/ 221 w 497"/>
              <a:gd name="T31" fmla="*/ 239 h 347"/>
              <a:gd name="T32" fmla="*/ 230 w 497"/>
              <a:gd name="T33" fmla="*/ 231 h 347"/>
              <a:gd name="T34" fmla="*/ 248 w 497"/>
              <a:gd name="T35" fmla="*/ 213 h 347"/>
              <a:gd name="T36" fmla="*/ 221 w 497"/>
              <a:gd name="T37" fmla="*/ 195 h 347"/>
              <a:gd name="T38" fmla="*/ 203 w 497"/>
              <a:gd name="T39" fmla="*/ 213 h 347"/>
              <a:gd name="T40" fmla="*/ 186 w 497"/>
              <a:gd name="T41" fmla="*/ 231 h 347"/>
              <a:gd name="T42" fmla="*/ 248 w 497"/>
              <a:gd name="T43" fmla="*/ 239 h 347"/>
              <a:gd name="T44" fmla="*/ 230 w 497"/>
              <a:gd name="T45" fmla="*/ 231 h 347"/>
              <a:gd name="T46" fmla="*/ 248 w 497"/>
              <a:gd name="T47" fmla="*/ 239 h 347"/>
              <a:gd name="T48" fmla="*/ 177 w 497"/>
              <a:gd name="T49" fmla="*/ 239 h 347"/>
              <a:gd name="T50" fmla="*/ 142 w 497"/>
              <a:gd name="T51" fmla="*/ 231 h 347"/>
              <a:gd name="T52" fmla="*/ 177 w 497"/>
              <a:gd name="T53" fmla="*/ 239 h 347"/>
              <a:gd name="T54" fmla="*/ 186 w 497"/>
              <a:gd name="T55" fmla="*/ 213 h 347"/>
              <a:gd name="T56" fmla="*/ 203 w 497"/>
              <a:gd name="T57" fmla="*/ 195 h 347"/>
              <a:gd name="T58" fmla="*/ 177 w 497"/>
              <a:gd name="T59" fmla="*/ 231 h 347"/>
              <a:gd name="T60" fmla="*/ 186 w 497"/>
              <a:gd name="T61" fmla="*/ 213 h 347"/>
              <a:gd name="T62" fmla="*/ 133 w 497"/>
              <a:gd name="T63" fmla="*/ 231 h 347"/>
              <a:gd name="T64" fmla="*/ 142 w 497"/>
              <a:gd name="T65" fmla="*/ 213 h 347"/>
              <a:gd name="T66" fmla="*/ 159 w 497"/>
              <a:gd name="T67" fmla="*/ 195 h 347"/>
              <a:gd name="T68" fmla="*/ 133 w 497"/>
              <a:gd name="T69" fmla="*/ 213 h 347"/>
              <a:gd name="T70" fmla="*/ 115 w 497"/>
              <a:gd name="T71" fmla="*/ 231 h 347"/>
              <a:gd name="T72" fmla="*/ 97 w 497"/>
              <a:gd name="T73" fmla="*/ 239 h 347"/>
              <a:gd name="T74" fmla="*/ 133 w 497"/>
              <a:gd name="T75" fmla="*/ 23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8" name="Freeform 112"/>
          <p:cNvSpPr>
            <a:spLocks noChangeArrowheads="1"/>
          </p:cNvSpPr>
          <p:nvPr userDrawn="1"/>
        </p:nvSpPr>
        <p:spPr bwMode="auto">
          <a:xfrm>
            <a:off x="366704" y="1310492"/>
            <a:ext cx="180861" cy="207580"/>
          </a:xfrm>
          <a:custGeom>
            <a:avLst/>
            <a:gdLst>
              <a:gd name="T0" fmla="*/ 345 w 390"/>
              <a:gd name="T1" fmla="*/ 0 h 444"/>
              <a:gd name="T2" fmla="*/ 0 w 390"/>
              <a:gd name="T3" fmla="*/ 53 h 444"/>
              <a:gd name="T4" fmla="*/ 44 w 390"/>
              <a:gd name="T5" fmla="*/ 443 h 444"/>
              <a:gd name="T6" fmla="*/ 389 w 390"/>
              <a:gd name="T7" fmla="*/ 399 h 444"/>
              <a:gd name="T8" fmla="*/ 345 w 390"/>
              <a:gd name="T9" fmla="*/ 0 h 444"/>
              <a:gd name="T10" fmla="*/ 345 w 390"/>
              <a:gd name="T11" fmla="*/ 399 h 444"/>
              <a:gd name="T12" fmla="*/ 44 w 390"/>
              <a:gd name="T13" fmla="*/ 53 h 444"/>
              <a:gd name="T14" fmla="*/ 345 w 390"/>
              <a:gd name="T15" fmla="*/ 399 h 444"/>
              <a:gd name="T16" fmla="*/ 221 w 390"/>
              <a:gd name="T17" fmla="*/ 275 h 444"/>
              <a:gd name="T18" fmla="*/ 97 w 390"/>
              <a:gd name="T19" fmla="*/ 302 h 444"/>
              <a:gd name="T20" fmla="*/ 221 w 390"/>
              <a:gd name="T21" fmla="*/ 275 h 444"/>
              <a:gd name="T22" fmla="*/ 292 w 390"/>
              <a:gd name="T23" fmla="*/ 177 h 444"/>
              <a:gd name="T24" fmla="*/ 195 w 390"/>
              <a:gd name="T25" fmla="*/ 196 h 444"/>
              <a:gd name="T26" fmla="*/ 292 w 390"/>
              <a:gd name="T27" fmla="*/ 177 h 444"/>
              <a:gd name="T28" fmla="*/ 195 w 390"/>
              <a:gd name="T29" fmla="*/ 151 h 444"/>
              <a:gd name="T30" fmla="*/ 292 w 390"/>
              <a:gd name="T31" fmla="*/ 98 h 444"/>
              <a:gd name="T32" fmla="*/ 195 w 390"/>
              <a:gd name="T33" fmla="*/ 151 h 444"/>
              <a:gd name="T34" fmla="*/ 168 w 390"/>
              <a:gd name="T35" fmla="*/ 98 h 444"/>
              <a:gd name="T36" fmla="*/ 97 w 390"/>
              <a:gd name="T37" fmla="*/ 196 h 444"/>
              <a:gd name="T38" fmla="*/ 168 w 390"/>
              <a:gd name="T39" fmla="*/ 98 h 444"/>
              <a:gd name="T40" fmla="*/ 141 w 390"/>
              <a:gd name="T41" fmla="*/ 222 h 444"/>
              <a:gd name="T42" fmla="*/ 97 w 390"/>
              <a:gd name="T43" fmla="*/ 249 h 444"/>
              <a:gd name="T44" fmla="*/ 141 w 390"/>
              <a:gd name="T45" fmla="*/ 222 h 444"/>
              <a:gd name="T46" fmla="*/ 168 w 390"/>
              <a:gd name="T47" fmla="*/ 249 h 444"/>
              <a:gd name="T48" fmla="*/ 292 w 390"/>
              <a:gd name="T49" fmla="*/ 222 h 444"/>
              <a:gd name="T50" fmla="*/ 168 w 390"/>
              <a:gd name="T51" fmla="*/ 249 h 444"/>
              <a:gd name="T52" fmla="*/ 292 w 390"/>
              <a:gd name="T53" fmla="*/ 319 h 444"/>
              <a:gd name="T54" fmla="*/ 97 w 390"/>
              <a:gd name="T55" fmla="*/ 346 h 444"/>
              <a:gd name="T56" fmla="*/ 292 w 390"/>
              <a:gd name="T57" fmla="*/ 319 h 444"/>
              <a:gd name="T58" fmla="*/ 248 w 390"/>
              <a:gd name="T59" fmla="*/ 302 h 444"/>
              <a:gd name="T60" fmla="*/ 292 w 390"/>
              <a:gd name="T61" fmla="*/ 275 h 444"/>
              <a:gd name="T62" fmla="*/ 248 w 390"/>
              <a:gd name="T63" fmla="*/ 30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0" name="Freeform 115"/>
          <p:cNvSpPr>
            <a:spLocks noChangeArrowheads="1"/>
          </p:cNvSpPr>
          <p:nvPr userDrawn="1"/>
        </p:nvSpPr>
        <p:spPr bwMode="auto">
          <a:xfrm>
            <a:off x="1753993" y="1760590"/>
            <a:ext cx="187026" cy="232241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2" name="Freeform 117"/>
          <p:cNvSpPr>
            <a:spLocks noChangeArrowheads="1"/>
          </p:cNvSpPr>
          <p:nvPr userDrawn="1"/>
        </p:nvSpPr>
        <p:spPr bwMode="auto">
          <a:xfrm>
            <a:off x="2662408" y="1777032"/>
            <a:ext cx="215799" cy="199357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lnTo>
                  <a:pt x="266" y="426"/>
                </a:ln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3" name="Freeform 118"/>
          <p:cNvSpPr>
            <a:spLocks noChangeArrowheads="1"/>
          </p:cNvSpPr>
          <p:nvPr userDrawn="1"/>
        </p:nvSpPr>
        <p:spPr bwMode="auto">
          <a:xfrm>
            <a:off x="3137168" y="1777032"/>
            <a:ext cx="191138" cy="203468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4" name="Freeform 119"/>
          <p:cNvSpPr>
            <a:spLocks noChangeArrowheads="1"/>
          </p:cNvSpPr>
          <p:nvPr userDrawn="1"/>
        </p:nvSpPr>
        <p:spPr bwMode="auto">
          <a:xfrm>
            <a:off x="5428761" y="1772922"/>
            <a:ext cx="232241" cy="20757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5" name="Freeform 120"/>
          <p:cNvSpPr>
            <a:spLocks noChangeArrowheads="1"/>
          </p:cNvSpPr>
          <p:nvPr userDrawn="1"/>
        </p:nvSpPr>
        <p:spPr bwMode="auto">
          <a:xfrm>
            <a:off x="5015657" y="1302271"/>
            <a:ext cx="131535" cy="224022"/>
          </a:xfrm>
          <a:custGeom>
            <a:avLst/>
            <a:gdLst>
              <a:gd name="T0" fmla="*/ 150 w 283"/>
              <a:gd name="T1" fmla="*/ 9 h 479"/>
              <a:gd name="T2" fmla="*/ 150 w 283"/>
              <a:gd name="T3" fmla="*/ 9 h 479"/>
              <a:gd name="T4" fmla="*/ 132 w 283"/>
              <a:gd name="T5" fmla="*/ 9 h 479"/>
              <a:gd name="T6" fmla="*/ 0 w 283"/>
              <a:gd name="T7" fmla="*/ 345 h 479"/>
              <a:gd name="T8" fmla="*/ 141 w 283"/>
              <a:gd name="T9" fmla="*/ 478 h 479"/>
              <a:gd name="T10" fmla="*/ 282 w 283"/>
              <a:gd name="T11" fmla="*/ 345 h 479"/>
              <a:gd name="T12" fmla="*/ 150 w 283"/>
              <a:gd name="T13" fmla="*/ 9 h 479"/>
              <a:gd name="T14" fmla="*/ 123 w 283"/>
              <a:gd name="T15" fmla="*/ 204 h 479"/>
              <a:gd name="T16" fmla="*/ 123 w 283"/>
              <a:gd name="T17" fmla="*/ 204 h 479"/>
              <a:gd name="T18" fmla="*/ 123 w 283"/>
              <a:gd name="T19" fmla="*/ 221 h 479"/>
              <a:gd name="T20" fmla="*/ 97 w 283"/>
              <a:gd name="T21" fmla="*/ 336 h 479"/>
              <a:gd name="T22" fmla="*/ 70 w 283"/>
              <a:gd name="T23" fmla="*/ 372 h 479"/>
              <a:gd name="T24" fmla="*/ 44 w 283"/>
              <a:gd name="T25" fmla="*/ 345 h 479"/>
              <a:gd name="T26" fmla="*/ 88 w 283"/>
              <a:gd name="T27" fmla="*/ 221 h 479"/>
              <a:gd name="T28" fmla="*/ 114 w 283"/>
              <a:gd name="T29" fmla="*/ 194 h 479"/>
              <a:gd name="T30" fmla="*/ 123 w 283"/>
              <a:gd name="T31" fmla="*/ 194 h 479"/>
              <a:gd name="T32" fmla="*/ 123 w 283"/>
              <a:gd name="T33" fmla="*/ 20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6" name="Freeform 122"/>
          <p:cNvSpPr>
            <a:spLocks noChangeArrowheads="1"/>
          </p:cNvSpPr>
          <p:nvPr userDrawn="1"/>
        </p:nvSpPr>
        <p:spPr bwMode="auto">
          <a:xfrm>
            <a:off x="3591376" y="1789364"/>
            <a:ext cx="207579" cy="174695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7" name="Freeform 123"/>
          <p:cNvSpPr>
            <a:spLocks noChangeArrowheads="1"/>
          </p:cNvSpPr>
          <p:nvPr userDrawn="1"/>
        </p:nvSpPr>
        <p:spPr bwMode="auto">
          <a:xfrm>
            <a:off x="4516234" y="1764701"/>
            <a:ext cx="211689" cy="215799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8" name="Freeform 124"/>
          <p:cNvSpPr>
            <a:spLocks noChangeArrowheads="1"/>
          </p:cNvSpPr>
          <p:nvPr userDrawn="1"/>
        </p:nvSpPr>
        <p:spPr bwMode="auto">
          <a:xfrm>
            <a:off x="4962221" y="1760590"/>
            <a:ext cx="240463" cy="232241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9" name="Freeform 126"/>
          <p:cNvSpPr>
            <a:spLocks noChangeArrowheads="1"/>
          </p:cNvSpPr>
          <p:nvPr userDrawn="1"/>
        </p:nvSpPr>
        <p:spPr bwMode="auto">
          <a:xfrm>
            <a:off x="5891190" y="1772922"/>
            <a:ext cx="232243" cy="211689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1" name="Freeform 129"/>
          <p:cNvSpPr>
            <a:spLocks noChangeArrowheads="1"/>
          </p:cNvSpPr>
          <p:nvPr userDrawn="1"/>
        </p:nvSpPr>
        <p:spPr bwMode="auto">
          <a:xfrm>
            <a:off x="4078468" y="1781143"/>
            <a:ext cx="156198" cy="191137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2" name="Freeform 133"/>
          <p:cNvSpPr>
            <a:spLocks noChangeArrowheads="1"/>
          </p:cNvSpPr>
          <p:nvPr userDrawn="1"/>
        </p:nvSpPr>
        <p:spPr bwMode="auto">
          <a:xfrm>
            <a:off x="8648450" y="1317330"/>
            <a:ext cx="232241" cy="224021"/>
          </a:xfrm>
          <a:custGeom>
            <a:avLst/>
            <a:gdLst>
              <a:gd name="T0" fmla="*/ 425 w 497"/>
              <a:gd name="T1" fmla="*/ 160 h 480"/>
              <a:gd name="T2" fmla="*/ 425 w 497"/>
              <a:gd name="T3" fmla="*/ 160 h 480"/>
              <a:gd name="T4" fmla="*/ 372 w 497"/>
              <a:gd name="T5" fmla="*/ 18 h 480"/>
              <a:gd name="T6" fmla="*/ 346 w 497"/>
              <a:gd name="T7" fmla="*/ 9 h 480"/>
              <a:gd name="T8" fmla="*/ 9 w 497"/>
              <a:gd name="T9" fmla="*/ 134 h 480"/>
              <a:gd name="T10" fmla="*/ 0 w 497"/>
              <a:gd name="T11" fmla="*/ 160 h 480"/>
              <a:gd name="T12" fmla="*/ 53 w 497"/>
              <a:gd name="T13" fmla="*/ 302 h 480"/>
              <a:gd name="T14" fmla="*/ 53 w 497"/>
              <a:gd name="T15" fmla="*/ 222 h 480"/>
              <a:gd name="T16" fmla="*/ 115 w 497"/>
              <a:gd name="T17" fmla="*/ 160 h 480"/>
              <a:gd name="T18" fmla="*/ 203 w 497"/>
              <a:gd name="T19" fmla="*/ 160 h 480"/>
              <a:gd name="T20" fmla="*/ 309 w 497"/>
              <a:gd name="T21" fmla="*/ 89 h 480"/>
              <a:gd name="T22" fmla="*/ 372 w 497"/>
              <a:gd name="T23" fmla="*/ 160 h 480"/>
              <a:gd name="T24" fmla="*/ 425 w 497"/>
              <a:gd name="T25" fmla="*/ 160 h 480"/>
              <a:gd name="T26" fmla="*/ 478 w 497"/>
              <a:gd name="T27" fmla="*/ 204 h 480"/>
              <a:gd name="T28" fmla="*/ 478 w 497"/>
              <a:gd name="T29" fmla="*/ 204 h 480"/>
              <a:gd name="T30" fmla="*/ 115 w 497"/>
              <a:gd name="T31" fmla="*/ 204 h 480"/>
              <a:gd name="T32" fmla="*/ 97 w 497"/>
              <a:gd name="T33" fmla="*/ 222 h 480"/>
              <a:gd name="T34" fmla="*/ 97 w 497"/>
              <a:gd name="T35" fmla="*/ 462 h 480"/>
              <a:gd name="T36" fmla="*/ 115 w 497"/>
              <a:gd name="T37" fmla="*/ 479 h 480"/>
              <a:gd name="T38" fmla="*/ 478 w 497"/>
              <a:gd name="T39" fmla="*/ 479 h 480"/>
              <a:gd name="T40" fmla="*/ 496 w 497"/>
              <a:gd name="T41" fmla="*/ 462 h 480"/>
              <a:gd name="T42" fmla="*/ 496 w 497"/>
              <a:gd name="T43" fmla="*/ 222 h 480"/>
              <a:gd name="T44" fmla="*/ 478 w 497"/>
              <a:gd name="T45" fmla="*/ 204 h 480"/>
              <a:gd name="T46" fmla="*/ 452 w 497"/>
              <a:gd name="T47" fmla="*/ 426 h 480"/>
              <a:gd name="T48" fmla="*/ 452 w 497"/>
              <a:gd name="T49" fmla="*/ 426 h 480"/>
              <a:gd name="T50" fmla="*/ 150 w 497"/>
              <a:gd name="T51" fmla="*/ 426 h 480"/>
              <a:gd name="T52" fmla="*/ 150 w 497"/>
              <a:gd name="T53" fmla="*/ 391 h 480"/>
              <a:gd name="T54" fmla="*/ 195 w 497"/>
              <a:gd name="T55" fmla="*/ 275 h 480"/>
              <a:gd name="T56" fmla="*/ 265 w 497"/>
              <a:gd name="T57" fmla="*/ 364 h 480"/>
              <a:gd name="T58" fmla="*/ 328 w 497"/>
              <a:gd name="T59" fmla="*/ 302 h 480"/>
              <a:gd name="T60" fmla="*/ 416 w 497"/>
              <a:gd name="T61" fmla="*/ 266 h 480"/>
              <a:gd name="T62" fmla="*/ 452 w 497"/>
              <a:gd name="T63" fmla="*/ 347 h 480"/>
              <a:gd name="T64" fmla="*/ 452 w 497"/>
              <a:gd name="T65" fmla="*/ 42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3" name="Freeform 135"/>
          <p:cNvSpPr>
            <a:spLocks noChangeArrowheads="1"/>
          </p:cNvSpPr>
          <p:nvPr userDrawn="1"/>
        </p:nvSpPr>
        <p:spPr bwMode="auto">
          <a:xfrm>
            <a:off x="7294046" y="1325550"/>
            <a:ext cx="166475" cy="211689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302 w 356"/>
              <a:gd name="T21" fmla="*/ 399 h 453"/>
              <a:gd name="T22" fmla="*/ 302 w 356"/>
              <a:gd name="T23" fmla="*/ 399 h 453"/>
              <a:gd name="T24" fmla="*/ 53 w 356"/>
              <a:gd name="T25" fmla="*/ 399 h 453"/>
              <a:gd name="T26" fmla="*/ 53 w 356"/>
              <a:gd name="T27" fmla="*/ 54 h 453"/>
              <a:gd name="T28" fmla="*/ 302 w 356"/>
              <a:gd name="T29" fmla="*/ 54 h 453"/>
              <a:gd name="T30" fmla="*/ 302 w 356"/>
              <a:gd name="T31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4" name="Freeform 136"/>
          <p:cNvSpPr>
            <a:spLocks noChangeArrowheads="1"/>
          </p:cNvSpPr>
          <p:nvPr userDrawn="1"/>
        </p:nvSpPr>
        <p:spPr bwMode="auto">
          <a:xfrm>
            <a:off x="8186019" y="1350214"/>
            <a:ext cx="232243" cy="160308"/>
          </a:xfrm>
          <a:custGeom>
            <a:avLst/>
            <a:gdLst>
              <a:gd name="T0" fmla="*/ 0 w 498"/>
              <a:gd name="T1" fmla="*/ 44 h 346"/>
              <a:gd name="T2" fmla="*/ 0 w 498"/>
              <a:gd name="T3" fmla="*/ 44 h 346"/>
              <a:gd name="T4" fmla="*/ 0 w 498"/>
              <a:gd name="T5" fmla="*/ 292 h 346"/>
              <a:gd name="T6" fmla="*/ 53 w 498"/>
              <a:gd name="T7" fmla="*/ 345 h 346"/>
              <a:gd name="T8" fmla="*/ 444 w 498"/>
              <a:gd name="T9" fmla="*/ 345 h 346"/>
              <a:gd name="T10" fmla="*/ 497 w 498"/>
              <a:gd name="T11" fmla="*/ 292 h 346"/>
              <a:gd name="T12" fmla="*/ 497 w 498"/>
              <a:gd name="T13" fmla="*/ 44 h 346"/>
              <a:gd name="T14" fmla="*/ 444 w 498"/>
              <a:gd name="T15" fmla="*/ 0 h 346"/>
              <a:gd name="T16" fmla="*/ 53 w 498"/>
              <a:gd name="T17" fmla="*/ 0 h 346"/>
              <a:gd name="T18" fmla="*/ 0 w 498"/>
              <a:gd name="T19" fmla="*/ 44 h 346"/>
              <a:gd name="T20" fmla="*/ 444 w 498"/>
              <a:gd name="T21" fmla="*/ 44 h 346"/>
              <a:gd name="T22" fmla="*/ 444 w 498"/>
              <a:gd name="T23" fmla="*/ 44 h 346"/>
              <a:gd name="T24" fmla="*/ 444 w 498"/>
              <a:gd name="T25" fmla="*/ 292 h 346"/>
              <a:gd name="T26" fmla="*/ 53 w 498"/>
              <a:gd name="T27" fmla="*/ 292 h 346"/>
              <a:gd name="T28" fmla="*/ 53 w 498"/>
              <a:gd name="T29" fmla="*/ 44 h 346"/>
              <a:gd name="T30" fmla="*/ 444 w 498"/>
              <a:gd name="T31" fmla="*/ 4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5" name="Freeform 141"/>
          <p:cNvSpPr>
            <a:spLocks noChangeArrowheads="1"/>
          </p:cNvSpPr>
          <p:nvPr userDrawn="1"/>
        </p:nvSpPr>
        <p:spPr bwMode="auto">
          <a:xfrm>
            <a:off x="7723591" y="1313220"/>
            <a:ext cx="232241" cy="236352"/>
          </a:xfrm>
          <a:custGeom>
            <a:avLst/>
            <a:gdLst>
              <a:gd name="T0" fmla="*/ 479 w 497"/>
              <a:gd name="T1" fmla="*/ 186 h 506"/>
              <a:gd name="T2" fmla="*/ 479 w 497"/>
              <a:gd name="T3" fmla="*/ 186 h 506"/>
              <a:gd name="T4" fmla="*/ 292 w 497"/>
              <a:gd name="T5" fmla="*/ 142 h 506"/>
              <a:gd name="T6" fmla="*/ 266 w 497"/>
              <a:gd name="T7" fmla="*/ 17 h 506"/>
              <a:gd name="T8" fmla="*/ 239 w 497"/>
              <a:gd name="T9" fmla="*/ 0 h 506"/>
              <a:gd name="T10" fmla="*/ 17 w 497"/>
              <a:gd name="T11" fmla="*/ 61 h 506"/>
              <a:gd name="T12" fmla="*/ 0 w 497"/>
              <a:gd name="T13" fmla="*/ 89 h 506"/>
              <a:gd name="T14" fmla="*/ 79 w 497"/>
              <a:gd name="T15" fmla="*/ 390 h 506"/>
              <a:gd name="T16" fmla="*/ 107 w 497"/>
              <a:gd name="T17" fmla="*/ 399 h 506"/>
              <a:gd name="T18" fmla="*/ 195 w 497"/>
              <a:gd name="T19" fmla="*/ 372 h 506"/>
              <a:gd name="T20" fmla="*/ 177 w 497"/>
              <a:gd name="T21" fmla="*/ 425 h 506"/>
              <a:gd name="T22" fmla="*/ 195 w 497"/>
              <a:gd name="T23" fmla="*/ 443 h 506"/>
              <a:gd name="T24" fmla="*/ 398 w 497"/>
              <a:gd name="T25" fmla="*/ 496 h 506"/>
              <a:gd name="T26" fmla="*/ 426 w 497"/>
              <a:gd name="T27" fmla="*/ 487 h 506"/>
              <a:gd name="T28" fmla="*/ 496 w 497"/>
              <a:gd name="T29" fmla="*/ 212 h 506"/>
              <a:gd name="T30" fmla="*/ 479 w 497"/>
              <a:gd name="T31" fmla="*/ 186 h 506"/>
              <a:gd name="T32" fmla="*/ 35 w 497"/>
              <a:gd name="T33" fmla="*/ 97 h 506"/>
              <a:gd name="T34" fmla="*/ 35 w 497"/>
              <a:gd name="T35" fmla="*/ 97 h 506"/>
              <a:gd name="T36" fmla="*/ 230 w 497"/>
              <a:gd name="T37" fmla="*/ 44 h 506"/>
              <a:gd name="T38" fmla="*/ 310 w 497"/>
              <a:gd name="T39" fmla="*/ 310 h 506"/>
              <a:gd name="T40" fmla="*/ 116 w 497"/>
              <a:gd name="T41" fmla="*/ 364 h 506"/>
              <a:gd name="T42" fmla="*/ 35 w 497"/>
              <a:gd name="T43" fmla="*/ 97 h 506"/>
              <a:gd name="T44" fmla="*/ 389 w 497"/>
              <a:gd name="T45" fmla="*/ 461 h 506"/>
              <a:gd name="T46" fmla="*/ 389 w 497"/>
              <a:gd name="T47" fmla="*/ 461 h 506"/>
              <a:gd name="T48" fmla="*/ 222 w 497"/>
              <a:gd name="T49" fmla="*/ 417 h 506"/>
              <a:gd name="T50" fmla="*/ 230 w 497"/>
              <a:gd name="T51" fmla="*/ 364 h 506"/>
              <a:gd name="T52" fmla="*/ 328 w 497"/>
              <a:gd name="T53" fmla="*/ 336 h 506"/>
              <a:gd name="T54" fmla="*/ 345 w 497"/>
              <a:gd name="T55" fmla="*/ 319 h 506"/>
              <a:gd name="T56" fmla="*/ 310 w 497"/>
              <a:gd name="T57" fmla="*/ 177 h 506"/>
              <a:gd name="T58" fmla="*/ 451 w 497"/>
              <a:gd name="T59" fmla="*/ 212 h 506"/>
              <a:gd name="T60" fmla="*/ 389 w 497"/>
              <a:gd name="T61" fmla="*/ 461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2" name="Freeform 155"/>
          <p:cNvSpPr>
            <a:spLocks noChangeArrowheads="1"/>
          </p:cNvSpPr>
          <p:nvPr userDrawn="1"/>
        </p:nvSpPr>
        <p:spPr bwMode="auto">
          <a:xfrm>
            <a:off x="8204717" y="1764701"/>
            <a:ext cx="215801" cy="232241"/>
          </a:xfrm>
          <a:custGeom>
            <a:avLst/>
            <a:gdLst>
              <a:gd name="T0" fmla="*/ 79 w 461"/>
              <a:gd name="T1" fmla="*/ 9 h 497"/>
              <a:gd name="T2" fmla="*/ 79 w 461"/>
              <a:gd name="T3" fmla="*/ 9 h 497"/>
              <a:gd name="T4" fmla="*/ 71 w 461"/>
              <a:gd name="T5" fmla="*/ 9 h 497"/>
              <a:gd name="T6" fmla="*/ 0 w 461"/>
              <a:gd name="T7" fmla="*/ 195 h 497"/>
              <a:gd name="T8" fmla="*/ 79 w 461"/>
              <a:gd name="T9" fmla="*/ 274 h 497"/>
              <a:gd name="T10" fmla="*/ 159 w 461"/>
              <a:gd name="T11" fmla="*/ 195 h 497"/>
              <a:gd name="T12" fmla="*/ 79 w 461"/>
              <a:gd name="T13" fmla="*/ 9 h 497"/>
              <a:gd name="T14" fmla="*/ 390 w 461"/>
              <a:gd name="T15" fmla="*/ 9 h 497"/>
              <a:gd name="T16" fmla="*/ 390 w 461"/>
              <a:gd name="T17" fmla="*/ 9 h 497"/>
              <a:gd name="T18" fmla="*/ 381 w 461"/>
              <a:gd name="T19" fmla="*/ 9 h 497"/>
              <a:gd name="T20" fmla="*/ 301 w 461"/>
              <a:gd name="T21" fmla="*/ 195 h 497"/>
              <a:gd name="T22" fmla="*/ 381 w 461"/>
              <a:gd name="T23" fmla="*/ 274 h 497"/>
              <a:gd name="T24" fmla="*/ 460 w 461"/>
              <a:gd name="T25" fmla="*/ 195 h 497"/>
              <a:gd name="T26" fmla="*/ 390 w 461"/>
              <a:gd name="T27" fmla="*/ 9 h 497"/>
              <a:gd name="T28" fmla="*/ 230 w 461"/>
              <a:gd name="T29" fmla="*/ 221 h 497"/>
              <a:gd name="T30" fmla="*/ 230 w 461"/>
              <a:gd name="T31" fmla="*/ 221 h 497"/>
              <a:gd name="T32" fmla="*/ 150 w 461"/>
              <a:gd name="T33" fmla="*/ 417 h 497"/>
              <a:gd name="T34" fmla="*/ 230 w 461"/>
              <a:gd name="T35" fmla="*/ 496 h 497"/>
              <a:gd name="T36" fmla="*/ 310 w 461"/>
              <a:gd name="T37" fmla="*/ 417 h 497"/>
              <a:gd name="T38" fmla="*/ 230 w 461"/>
              <a:gd name="T39" fmla="*/ 221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3" name="Freeform 156"/>
          <p:cNvSpPr>
            <a:spLocks noChangeArrowheads="1"/>
          </p:cNvSpPr>
          <p:nvPr userDrawn="1"/>
        </p:nvSpPr>
        <p:spPr bwMode="auto">
          <a:xfrm>
            <a:off x="7787504" y="1764701"/>
            <a:ext cx="123314" cy="232241"/>
          </a:xfrm>
          <a:custGeom>
            <a:avLst/>
            <a:gdLst>
              <a:gd name="T0" fmla="*/ 194 w 266"/>
              <a:gd name="T1" fmla="*/ 248 h 497"/>
              <a:gd name="T2" fmla="*/ 194 w 266"/>
              <a:gd name="T3" fmla="*/ 248 h 497"/>
              <a:gd name="T4" fmla="*/ 194 w 266"/>
              <a:gd name="T5" fmla="*/ 26 h 497"/>
              <a:gd name="T6" fmla="*/ 168 w 266"/>
              <a:gd name="T7" fmla="*/ 0 h 497"/>
              <a:gd name="T8" fmla="*/ 88 w 266"/>
              <a:gd name="T9" fmla="*/ 0 h 497"/>
              <a:gd name="T10" fmla="*/ 71 w 266"/>
              <a:gd name="T11" fmla="*/ 26 h 497"/>
              <a:gd name="T12" fmla="*/ 71 w 266"/>
              <a:gd name="T13" fmla="*/ 248 h 497"/>
              <a:gd name="T14" fmla="*/ 0 w 266"/>
              <a:gd name="T15" fmla="*/ 364 h 497"/>
              <a:gd name="T16" fmla="*/ 132 w 266"/>
              <a:gd name="T17" fmla="*/ 496 h 497"/>
              <a:gd name="T18" fmla="*/ 265 w 266"/>
              <a:gd name="T19" fmla="*/ 364 h 497"/>
              <a:gd name="T20" fmla="*/ 194 w 266"/>
              <a:gd name="T21" fmla="*/ 248 h 497"/>
              <a:gd name="T22" fmla="*/ 132 w 266"/>
              <a:gd name="T23" fmla="*/ 452 h 497"/>
              <a:gd name="T24" fmla="*/ 132 w 266"/>
              <a:gd name="T25" fmla="*/ 452 h 497"/>
              <a:gd name="T26" fmla="*/ 44 w 266"/>
              <a:gd name="T27" fmla="*/ 364 h 497"/>
              <a:gd name="T28" fmla="*/ 106 w 266"/>
              <a:gd name="T29" fmla="*/ 283 h 497"/>
              <a:gd name="T30" fmla="*/ 106 w 266"/>
              <a:gd name="T31" fmla="*/ 98 h 497"/>
              <a:gd name="T32" fmla="*/ 159 w 266"/>
              <a:gd name="T33" fmla="*/ 98 h 497"/>
              <a:gd name="T34" fmla="*/ 159 w 266"/>
              <a:gd name="T35" fmla="*/ 283 h 497"/>
              <a:gd name="T36" fmla="*/ 212 w 266"/>
              <a:gd name="T37" fmla="*/ 364 h 497"/>
              <a:gd name="T38" fmla="*/ 132 w 266"/>
              <a:gd name="T39" fmla="*/ 45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6" name="Freeform 160"/>
          <p:cNvSpPr>
            <a:spLocks noChangeArrowheads="1"/>
          </p:cNvSpPr>
          <p:nvPr userDrawn="1"/>
        </p:nvSpPr>
        <p:spPr bwMode="auto">
          <a:xfrm>
            <a:off x="6361840" y="1314602"/>
            <a:ext cx="215799" cy="187027"/>
          </a:xfrm>
          <a:custGeom>
            <a:avLst/>
            <a:gdLst>
              <a:gd name="T0" fmla="*/ 44 w 461"/>
              <a:gd name="T1" fmla="*/ 124 h 400"/>
              <a:gd name="T2" fmla="*/ 44 w 461"/>
              <a:gd name="T3" fmla="*/ 124 h 400"/>
              <a:gd name="T4" fmla="*/ 221 w 461"/>
              <a:gd name="T5" fmla="*/ 106 h 400"/>
              <a:gd name="T6" fmla="*/ 328 w 461"/>
              <a:gd name="T7" fmla="*/ 142 h 400"/>
              <a:gd name="T8" fmla="*/ 443 w 461"/>
              <a:gd name="T9" fmla="*/ 89 h 400"/>
              <a:gd name="T10" fmla="*/ 451 w 461"/>
              <a:gd name="T11" fmla="*/ 53 h 400"/>
              <a:gd name="T12" fmla="*/ 416 w 461"/>
              <a:gd name="T13" fmla="*/ 53 h 400"/>
              <a:gd name="T14" fmla="*/ 239 w 461"/>
              <a:gd name="T15" fmla="*/ 62 h 400"/>
              <a:gd name="T16" fmla="*/ 18 w 461"/>
              <a:gd name="T17" fmla="*/ 89 h 400"/>
              <a:gd name="T18" fmla="*/ 9 w 461"/>
              <a:gd name="T19" fmla="*/ 124 h 400"/>
              <a:gd name="T20" fmla="*/ 44 w 461"/>
              <a:gd name="T21" fmla="*/ 124 h 400"/>
              <a:gd name="T22" fmla="*/ 416 w 461"/>
              <a:gd name="T23" fmla="*/ 178 h 400"/>
              <a:gd name="T24" fmla="*/ 416 w 461"/>
              <a:gd name="T25" fmla="*/ 178 h 400"/>
              <a:gd name="T26" fmla="*/ 239 w 461"/>
              <a:gd name="T27" fmla="*/ 195 h 400"/>
              <a:gd name="T28" fmla="*/ 18 w 461"/>
              <a:gd name="T29" fmla="*/ 213 h 400"/>
              <a:gd name="T30" fmla="*/ 9 w 461"/>
              <a:gd name="T31" fmla="*/ 248 h 400"/>
              <a:gd name="T32" fmla="*/ 44 w 461"/>
              <a:gd name="T33" fmla="*/ 248 h 400"/>
              <a:gd name="T34" fmla="*/ 221 w 461"/>
              <a:gd name="T35" fmla="*/ 240 h 400"/>
              <a:gd name="T36" fmla="*/ 328 w 461"/>
              <a:gd name="T37" fmla="*/ 275 h 400"/>
              <a:gd name="T38" fmla="*/ 443 w 461"/>
              <a:gd name="T39" fmla="*/ 222 h 400"/>
              <a:gd name="T40" fmla="*/ 451 w 461"/>
              <a:gd name="T41" fmla="*/ 187 h 400"/>
              <a:gd name="T42" fmla="*/ 416 w 461"/>
              <a:gd name="T43" fmla="*/ 178 h 400"/>
              <a:gd name="T44" fmla="*/ 416 w 461"/>
              <a:gd name="T45" fmla="*/ 302 h 400"/>
              <a:gd name="T46" fmla="*/ 416 w 461"/>
              <a:gd name="T47" fmla="*/ 302 h 400"/>
              <a:gd name="T48" fmla="*/ 239 w 461"/>
              <a:gd name="T49" fmla="*/ 319 h 400"/>
              <a:gd name="T50" fmla="*/ 18 w 461"/>
              <a:gd name="T51" fmla="*/ 337 h 400"/>
              <a:gd name="T52" fmla="*/ 9 w 461"/>
              <a:gd name="T53" fmla="*/ 372 h 400"/>
              <a:gd name="T54" fmla="*/ 44 w 461"/>
              <a:gd name="T55" fmla="*/ 381 h 400"/>
              <a:gd name="T56" fmla="*/ 221 w 461"/>
              <a:gd name="T57" fmla="*/ 363 h 400"/>
              <a:gd name="T58" fmla="*/ 328 w 461"/>
              <a:gd name="T59" fmla="*/ 399 h 400"/>
              <a:gd name="T60" fmla="*/ 443 w 461"/>
              <a:gd name="T61" fmla="*/ 346 h 400"/>
              <a:gd name="T62" fmla="*/ 451 w 461"/>
              <a:gd name="T63" fmla="*/ 310 h 400"/>
              <a:gd name="T64" fmla="*/ 416 w 461"/>
              <a:gd name="T65" fmla="*/ 30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9" name="Freeform 167"/>
          <p:cNvSpPr>
            <a:spLocks noChangeArrowheads="1"/>
          </p:cNvSpPr>
          <p:nvPr userDrawn="1"/>
        </p:nvSpPr>
        <p:spPr bwMode="auto">
          <a:xfrm>
            <a:off x="7304523" y="2270212"/>
            <a:ext cx="195247" cy="195247"/>
          </a:xfrm>
          <a:custGeom>
            <a:avLst/>
            <a:gdLst>
              <a:gd name="T0" fmla="*/ 177 w 418"/>
              <a:gd name="T1" fmla="*/ 0 h 417"/>
              <a:gd name="T2" fmla="*/ 177 w 418"/>
              <a:gd name="T3" fmla="*/ 0 h 417"/>
              <a:gd name="T4" fmla="*/ 0 w 418"/>
              <a:gd name="T5" fmla="*/ 176 h 417"/>
              <a:gd name="T6" fmla="*/ 177 w 418"/>
              <a:gd name="T7" fmla="*/ 176 h 417"/>
              <a:gd name="T8" fmla="*/ 177 w 418"/>
              <a:gd name="T9" fmla="*/ 0 h 417"/>
              <a:gd name="T10" fmla="*/ 230 w 418"/>
              <a:gd name="T11" fmla="*/ 0 h 417"/>
              <a:gd name="T12" fmla="*/ 230 w 418"/>
              <a:gd name="T13" fmla="*/ 0 h 417"/>
              <a:gd name="T14" fmla="*/ 230 w 418"/>
              <a:gd name="T15" fmla="*/ 203 h 417"/>
              <a:gd name="T16" fmla="*/ 204 w 418"/>
              <a:gd name="T17" fmla="*/ 229 h 417"/>
              <a:gd name="T18" fmla="*/ 0 w 418"/>
              <a:gd name="T19" fmla="*/ 229 h 417"/>
              <a:gd name="T20" fmla="*/ 204 w 418"/>
              <a:gd name="T21" fmla="*/ 416 h 417"/>
              <a:gd name="T22" fmla="*/ 417 w 418"/>
              <a:gd name="T23" fmla="*/ 203 h 417"/>
              <a:gd name="T24" fmla="*/ 230 w 418"/>
              <a:gd name="T2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0" name="Freeform 168"/>
          <p:cNvSpPr>
            <a:spLocks noChangeArrowheads="1"/>
          </p:cNvSpPr>
          <p:nvPr userDrawn="1"/>
        </p:nvSpPr>
        <p:spPr bwMode="auto">
          <a:xfrm>
            <a:off x="8615564" y="1797585"/>
            <a:ext cx="232243" cy="199357"/>
          </a:xfrm>
          <a:custGeom>
            <a:avLst/>
            <a:gdLst>
              <a:gd name="T0" fmla="*/ 17 w 497"/>
              <a:gd name="T1" fmla="*/ 247 h 426"/>
              <a:gd name="T2" fmla="*/ 17 w 497"/>
              <a:gd name="T3" fmla="*/ 247 h 426"/>
              <a:gd name="T4" fmla="*/ 53 w 497"/>
              <a:gd name="T5" fmla="*/ 256 h 426"/>
              <a:gd name="T6" fmla="*/ 80 w 497"/>
              <a:gd name="T7" fmla="*/ 212 h 426"/>
              <a:gd name="T8" fmla="*/ 26 w 497"/>
              <a:gd name="T9" fmla="*/ 203 h 426"/>
              <a:gd name="T10" fmla="*/ 0 w 497"/>
              <a:gd name="T11" fmla="*/ 221 h 426"/>
              <a:gd name="T12" fmla="*/ 17 w 497"/>
              <a:gd name="T13" fmla="*/ 247 h 426"/>
              <a:gd name="T14" fmla="*/ 460 w 497"/>
              <a:gd name="T15" fmla="*/ 256 h 426"/>
              <a:gd name="T16" fmla="*/ 460 w 497"/>
              <a:gd name="T17" fmla="*/ 256 h 426"/>
              <a:gd name="T18" fmla="*/ 345 w 497"/>
              <a:gd name="T19" fmla="*/ 354 h 426"/>
              <a:gd name="T20" fmla="*/ 221 w 497"/>
              <a:gd name="T21" fmla="*/ 256 h 426"/>
              <a:gd name="T22" fmla="*/ 212 w 497"/>
              <a:gd name="T23" fmla="*/ 247 h 426"/>
              <a:gd name="T24" fmla="*/ 194 w 497"/>
              <a:gd name="T25" fmla="*/ 247 h 426"/>
              <a:gd name="T26" fmla="*/ 168 w 497"/>
              <a:gd name="T27" fmla="*/ 283 h 426"/>
              <a:gd name="T28" fmla="*/ 194 w 497"/>
              <a:gd name="T29" fmla="*/ 292 h 426"/>
              <a:gd name="T30" fmla="*/ 337 w 497"/>
              <a:gd name="T31" fmla="*/ 398 h 426"/>
              <a:gd name="T32" fmla="*/ 345 w 497"/>
              <a:gd name="T33" fmla="*/ 407 h 426"/>
              <a:gd name="T34" fmla="*/ 363 w 497"/>
              <a:gd name="T35" fmla="*/ 398 h 426"/>
              <a:gd name="T36" fmla="*/ 487 w 497"/>
              <a:gd name="T37" fmla="*/ 292 h 426"/>
              <a:gd name="T38" fmla="*/ 487 w 497"/>
              <a:gd name="T39" fmla="*/ 256 h 426"/>
              <a:gd name="T40" fmla="*/ 460 w 497"/>
              <a:gd name="T41" fmla="*/ 256 h 426"/>
              <a:gd name="T42" fmla="*/ 212 w 497"/>
              <a:gd name="T43" fmla="*/ 141 h 426"/>
              <a:gd name="T44" fmla="*/ 212 w 497"/>
              <a:gd name="T45" fmla="*/ 141 h 426"/>
              <a:gd name="T46" fmla="*/ 337 w 497"/>
              <a:gd name="T47" fmla="*/ 221 h 426"/>
              <a:gd name="T48" fmla="*/ 372 w 497"/>
              <a:gd name="T49" fmla="*/ 212 h 426"/>
              <a:gd name="T50" fmla="*/ 496 w 497"/>
              <a:gd name="T51" fmla="*/ 35 h 426"/>
              <a:gd name="T52" fmla="*/ 487 w 497"/>
              <a:gd name="T53" fmla="*/ 9 h 426"/>
              <a:gd name="T54" fmla="*/ 452 w 497"/>
              <a:gd name="T55" fmla="*/ 9 h 426"/>
              <a:gd name="T56" fmla="*/ 345 w 497"/>
              <a:gd name="T57" fmla="*/ 177 h 426"/>
              <a:gd name="T58" fmla="*/ 221 w 497"/>
              <a:gd name="T59" fmla="*/ 97 h 426"/>
              <a:gd name="T60" fmla="*/ 203 w 497"/>
              <a:gd name="T61" fmla="*/ 88 h 426"/>
              <a:gd name="T62" fmla="*/ 186 w 497"/>
              <a:gd name="T63" fmla="*/ 106 h 426"/>
              <a:gd name="T64" fmla="*/ 0 w 497"/>
              <a:gd name="T65" fmla="*/ 390 h 426"/>
              <a:gd name="T66" fmla="*/ 9 w 497"/>
              <a:gd name="T67" fmla="*/ 425 h 426"/>
              <a:gd name="T68" fmla="*/ 26 w 497"/>
              <a:gd name="T69" fmla="*/ 425 h 426"/>
              <a:gd name="T70" fmla="*/ 44 w 497"/>
              <a:gd name="T71" fmla="*/ 416 h 426"/>
              <a:gd name="T72" fmla="*/ 212 w 497"/>
              <a:gd name="T73" fmla="*/ 14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4" name="Freeform 1"/>
          <p:cNvSpPr>
            <a:spLocks noChangeArrowheads="1"/>
          </p:cNvSpPr>
          <p:nvPr userDrawn="1"/>
        </p:nvSpPr>
        <p:spPr bwMode="auto">
          <a:xfrm>
            <a:off x="5106753" y="3188049"/>
            <a:ext cx="178021" cy="173833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2"/>
          <p:cNvSpPr>
            <a:spLocks noChangeArrowheads="1"/>
          </p:cNvSpPr>
          <p:nvPr userDrawn="1"/>
        </p:nvSpPr>
        <p:spPr bwMode="auto">
          <a:xfrm>
            <a:off x="6053413" y="3183860"/>
            <a:ext cx="169644" cy="182210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3"/>
          <p:cNvSpPr>
            <a:spLocks noChangeArrowheads="1"/>
          </p:cNvSpPr>
          <p:nvPr userDrawn="1"/>
        </p:nvSpPr>
        <p:spPr bwMode="auto">
          <a:xfrm>
            <a:off x="4639707" y="3183860"/>
            <a:ext cx="169646" cy="182210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4"/>
          <p:cNvSpPr>
            <a:spLocks noChangeArrowheads="1"/>
          </p:cNvSpPr>
          <p:nvPr userDrawn="1"/>
        </p:nvSpPr>
        <p:spPr bwMode="auto">
          <a:xfrm>
            <a:off x="5577988" y="3188049"/>
            <a:ext cx="178023" cy="173833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8" name="Freeform 5"/>
          <p:cNvSpPr>
            <a:spLocks noChangeArrowheads="1"/>
          </p:cNvSpPr>
          <p:nvPr userDrawn="1"/>
        </p:nvSpPr>
        <p:spPr bwMode="auto">
          <a:xfrm>
            <a:off x="7004260" y="3188049"/>
            <a:ext cx="157078" cy="173833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9" name="Freeform 6"/>
          <p:cNvSpPr>
            <a:spLocks noChangeArrowheads="1"/>
          </p:cNvSpPr>
          <p:nvPr userDrawn="1"/>
        </p:nvSpPr>
        <p:spPr bwMode="auto">
          <a:xfrm>
            <a:off x="6524647" y="3196426"/>
            <a:ext cx="169646" cy="157078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0" name="Freeform 8"/>
          <p:cNvSpPr>
            <a:spLocks noChangeArrowheads="1"/>
          </p:cNvSpPr>
          <p:nvPr userDrawn="1"/>
        </p:nvSpPr>
        <p:spPr bwMode="auto">
          <a:xfrm>
            <a:off x="863543" y="3667660"/>
            <a:ext cx="173833" cy="154984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1" name="Freeform 9"/>
          <p:cNvSpPr>
            <a:spLocks noChangeArrowheads="1"/>
          </p:cNvSpPr>
          <p:nvPr userDrawn="1"/>
        </p:nvSpPr>
        <p:spPr bwMode="auto">
          <a:xfrm>
            <a:off x="400684" y="3659283"/>
            <a:ext cx="157079" cy="173834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2" name="Freeform 10"/>
          <p:cNvSpPr>
            <a:spLocks noChangeArrowheads="1"/>
          </p:cNvSpPr>
          <p:nvPr userDrawn="1"/>
        </p:nvSpPr>
        <p:spPr bwMode="auto">
          <a:xfrm>
            <a:off x="1313833" y="3638339"/>
            <a:ext cx="219910" cy="215722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3" name="Freeform 11"/>
          <p:cNvSpPr>
            <a:spLocks noChangeArrowheads="1"/>
          </p:cNvSpPr>
          <p:nvPr userDrawn="1"/>
        </p:nvSpPr>
        <p:spPr bwMode="auto">
          <a:xfrm>
            <a:off x="1785069" y="3638339"/>
            <a:ext cx="219909" cy="215722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4" name="Freeform 12"/>
          <p:cNvSpPr>
            <a:spLocks noChangeArrowheads="1"/>
          </p:cNvSpPr>
          <p:nvPr userDrawn="1"/>
        </p:nvSpPr>
        <p:spPr bwMode="auto">
          <a:xfrm>
            <a:off x="2256304" y="3638339"/>
            <a:ext cx="219910" cy="215722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5" name="Freeform 13"/>
          <p:cNvSpPr>
            <a:spLocks noChangeArrowheads="1"/>
          </p:cNvSpPr>
          <p:nvPr userDrawn="1"/>
        </p:nvSpPr>
        <p:spPr bwMode="auto">
          <a:xfrm>
            <a:off x="2727540" y="3638339"/>
            <a:ext cx="219909" cy="215722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6" name="Freeform 14"/>
          <p:cNvSpPr>
            <a:spLocks noChangeArrowheads="1"/>
          </p:cNvSpPr>
          <p:nvPr userDrawn="1"/>
        </p:nvSpPr>
        <p:spPr bwMode="auto">
          <a:xfrm>
            <a:off x="6499515" y="4189162"/>
            <a:ext cx="219910" cy="54454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7" name="Freeform 15"/>
          <p:cNvSpPr>
            <a:spLocks noChangeArrowheads="1"/>
          </p:cNvSpPr>
          <p:nvPr userDrawn="1"/>
        </p:nvSpPr>
        <p:spPr bwMode="auto">
          <a:xfrm>
            <a:off x="6524647" y="4568243"/>
            <a:ext cx="178023" cy="236665"/>
          </a:xfrm>
          <a:custGeom>
            <a:avLst/>
            <a:gdLst>
              <a:gd name="T0" fmla="*/ 266 w 373"/>
              <a:gd name="T1" fmla="*/ 310 h 497"/>
              <a:gd name="T2" fmla="*/ 266 w 373"/>
              <a:gd name="T3" fmla="*/ 310 h 497"/>
              <a:gd name="T4" fmla="*/ 345 w 373"/>
              <a:gd name="T5" fmla="*/ 257 h 497"/>
              <a:gd name="T6" fmla="*/ 301 w 373"/>
              <a:gd name="T7" fmla="*/ 133 h 497"/>
              <a:gd name="T8" fmla="*/ 275 w 373"/>
              <a:gd name="T9" fmla="*/ 115 h 497"/>
              <a:gd name="T10" fmla="*/ 328 w 373"/>
              <a:gd name="T11" fmla="*/ 17 h 497"/>
              <a:gd name="T12" fmla="*/ 301 w 373"/>
              <a:gd name="T13" fmla="*/ 0 h 497"/>
              <a:gd name="T14" fmla="*/ 195 w 373"/>
              <a:gd name="T15" fmla="*/ 177 h 497"/>
              <a:gd name="T16" fmla="*/ 150 w 373"/>
              <a:gd name="T17" fmla="*/ 133 h 497"/>
              <a:gd name="T18" fmla="*/ 88 w 373"/>
              <a:gd name="T19" fmla="*/ 98 h 497"/>
              <a:gd name="T20" fmla="*/ 0 w 373"/>
              <a:gd name="T21" fmla="*/ 257 h 497"/>
              <a:gd name="T22" fmla="*/ 53 w 373"/>
              <a:gd name="T23" fmla="*/ 292 h 497"/>
              <a:gd name="T24" fmla="*/ 124 w 373"/>
              <a:gd name="T25" fmla="*/ 310 h 497"/>
              <a:gd name="T26" fmla="*/ 18 w 373"/>
              <a:gd name="T27" fmla="*/ 487 h 497"/>
              <a:gd name="T28" fmla="*/ 53 w 373"/>
              <a:gd name="T29" fmla="*/ 496 h 497"/>
              <a:gd name="T30" fmla="*/ 106 w 373"/>
              <a:gd name="T31" fmla="*/ 408 h 497"/>
              <a:gd name="T32" fmla="*/ 132 w 373"/>
              <a:gd name="T33" fmla="*/ 426 h 497"/>
              <a:gd name="T34" fmla="*/ 266 w 373"/>
              <a:gd name="T35" fmla="*/ 399 h 497"/>
              <a:gd name="T36" fmla="*/ 266 w 373"/>
              <a:gd name="T37" fmla="*/ 310 h 497"/>
              <a:gd name="T38" fmla="*/ 292 w 373"/>
              <a:gd name="T39" fmla="*/ 160 h 497"/>
              <a:gd name="T40" fmla="*/ 292 w 373"/>
              <a:gd name="T41" fmla="*/ 160 h 497"/>
              <a:gd name="T42" fmla="*/ 319 w 373"/>
              <a:gd name="T43" fmla="*/ 239 h 497"/>
              <a:gd name="T44" fmla="*/ 231 w 373"/>
              <a:gd name="T45" fmla="*/ 266 h 497"/>
              <a:gd name="T46" fmla="*/ 195 w 373"/>
              <a:gd name="T47" fmla="*/ 248 h 497"/>
              <a:gd name="T48" fmla="*/ 195 w 373"/>
              <a:gd name="T49" fmla="*/ 248 h 497"/>
              <a:gd name="T50" fmla="*/ 257 w 373"/>
              <a:gd name="T51" fmla="*/ 142 h 497"/>
              <a:gd name="T52" fmla="*/ 292 w 373"/>
              <a:gd name="T53" fmla="*/ 160 h 497"/>
              <a:gd name="T54" fmla="*/ 71 w 373"/>
              <a:gd name="T55" fmla="*/ 266 h 497"/>
              <a:gd name="T56" fmla="*/ 71 w 373"/>
              <a:gd name="T57" fmla="*/ 266 h 497"/>
              <a:gd name="T58" fmla="*/ 44 w 373"/>
              <a:gd name="T59" fmla="*/ 248 h 497"/>
              <a:gd name="T60" fmla="*/ 106 w 373"/>
              <a:gd name="T61" fmla="*/ 142 h 497"/>
              <a:gd name="T62" fmla="*/ 132 w 373"/>
              <a:gd name="T63" fmla="*/ 160 h 497"/>
              <a:gd name="T64" fmla="*/ 159 w 373"/>
              <a:gd name="T65" fmla="*/ 248 h 497"/>
              <a:gd name="T66" fmla="*/ 71 w 373"/>
              <a:gd name="T67" fmla="*/ 266 h 497"/>
              <a:gd name="T68" fmla="*/ 150 w 373"/>
              <a:gd name="T69" fmla="*/ 399 h 497"/>
              <a:gd name="T70" fmla="*/ 150 w 373"/>
              <a:gd name="T71" fmla="*/ 399 h 497"/>
              <a:gd name="T72" fmla="*/ 115 w 373"/>
              <a:gd name="T73" fmla="*/ 381 h 497"/>
              <a:gd name="T74" fmla="*/ 177 w 373"/>
              <a:gd name="T75" fmla="*/ 274 h 497"/>
              <a:gd name="T76" fmla="*/ 177 w 373"/>
              <a:gd name="T77" fmla="*/ 274 h 497"/>
              <a:gd name="T78" fmla="*/ 213 w 373"/>
              <a:gd name="T79" fmla="*/ 292 h 497"/>
              <a:gd name="T80" fmla="*/ 239 w 373"/>
              <a:gd name="T81" fmla="*/ 381 h 497"/>
              <a:gd name="T82" fmla="*/ 150 w 373"/>
              <a:gd name="T83" fmla="*/ 399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lnTo>
                  <a:pt x="195" y="248"/>
                </a:ln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lnTo>
                  <a:pt x="177" y="274"/>
                </a:ln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8" name="Freeform 16"/>
          <p:cNvSpPr>
            <a:spLocks noChangeArrowheads="1"/>
          </p:cNvSpPr>
          <p:nvPr userDrawn="1"/>
        </p:nvSpPr>
        <p:spPr bwMode="auto">
          <a:xfrm>
            <a:off x="455138" y="4660396"/>
            <a:ext cx="50265" cy="54454"/>
          </a:xfrm>
          <a:custGeom>
            <a:avLst/>
            <a:gdLst>
              <a:gd name="T0" fmla="*/ 54 w 108"/>
              <a:gd name="T1" fmla="*/ 0 h 116"/>
              <a:gd name="T2" fmla="*/ 54 w 108"/>
              <a:gd name="T3" fmla="*/ 0 h 116"/>
              <a:gd name="T4" fmla="*/ 0 w 108"/>
              <a:gd name="T5" fmla="*/ 53 h 116"/>
              <a:gd name="T6" fmla="*/ 54 w 108"/>
              <a:gd name="T7" fmla="*/ 115 h 116"/>
              <a:gd name="T8" fmla="*/ 107 w 108"/>
              <a:gd name="T9" fmla="*/ 53 h 116"/>
              <a:gd name="T10" fmla="*/ 54 w 108"/>
              <a:gd name="T1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9" name="Freeform 17"/>
          <p:cNvSpPr>
            <a:spLocks noChangeArrowheads="1"/>
          </p:cNvSpPr>
          <p:nvPr userDrawn="1"/>
        </p:nvSpPr>
        <p:spPr bwMode="auto">
          <a:xfrm>
            <a:off x="7012638" y="4189162"/>
            <a:ext cx="134040" cy="54454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0" name="Freeform 18"/>
          <p:cNvSpPr>
            <a:spLocks noChangeArrowheads="1"/>
          </p:cNvSpPr>
          <p:nvPr userDrawn="1"/>
        </p:nvSpPr>
        <p:spPr bwMode="auto">
          <a:xfrm>
            <a:off x="4677405" y="3688604"/>
            <a:ext cx="92153" cy="108908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1" name="Freeform 19"/>
          <p:cNvSpPr>
            <a:spLocks noChangeArrowheads="1"/>
          </p:cNvSpPr>
          <p:nvPr userDrawn="1"/>
        </p:nvSpPr>
        <p:spPr bwMode="auto">
          <a:xfrm>
            <a:off x="4197794" y="3696982"/>
            <a:ext cx="108908" cy="96341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2" name="Freeform 20"/>
          <p:cNvSpPr>
            <a:spLocks noChangeArrowheads="1"/>
          </p:cNvSpPr>
          <p:nvPr userDrawn="1"/>
        </p:nvSpPr>
        <p:spPr bwMode="auto">
          <a:xfrm>
            <a:off x="3726558" y="3696982"/>
            <a:ext cx="111003" cy="96341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3" name="Freeform 21"/>
          <p:cNvSpPr>
            <a:spLocks noChangeArrowheads="1"/>
          </p:cNvSpPr>
          <p:nvPr userDrawn="1"/>
        </p:nvSpPr>
        <p:spPr bwMode="auto">
          <a:xfrm>
            <a:off x="3263701" y="3688604"/>
            <a:ext cx="92153" cy="108908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4" name="Freeform 22"/>
          <p:cNvSpPr>
            <a:spLocks noChangeArrowheads="1"/>
          </p:cNvSpPr>
          <p:nvPr userDrawn="1"/>
        </p:nvSpPr>
        <p:spPr bwMode="auto">
          <a:xfrm>
            <a:off x="6065979" y="3705360"/>
            <a:ext cx="142418" cy="81682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5" name="Freeform 23"/>
          <p:cNvSpPr>
            <a:spLocks noChangeArrowheads="1"/>
          </p:cNvSpPr>
          <p:nvPr userDrawn="1"/>
        </p:nvSpPr>
        <p:spPr bwMode="auto">
          <a:xfrm>
            <a:off x="5594743" y="3701171"/>
            <a:ext cx="144513" cy="85870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6" name="Freeform 24"/>
          <p:cNvSpPr>
            <a:spLocks noChangeArrowheads="1"/>
          </p:cNvSpPr>
          <p:nvPr userDrawn="1"/>
        </p:nvSpPr>
        <p:spPr bwMode="auto">
          <a:xfrm>
            <a:off x="6566535" y="3676038"/>
            <a:ext cx="85870" cy="140324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7" name="Freeform 25"/>
          <p:cNvSpPr>
            <a:spLocks noChangeArrowheads="1"/>
          </p:cNvSpPr>
          <p:nvPr userDrawn="1"/>
        </p:nvSpPr>
        <p:spPr bwMode="auto">
          <a:xfrm>
            <a:off x="5152830" y="3676038"/>
            <a:ext cx="83775" cy="140324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8" name="Freeform 26"/>
          <p:cNvSpPr>
            <a:spLocks noChangeArrowheads="1"/>
          </p:cNvSpPr>
          <p:nvPr userDrawn="1"/>
        </p:nvSpPr>
        <p:spPr bwMode="auto">
          <a:xfrm>
            <a:off x="5081621" y="4155651"/>
            <a:ext cx="228287" cy="117285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9" name="Freeform 27"/>
          <p:cNvSpPr>
            <a:spLocks noChangeArrowheads="1"/>
          </p:cNvSpPr>
          <p:nvPr userDrawn="1"/>
        </p:nvSpPr>
        <p:spPr bwMode="auto">
          <a:xfrm>
            <a:off x="3665821" y="4155651"/>
            <a:ext cx="228287" cy="117285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0" name="Freeform 28"/>
          <p:cNvSpPr>
            <a:spLocks noChangeArrowheads="1"/>
          </p:cNvSpPr>
          <p:nvPr userDrawn="1"/>
        </p:nvSpPr>
        <p:spPr bwMode="auto">
          <a:xfrm>
            <a:off x="4193604" y="4101198"/>
            <a:ext cx="117285" cy="23247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1" name="Freeform 29"/>
          <p:cNvSpPr>
            <a:spLocks noChangeArrowheads="1"/>
          </p:cNvSpPr>
          <p:nvPr userDrawn="1"/>
        </p:nvSpPr>
        <p:spPr bwMode="auto">
          <a:xfrm>
            <a:off x="4664839" y="4101198"/>
            <a:ext cx="117285" cy="23247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2" name="Freeform 30"/>
          <p:cNvSpPr>
            <a:spLocks noChangeArrowheads="1"/>
          </p:cNvSpPr>
          <p:nvPr userDrawn="1"/>
        </p:nvSpPr>
        <p:spPr bwMode="auto">
          <a:xfrm>
            <a:off x="6974939" y="4580810"/>
            <a:ext cx="211532" cy="215722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3" name="Freeform 31"/>
          <p:cNvSpPr>
            <a:spLocks noChangeArrowheads="1"/>
          </p:cNvSpPr>
          <p:nvPr userDrawn="1"/>
        </p:nvSpPr>
        <p:spPr bwMode="auto">
          <a:xfrm>
            <a:off x="5611498" y="4094914"/>
            <a:ext cx="108908" cy="236665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4" name="Freeform 32"/>
          <p:cNvSpPr>
            <a:spLocks noChangeArrowheads="1"/>
          </p:cNvSpPr>
          <p:nvPr userDrawn="1"/>
        </p:nvSpPr>
        <p:spPr bwMode="auto">
          <a:xfrm>
            <a:off x="2727540" y="3162916"/>
            <a:ext cx="219909" cy="224098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5" name="Freeform 33"/>
          <p:cNvSpPr>
            <a:spLocks noChangeArrowheads="1"/>
          </p:cNvSpPr>
          <p:nvPr userDrawn="1"/>
        </p:nvSpPr>
        <p:spPr bwMode="auto">
          <a:xfrm>
            <a:off x="2289814" y="3175482"/>
            <a:ext cx="152891" cy="198965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6" name="Freeform 34"/>
          <p:cNvSpPr>
            <a:spLocks noChangeArrowheads="1"/>
          </p:cNvSpPr>
          <p:nvPr userDrawn="1"/>
        </p:nvSpPr>
        <p:spPr bwMode="auto">
          <a:xfrm>
            <a:off x="1818580" y="3162916"/>
            <a:ext cx="152889" cy="224098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7" name="Freeform 35"/>
          <p:cNvSpPr>
            <a:spLocks noChangeArrowheads="1"/>
          </p:cNvSpPr>
          <p:nvPr userDrawn="1"/>
        </p:nvSpPr>
        <p:spPr bwMode="auto">
          <a:xfrm>
            <a:off x="3280455" y="3175482"/>
            <a:ext cx="58642" cy="198965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8" name="Freeform 36"/>
          <p:cNvSpPr>
            <a:spLocks noChangeArrowheads="1"/>
          </p:cNvSpPr>
          <p:nvPr userDrawn="1"/>
        </p:nvSpPr>
        <p:spPr bwMode="auto">
          <a:xfrm>
            <a:off x="3705614" y="3175482"/>
            <a:ext cx="152891" cy="198965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9" name="Freeform 37"/>
          <p:cNvSpPr>
            <a:spLocks noChangeArrowheads="1"/>
          </p:cNvSpPr>
          <p:nvPr userDrawn="1"/>
        </p:nvSpPr>
        <p:spPr bwMode="auto">
          <a:xfrm>
            <a:off x="1822768" y="4138919"/>
            <a:ext cx="108908" cy="207343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0" name="Freeform 38"/>
          <p:cNvSpPr>
            <a:spLocks noChangeArrowheads="1"/>
          </p:cNvSpPr>
          <p:nvPr userDrawn="1"/>
        </p:nvSpPr>
        <p:spPr bwMode="auto">
          <a:xfrm>
            <a:off x="7050337" y="3688604"/>
            <a:ext cx="62831" cy="10890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1" name="Freeform 39"/>
          <p:cNvSpPr>
            <a:spLocks noChangeArrowheads="1"/>
          </p:cNvSpPr>
          <p:nvPr userDrawn="1"/>
        </p:nvSpPr>
        <p:spPr bwMode="auto">
          <a:xfrm>
            <a:off x="425817" y="4184973"/>
            <a:ext cx="111003" cy="62831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2" name="Freeform 40"/>
          <p:cNvSpPr>
            <a:spLocks noChangeArrowheads="1"/>
          </p:cNvSpPr>
          <p:nvPr userDrawn="1"/>
        </p:nvSpPr>
        <p:spPr bwMode="auto">
          <a:xfrm>
            <a:off x="897053" y="4184973"/>
            <a:ext cx="111001" cy="62831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3" name="Freeform 41"/>
          <p:cNvSpPr>
            <a:spLocks noChangeArrowheads="1"/>
          </p:cNvSpPr>
          <p:nvPr userDrawn="1"/>
        </p:nvSpPr>
        <p:spPr bwMode="auto">
          <a:xfrm>
            <a:off x="1389231" y="4159840"/>
            <a:ext cx="62831" cy="11100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4" name="Freeform 42"/>
          <p:cNvSpPr>
            <a:spLocks noChangeArrowheads="1"/>
          </p:cNvSpPr>
          <p:nvPr userDrawn="1"/>
        </p:nvSpPr>
        <p:spPr bwMode="auto">
          <a:xfrm>
            <a:off x="3271608" y="4155651"/>
            <a:ext cx="111003" cy="207343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5" name="Freeform 43"/>
          <p:cNvSpPr>
            <a:spLocks noChangeArrowheads="1"/>
          </p:cNvSpPr>
          <p:nvPr userDrawn="1"/>
        </p:nvSpPr>
        <p:spPr bwMode="auto">
          <a:xfrm>
            <a:off x="2735917" y="4159840"/>
            <a:ext cx="203154" cy="11100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6" name="Freeform 44"/>
          <p:cNvSpPr>
            <a:spLocks noChangeArrowheads="1"/>
          </p:cNvSpPr>
          <p:nvPr userDrawn="1"/>
        </p:nvSpPr>
        <p:spPr bwMode="auto">
          <a:xfrm>
            <a:off x="2264681" y="4159840"/>
            <a:ext cx="203155" cy="11100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7" name="Freeform 88"/>
          <p:cNvSpPr>
            <a:spLocks noChangeArrowheads="1"/>
          </p:cNvSpPr>
          <p:nvPr userDrawn="1"/>
        </p:nvSpPr>
        <p:spPr bwMode="auto">
          <a:xfrm>
            <a:off x="1877222" y="4614320"/>
            <a:ext cx="35604" cy="33510"/>
          </a:xfrm>
          <a:custGeom>
            <a:avLst/>
            <a:gdLst>
              <a:gd name="T0" fmla="*/ 36 w 73"/>
              <a:gd name="T1" fmla="*/ 70 h 71"/>
              <a:gd name="T2" fmla="*/ 36 w 73"/>
              <a:gd name="T3" fmla="*/ 70 h 71"/>
              <a:gd name="T4" fmla="*/ 72 w 73"/>
              <a:gd name="T5" fmla="*/ 35 h 71"/>
              <a:gd name="T6" fmla="*/ 36 w 73"/>
              <a:gd name="T7" fmla="*/ 0 h 71"/>
              <a:gd name="T8" fmla="*/ 0 w 73"/>
              <a:gd name="T9" fmla="*/ 35 h 71"/>
              <a:gd name="T10" fmla="*/ 36 w 73"/>
              <a:gd name="T11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8" name="Freeform 89"/>
          <p:cNvSpPr>
            <a:spLocks noChangeArrowheads="1"/>
          </p:cNvSpPr>
          <p:nvPr userDrawn="1"/>
        </p:nvSpPr>
        <p:spPr bwMode="auto">
          <a:xfrm>
            <a:off x="1864656" y="4652019"/>
            <a:ext cx="58642" cy="111003"/>
          </a:xfrm>
          <a:custGeom>
            <a:avLst/>
            <a:gdLst>
              <a:gd name="T0" fmla="*/ 107 w 124"/>
              <a:gd name="T1" fmla="*/ 0 h 232"/>
              <a:gd name="T2" fmla="*/ 107 w 124"/>
              <a:gd name="T3" fmla="*/ 0 h 232"/>
              <a:gd name="T4" fmla="*/ 9 w 124"/>
              <a:gd name="T5" fmla="*/ 0 h 232"/>
              <a:gd name="T6" fmla="*/ 0 w 124"/>
              <a:gd name="T7" fmla="*/ 0 h 232"/>
              <a:gd name="T8" fmla="*/ 0 w 124"/>
              <a:gd name="T9" fmla="*/ 18 h 232"/>
              <a:gd name="T10" fmla="*/ 0 w 124"/>
              <a:gd name="T11" fmla="*/ 115 h 232"/>
              <a:gd name="T12" fmla="*/ 26 w 124"/>
              <a:gd name="T13" fmla="*/ 115 h 232"/>
              <a:gd name="T14" fmla="*/ 26 w 124"/>
              <a:gd name="T15" fmla="*/ 231 h 232"/>
              <a:gd name="T16" fmla="*/ 98 w 124"/>
              <a:gd name="T17" fmla="*/ 231 h 232"/>
              <a:gd name="T18" fmla="*/ 98 w 124"/>
              <a:gd name="T19" fmla="*/ 115 h 232"/>
              <a:gd name="T20" fmla="*/ 123 w 124"/>
              <a:gd name="T21" fmla="*/ 115 h 232"/>
              <a:gd name="T22" fmla="*/ 123 w 124"/>
              <a:gd name="T23" fmla="*/ 18 h 232"/>
              <a:gd name="T24" fmla="*/ 123 w 124"/>
              <a:gd name="T25" fmla="*/ 0 h 232"/>
              <a:gd name="T26" fmla="*/ 107 w 124"/>
              <a:gd name="T2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9" name="Freeform 90"/>
          <p:cNvSpPr>
            <a:spLocks noChangeArrowheads="1"/>
          </p:cNvSpPr>
          <p:nvPr userDrawn="1"/>
        </p:nvSpPr>
        <p:spPr bwMode="auto">
          <a:xfrm>
            <a:off x="1309645" y="4572432"/>
            <a:ext cx="228288" cy="228288"/>
          </a:xfrm>
          <a:custGeom>
            <a:avLst/>
            <a:gdLst>
              <a:gd name="T0" fmla="*/ 239 w 480"/>
              <a:gd name="T1" fmla="*/ 8 h 479"/>
              <a:gd name="T2" fmla="*/ 239 w 480"/>
              <a:gd name="T3" fmla="*/ 8 h 479"/>
              <a:gd name="T4" fmla="*/ 0 w 480"/>
              <a:gd name="T5" fmla="*/ 248 h 479"/>
              <a:gd name="T6" fmla="*/ 239 w 480"/>
              <a:gd name="T7" fmla="*/ 478 h 479"/>
              <a:gd name="T8" fmla="*/ 479 w 480"/>
              <a:gd name="T9" fmla="*/ 239 h 479"/>
              <a:gd name="T10" fmla="*/ 239 w 480"/>
              <a:gd name="T11" fmla="*/ 8 h 479"/>
              <a:gd name="T12" fmla="*/ 239 w 480"/>
              <a:gd name="T13" fmla="*/ 434 h 479"/>
              <a:gd name="T14" fmla="*/ 239 w 480"/>
              <a:gd name="T15" fmla="*/ 434 h 479"/>
              <a:gd name="T16" fmla="*/ 53 w 480"/>
              <a:gd name="T17" fmla="*/ 248 h 479"/>
              <a:gd name="T18" fmla="*/ 239 w 480"/>
              <a:gd name="T19" fmla="*/ 53 h 479"/>
              <a:gd name="T20" fmla="*/ 426 w 480"/>
              <a:gd name="T21" fmla="*/ 239 h 479"/>
              <a:gd name="T22" fmla="*/ 239 w 480"/>
              <a:gd name="T23" fmla="*/ 434 h 479"/>
              <a:gd name="T24" fmla="*/ 177 w 480"/>
              <a:gd name="T25" fmla="*/ 283 h 479"/>
              <a:gd name="T26" fmla="*/ 177 w 480"/>
              <a:gd name="T27" fmla="*/ 283 h 479"/>
              <a:gd name="T28" fmla="*/ 160 w 480"/>
              <a:gd name="T29" fmla="*/ 274 h 479"/>
              <a:gd name="T30" fmla="*/ 151 w 480"/>
              <a:gd name="T31" fmla="*/ 239 h 479"/>
              <a:gd name="T32" fmla="*/ 177 w 480"/>
              <a:gd name="T33" fmla="*/ 204 h 479"/>
              <a:gd name="T34" fmla="*/ 195 w 480"/>
              <a:gd name="T35" fmla="*/ 204 h 479"/>
              <a:gd name="T36" fmla="*/ 204 w 480"/>
              <a:gd name="T37" fmla="*/ 221 h 479"/>
              <a:gd name="T38" fmla="*/ 239 w 480"/>
              <a:gd name="T39" fmla="*/ 204 h 479"/>
              <a:gd name="T40" fmla="*/ 177 w 480"/>
              <a:gd name="T41" fmla="*/ 168 h 479"/>
              <a:gd name="T42" fmla="*/ 124 w 480"/>
              <a:gd name="T43" fmla="*/ 195 h 479"/>
              <a:gd name="T44" fmla="*/ 107 w 480"/>
              <a:gd name="T45" fmla="*/ 239 h 479"/>
              <a:gd name="T46" fmla="*/ 124 w 480"/>
              <a:gd name="T47" fmla="*/ 292 h 479"/>
              <a:gd name="T48" fmla="*/ 177 w 480"/>
              <a:gd name="T49" fmla="*/ 310 h 479"/>
              <a:gd name="T50" fmla="*/ 213 w 480"/>
              <a:gd name="T51" fmla="*/ 301 h 479"/>
              <a:gd name="T52" fmla="*/ 239 w 480"/>
              <a:gd name="T53" fmla="*/ 274 h 479"/>
              <a:gd name="T54" fmla="*/ 213 w 480"/>
              <a:gd name="T55" fmla="*/ 265 h 479"/>
              <a:gd name="T56" fmla="*/ 177 w 480"/>
              <a:gd name="T57" fmla="*/ 283 h 479"/>
              <a:gd name="T58" fmla="*/ 310 w 480"/>
              <a:gd name="T59" fmla="*/ 283 h 479"/>
              <a:gd name="T60" fmla="*/ 310 w 480"/>
              <a:gd name="T61" fmla="*/ 283 h 479"/>
              <a:gd name="T62" fmla="*/ 292 w 480"/>
              <a:gd name="T63" fmla="*/ 274 h 479"/>
              <a:gd name="T64" fmla="*/ 284 w 480"/>
              <a:gd name="T65" fmla="*/ 239 h 479"/>
              <a:gd name="T66" fmla="*/ 310 w 480"/>
              <a:gd name="T67" fmla="*/ 204 h 479"/>
              <a:gd name="T68" fmla="*/ 328 w 480"/>
              <a:gd name="T69" fmla="*/ 204 h 479"/>
              <a:gd name="T70" fmla="*/ 337 w 480"/>
              <a:gd name="T71" fmla="*/ 221 h 479"/>
              <a:gd name="T72" fmla="*/ 372 w 480"/>
              <a:gd name="T73" fmla="*/ 204 h 479"/>
              <a:gd name="T74" fmla="*/ 310 w 480"/>
              <a:gd name="T75" fmla="*/ 168 h 479"/>
              <a:gd name="T76" fmla="*/ 257 w 480"/>
              <a:gd name="T77" fmla="*/ 195 h 479"/>
              <a:gd name="T78" fmla="*/ 239 w 480"/>
              <a:gd name="T79" fmla="*/ 239 h 479"/>
              <a:gd name="T80" fmla="*/ 257 w 480"/>
              <a:gd name="T81" fmla="*/ 292 h 479"/>
              <a:gd name="T82" fmla="*/ 310 w 480"/>
              <a:gd name="T83" fmla="*/ 310 h 479"/>
              <a:gd name="T84" fmla="*/ 346 w 480"/>
              <a:gd name="T85" fmla="*/ 301 h 479"/>
              <a:gd name="T86" fmla="*/ 372 w 480"/>
              <a:gd name="T87" fmla="*/ 274 h 479"/>
              <a:gd name="T88" fmla="*/ 337 w 480"/>
              <a:gd name="T89" fmla="*/ 265 h 479"/>
              <a:gd name="T90" fmla="*/ 310 w 480"/>
              <a:gd name="T91" fmla="*/ 28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0" name="Freeform 91"/>
          <p:cNvSpPr>
            <a:spLocks noChangeArrowheads="1"/>
          </p:cNvSpPr>
          <p:nvPr userDrawn="1"/>
        </p:nvSpPr>
        <p:spPr bwMode="auto">
          <a:xfrm>
            <a:off x="438383" y="2693776"/>
            <a:ext cx="83775" cy="215720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1" name="Freeform 92"/>
          <p:cNvSpPr>
            <a:spLocks noChangeArrowheads="1"/>
          </p:cNvSpPr>
          <p:nvPr userDrawn="1"/>
        </p:nvSpPr>
        <p:spPr bwMode="auto">
          <a:xfrm>
            <a:off x="1318022" y="2693776"/>
            <a:ext cx="211533" cy="215720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2" name="Freeform 93"/>
          <p:cNvSpPr>
            <a:spLocks noChangeArrowheads="1"/>
          </p:cNvSpPr>
          <p:nvPr userDrawn="1"/>
        </p:nvSpPr>
        <p:spPr bwMode="auto">
          <a:xfrm>
            <a:off x="888676" y="2683303"/>
            <a:ext cx="125663" cy="234571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3" name="Freeform 94"/>
          <p:cNvSpPr>
            <a:spLocks noChangeArrowheads="1"/>
          </p:cNvSpPr>
          <p:nvPr userDrawn="1"/>
        </p:nvSpPr>
        <p:spPr bwMode="auto">
          <a:xfrm>
            <a:off x="342042" y="3162916"/>
            <a:ext cx="249232" cy="253419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4" name="Freeform 95"/>
          <p:cNvSpPr>
            <a:spLocks noChangeArrowheads="1"/>
          </p:cNvSpPr>
          <p:nvPr userDrawn="1"/>
        </p:nvSpPr>
        <p:spPr bwMode="auto">
          <a:xfrm>
            <a:off x="846788" y="3165010"/>
            <a:ext cx="211532" cy="211533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5" name="Freeform 96"/>
          <p:cNvSpPr>
            <a:spLocks noChangeArrowheads="1"/>
          </p:cNvSpPr>
          <p:nvPr userDrawn="1"/>
        </p:nvSpPr>
        <p:spPr bwMode="auto">
          <a:xfrm>
            <a:off x="6970750" y="2739852"/>
            <a:ext cx="215720" cy="119379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6" name="Freeform 97"/>
          <p:cNvSpPr>
            <a:spLocks noChangeArrowheads="1"/>
          </p:cNvSpPr>
          <p:nvPr userDrawn="1"/>
        </p:nvSpPr>
        <p:spPr bwMode="auto">
          <a:xfrm>
            <a:off x="2306569" y="2729379"/>
            <a:ext cx="117285" cy="148702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7" name="Freeform 98"/>
          <p:cNvSpPr>
            <a:spLocks noChangeArrowheads="1"/>
          </p:cNvSpPr>
          <p:nvPr userDrawn="1"/>
        </p:nvSpPr>
        <p:spPr bwMode="auto">
          <a:xfrm>
            <a:off x="2859485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8" name="Freeform 99"/>
          <p:cNvSpPr>
            <a:spLocks noChangeArrowheads="1"/>
          </p:cNvSpPr>
          <p:nvPr userDrawn="1"/>
        </p:nvSpPr>
        <p:spPr bwMode="auto">
          <a:xfrm>
            <a:off x="2775710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9" name="Freeform 100"/>
          <p:cNvSpPr>
            <a:spLocks noChangeArrowheads="1"/>
          </p:cNvSpPr>
          <p:nvPr userDrawn="1"/>
        </p:nvSpPr>
        <p:spPr bwMode="auto">
          <a:xfrm>
            <a:off x="3223907" y="2721002"/>
            <a:ext cx="169646" cy="165456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0" name="Freeform 101"/>
          <p:cNvSpPr>
            <a:spLocks noChangeArrowheads="1"/>
          </p:cNvSpPr>
          <p:nvPr userDrawn="1"/>
        </p:nvSpPr>
        <p:spPr bwMode="auto">
          <a:xfrm>
            <a:off x="3709803" y="2733567"/>
            <a:ext cx="142418" cy="138229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1" name="Freeform 102"/>
          <p:cNvSpPr>
            <a:spLocks noChangeArrowheads="1"/>
          </p:cNvSpPr>
          <p:nvPr userDrawn="1"/>
        </p:nvSpPr>
        <p:spPr bwMode="auto">
          <a:xfrm>
            <a:off x="4147528" y="2733567"/>
            <a:ext cx="209438" cy="138229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2" name="Freeform 103"/>
          <p:cNvSpPr>
            <a:spLocks noChangeArrowheads="1"/>
          </p:cNvSpPr>
          <p:nvPr userDrawn="1"/>
        </p:nvSpPr>
        <p:spPr bwMode="auto">
          <a:xfrm>
            <a:off x="4618763" y="2733567"/>
            <a:ext cx="211533" cy="138229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3" name="Freeform 104"/>
          <p:cNvSpPr>
            <a:spLocks noChangeArrowheads="1"/>
          </p:cNvSpPr>
          <p:nvPr userDrawn="1"/>
        </p:nvSpPr>
        <p:spPr bwMode="auto">
          <a:xfrm>
            <a:off x="5123508" y="2733567"/>
            <a:ext cx="142418" cy="138229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4" name="Freeform 105"/>
          <p:cNvSpPr>
            <a:spLocks noChangeArrowheads="1"/>
          </p:cNvSpPr>
          <p:nvPr userDrawn="1"/>
        </p:nvSpPr>
        <p:spPr bwMode="auto">
          <a:xfrm>
            <a:off x="5594743" y="2733567"/>
            <a:ext cx="144513" cy="138229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5" name="Freeform 107"/>
          <p:cNvSpPr>
            <a:spLocks noChangeArrowheads="1"/>
          </p:cNvSpPr>
          <p:nvPr userDrawn="1"/>
        </p:nvSpPr>
        <p:spPr bwMode="auto">
          <a:xfrm>
            <a:off x="6045035" y="2708435"/>
            <a:ext cx="186399" cy="184305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6" name="Freeform 108"/>
          <p:cNvSpPr>
            <a:spLocks noChangeArrowheads="1"/>
          </p:cNvSpPr>
          <p:nvPr userDrawn="1"/>
        </p:nvSpPr>
        <p:spPr bwMode="auto">
          <a:xfrm>
            <a:off x="6503703" y="2693776"/>
            <a:ext cx="209438" cy="215720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7" name="Freeform 109"/>
          <p:cNvSpPr>
            <a:spLocks noChangeArrowheads="1"/>
          </p:cNvSpPr>
          <p:nvPr userDrawn="1"/>
        </p:nvSpPr>
        <p:spPr bwMode="auto">
          <a:xfrm>
            <a:off x="1780881" y="4576621"/>
            <a:ext cx="228287" cy="224099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239 w 479"/>
              <a:gd name="T13" fmla="*/ 426 h 471"/>
              <a:gd name="T14" fmla="*/ 239 w 479"/>
              <a:gd name="T15" fmla="*/ 426 h 471"/>
              <a:gd name="T16" fmla="*/ 44 w 479"/>
              <a:gd name="T17" fmla="*/ 231 h 471"/>
              <a:gd name="T18" fmla="*/ 239 w 479"/>
              <a:gd name="T19" fmla="*/ 37 h 471"/>
              <a:gd name="T20" fmla="*/ 434 w 479"/>
              <a:gd name="T21" fmla="*/ 231 h 471"/>
              <a:gd name="T22" fmla="*/ 239 w 479"/>
              <a:gd name="T23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1" name="Freeform 113"/>
          <p:cNvSpPr>
            <a:spLocks noChangeArrowheads="1"/>
          </p:cNvSpPr>
          <p:nvPr userDrawn="1"/>
        </p:nvSpPr>
        <p:spPr bwMode="auto">
          <a:xfrm>
            <a:off x="3665821" y="4576621"/>
            <a:ext cx="228287" cy="224099"/>
          </a:xfrm>
          <a:custGeom>
            <a:avLst/>
            <a:gdLst>
              <a:gd name="T0" fmla="*/ 239 w 480"/>
              <a:gd name="T1" fmla="*/ 107 h 471"/>
              <a:gd name="T2" fmla="*/ 239 w 480"/>
              <a:gd name="T3" fmla="*/ 107 h 471"/>
              <a:gd name="T4" fmla="*/ 169 w 480"/>
              <a:gd name="T5" fmla="*/ 134 h 471"/>
              <a:gd name="T6" fmla="*/ 133 w 480"/>
              <a:gd name="T7" fmla="*/ 204 h 471"/>
              <a:gd name="T8" fmla="*/ 116 w 480"/>
              <a:gd name="T9" fmla="*/ 204 h 471"/>
              <a:gd name="T10" fmla="*/ 160 w 480"/>
              <a:gd name="T11" fmla="*/ 249 h 471"/>
              <a:gd name="T12" fmla="*/ 213 w 480"/>
              <a:gd name="T13" fmla="*/ 204 h 471"/>
              <a:gd name="T14" fmla="*/ 195 w 480"/>
              <a:gd name="T15" fmla="*/ 204 h 471"/>
              <a:gd name="T16" fmla="*/ 248 w 480"/>
              <a:gd name="T17" fmla="*/ 160 h 471"/>
              <a:gd name="T18" fmla="*/ 284 w 480"/>
              <a:gd name="T19" fmla="*/ 178 h 471"/>
              <a:gd name="T20" fmla="*/ 301 w 480"/>
              <a:gd name="T21" fmla="*/ 240 h 471"/>
              <a:gd name="T22" fmla="*/ 284 w 480"/>
              <a:gd name="T23" fmla="*/ 293 h 471"/>
              <a:gd name="T24" fmla="*/ 248 w 480"/>
              <a:gd name="T25" fmla="*/ 319 h 471"/>
              <a:gd name="T26" fmla="*/ 195 w 480"/>
              <a:gd name="T27" fmla="*/ 275 h 471"/>
              <a:gd name="T28" fmla="*/ 133 w 480"/>
              <a:gd name="T29" fmla="*/ 275 h 471"/>
              <a:gd name="T30" fmla="*/ 169 w 480"/>
              <a:gd name="T31" fmla="*/ 338 h 471"/>
              <a:gd name="T32" fmla="*/ 239 w 480"/>
              <a:gd name="T33" fmla="*/ 364 h 471"/>
              <a:gd name="T34" fmla="*/ 328 w 480"/>
              <a:gd name="T35" fmla="*/ 328 h 471"/>
              <a:gd name="T36" fmla="*/ 364 w 480"/>
              <a:gd name="T37" fmla="*/ 240 h 471"/>
              <a:gd name="T38" fmla="*/ 328 w 480"/>
              <a:gd name="T39" fmla="*/ 143 h 471"/>
              <a:gd name="T40" fmla="*/ 239 w 480"/>
              <a:gd name="T41" fmla="*/ 107 h 471"/>
              <a:gd name="T42" fmla="*/ 239 w 480"/>
              <a:gd name="T43" fmla="*/ 0 h 471"/>
              <a:gd name="T44" fmla="*/ 239 w 480"/>
              <a:gd name="T45" fmla="*/ 0 h 471"/>
              <a:gd name="T46" fmla="*/ 0 w 480"/>
              <a:gd name="T47" fmla="*/ 231 h 471"/>
              <a:gd name="T48" fmla="*/ 239 w 480"/>
              <a:gd name="T49" fmla="*/ 470 h 471"/>
              <a:gd name="T50" fmla="*/ 479 w 480"/>
              <a:gd name="T51" fmla="*/ 231 h 471"/>
              <a:gd name="T52" fmla="*/ 239 w 480"/>
              <a:gd name="T53" fmla="*/ 0 h 471"/>
              <a:gd name="T54" fmla="*/ 239 w 480"/>
              <a:gd name="T55" fmla="*/ 426 h 471"/>
              <a:gd name="T56" fmla="*/ 239 w 480"/>
              <a:gd name="T57" fmla="*/ 426 h 471"/>
              <a:gd name="T58" fmla="*/ 45 w 480"/>
              <a:gd name="T59" fmla="*/ 231 h 471"/>
              <a:gd name="T60" fmla="*/ 239 w 480"/>
              <a:gd name="T61" fmla="*/ 37 h 471"/>
              <a:gd name="T62" fmla="*/ 435 w 480"/>
              <a:gd name="T63" fmla="*/ 231 h 471"/>
              <a:gd name="T64" fmla="*/ 239 w 480"/>
              <a:gd name="T6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2" name="Freeform 114"/>
          <p:cNvSpPr>
            <a:spLocks noChangeArrowheads="1"/>
          </p:cNvSpPr>
          <p:nvPr userDrawn="1"/>
        </p:nvSpPr>
        <p:spPr bwMode="auto">
          <a:xfrm>
            <a:off x="4139151" y="4576621"/>
            <a:ext cx="228287" cy="224099"/>
          </a:xfrm>
          <a:custGeom>
            <a:avLst/>
            <a:gdLst>
              <a:gd name="T0" fmla="*/ 150 w 479"/>
              <a:gd name="T1" fmla="*/ 222 h 471"/>
              <a:gd name="T2" fmla="*/ 150 w 479"/>
              <a:gd name="T3" fmla="*/ 222 h 471"/>
              <a:gd name="T4" fmla="*/ 328 w 479"/>
              <a:gd name="T5" fmla="*/ 222 h 471"/>
              <a:gd name="T6" fmla="*/ 328 w 479"/>
              <a:gd name="T7" fmla="*/ 178 h 471"/>
              <a:gd name="T8" fmla="*/ 150 w 479"/>
              <a:gd name="T9" fmla="*/ 178 h 471"/>
              <a:gd name="T10" fmla="*/ 150 w 479"/>
              <a:gd name="T11" fmla="*/ 222 h 471"/>
              <a:gd name="T12" fmla="*/ 150 w 479"/>
              <a:gd name="T13" fmla="*/ 293 h 471"/>
              <a:gd name="T14" fmla="*/ 150 w 479"/>
              <a:gd name="T15" fmla="*/ 293 h 471"/>
              <a:gd name="T16" fmla="*/ 328 w 479"/>
              <a:gd name="T17" fmla="*/ 293 h 471"/>
              <a:gd name="T18" fmla="*/ 328 w 479"/>
              <a:gd name="T19" fmla="*/ 257 h 471"/>
              <a:gd name="T20" fmla="*/ 150 w 479"/>
              <a:gd name="T21" fmla="*/ 257 h 471"/>
              <a:gd name="T22" fmla="*/ 150 w 479"/>
              <a:gd name="T23" fmla="*/ 293 h 471"/>
              <a:gd name="T24" fmla="*/ 239 w 479"/>
              <a:gd name="T25" fmla="*/ 0 h 471"/>
              <a:gd name="T26" fmla="*/ 239 w 479"/>
              <a:gd name="T27" fmla="*/ 0 h 471"/>
              <a:gd name="T28" fmla="*/ 0 w 479"/>
              <a:gd name="T29" fmla="*/ 231 h 471"/>
              <a:gd name="T30" fmla="*/ 239 w 479"/>
              <a:gd name="T31" fmla="*/ 470 h 471"/>
              <a:gd name="T32" fmla="*/ 478 w 479"/>
              <a:gd name="T33" fmla="*/ 231 h 471"/>
              <a:gd name="T34" fmla="*/ 239 w 479"/>
              <a:gd name="T35" fmla="*/ 0 h 471"/>
              <a:gd name="T36" fmla="*/ 239 w 479"/>
              <a:gd name="T37" fmla="*/ 426 h 471"/>
              <a:gd name="T38" fmla="*/ 239 w 479"/>
              <a:gd name="T39" fmla="*/ 426 h 471"/>
              <a:gd name="T40" fmla="*/ 44 w 479"/>
              <a:gd name="T41" fmla="*/ 231 h 471"/>
              <a:gd name="T42" fmla="*/ 239 w 479"/>
              <a:gd name="T43" fmla="*/ 37 h 471"/>
              <a:gd name="T44" fmla="*/ 434 w 479"/>
              <a:gd name="T45" fmla="*/ 231 h 471"/>
              <a:gd name="T46" fmla="*/ 239 w 479"/>
              <a:gd name="T4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3" name="Freeform 115"/>
          <p:cNvSpPr>
            <a:spLocks noChangeArrowheads="1"/>
          </p:cNvSpPr>
          <p:nvPr userDrawn="1"/>
        </p:nvSpPr>
        <p:spPr bwMode="auto">
          <a:xfrm>
            <a:off x="4610385" y="4576621"/>
            <a:ext cx="228288" cy="224099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53 w 479"/>
              <a:gd name="T13" fmla="*/ 169 h 471"/>
              <a:gd name="T14" fmla="*/ 53 w 479"/>
              <a:gd name="T15" fmla="*/ 169 h 471"/>
              <a:gd name="T16" fmla="*/ 133 w 479"/>
              <a:gd name="T17" fmla="*/ 204 h 471"/>
              <a:gd name="T18" fmla="*/ 133 w 479"/>
              <a:gd name="T19" fmla="*/ 240 h 471"/>
              <a:gd name="T20" fmla="*/ 249 w 479"/>
              <a:gd name="T21" fmla="*/ 355 h 471"/>
              <a:gd name="T22" fmla="*/ 310 w 479"/>
              <a:gd name="T23" fmla="*/ 338 h 471"/>
              <a:gd name="T24" fmla="*/ 319 w 479"/>
              <a:gd name="T25" fmla="*/ 328 h 471"/>
              <a:gd name="T26" fmla="*/ 284 w 479"/>
              <a:gd name="T27" fmla="*/ 284 h 471"/>
              <a:gd name="T28" fmla="*/ 284 w 479"/>
              <a:gd name="T29" fmla="*/ 293 h 471"/>
              <a:gd name="T30" fmla="*/ 249 w 479"/>
              <a:gd name="T31" fmla="*/ 302 h 471"/>
              <a:gd name="T32" fmla="*/ 204 w 479"/>
              <a:gd name="T33" fmla="*/ 231 h 471"/>
              <a:gd name="T34" fmla="*/ 408 w 479"/>
              <a:gd name="T35" fmla="*/ 328 h 471"/>
              <a:gd name="T36" fmla="*/ 240 w 479"/>
              <a:gd name="T37" fmla="*/ 426 h 471"/>
              <a:gd name="T38" fmla="*/ 44 w 479"/>
              <a:gd name="T39" fmla="*/ 231 h 471"/>
              <a:gd name="T40" fmla="*/ 53 w 479"/>
              <a:gd name="T41" fmla="*/ 169 h 471"/>
              <a:gd name="T42" fmla="*/ 213 w 479"/>
              <a:gd name="T43" fmla="*/ 187 h 471"/>
              <a:gd name="T44" fmla="*/ 213 w 479"/>
              <a:gd name="T45" fmla="*/ 187 h 471"/>
              <a:gd name="T46" fmla="*/ 249 w 479"/>
              <a:gd name="T47" fmla="*/ 160 h 471"/>
              <a:gd name="T48" fmla="*/ 275 w 479"/>
              <a:gd name="T49" fmla="*/ 169 h 471"/>
              <a:gd name="T50" fmla="*/ 284 w 479"/>
              <a:gd name="T51" fmla="*/ 178 h 471"/>
              <a:gd name="T52" fmla="*/ 319 w 479"/>
              <a:gd name="T53" fmla="*/ 134 h 471"/>
              <a:gd name="T54" fmla="*/ 249 w 479"/>
              <a:gd name="T55" fmla="*/ 107 h 471"/>
              <a:gd name="T56" fmla="*/ 151 w 479"/>
              <a:gd name="T57" fmla="*/ 160 h 471"/>
              <a:gd name="T58" fmla="*/ 80 w 479"/>
              <a:gd name="T59" fmla="*/ 125 h 471"/>
              <a:gd name="T60" fmla="*/ 240 w 479"/>
              <a:gd name="T61" fmla="*/ 37 h 471"/>
              <a:gd name="T62" fmla="*/ 434 w 479"/>
              <a:gd name="T63" fmla="*/ 231 h 471"/>
              <a:gd name="T64" fmla="*/ 425 w 479"/>
              <a:gd name="T65" fmla="*/ 284 h 471"/>
              <a:gd name="T66" fmla="*/ 213 w 479"/>
              <a:gd name="T67" fmla="*/ 18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4" name="Freeform 116"/>
          <p:cNvSpPr>
            <a:spLocks noChangeArrowheads="1"/>
          </p:cNvSpPr>
          <p:nvPr userDrawn="1"/>
        </p:nvSpPr>
        <p:spPr bwMode="auto">
          <a:xfrm>
            <a:off x="5081621" y="4576621"/>
            <a:ext cx="228287" cy="224099"/>
          </a:xfrm>
          <a:custGeom>
            <a:avLst/>
            <a:gdLst>
              <a:gd name="T0" fmla="*/ 239 w 479"/>
              <a:gd name="T1" fmla="*/ 98 h 471"/>
              <a:gd name="T2" fmla="*/ 239 w 479"/>
              <a:gd name="T3" fmla="*/ 98 h 471"/>
              <a:gd name="T4" fmla="*/ 142 w 479"/>
              <a:gd name="T5" fmla="*/ 231 h 471"/>
              <a:gd name="T6" fmla="*/ 239 w 479"/>
              <a:gd name="T7" fmla="*/ 373 h 471"/>
              <a:gd name="T8" fmla="*/ 336 w 479"/>
              <a:gd name="T9" fmla="*/ 231 h 471"/>
              <a:gd name="T10" fmla="*/ 239 w 479"/>
              <a:gd name="T11" fmla="*/ 98 h 471"/>
              <a:gd name="T12" fmla="*/ 195 w 479"/>
              <a:gd name="T13" fmla="*/ 231 h 471"/>
              <a:gd name="T14" fmla="*/ 195 w 479"/>
              <a:gd name="T15" fmla="*/ 231 h 471"/>
              <a:gd name="T16" fmla="*/ 239 w 479"/>
              <a:gd name="T17" fmla="*/ 151 h 471"/>
              <a:gd name="T18" fmla="*/ 248 w 479"/>
              <a:gd name="T19" fmla="*/ 151 h 471"/>
              <a:gd name="T20" fmla="*/ 248 w 479"/>
              <a:gd name="T21" fmla="*/ 169 h 471"/>
              <a:gd name="T22" fmla="*/ 195 w 479"/>
              <a:gd name="T23" fmla="*/ 266 h 471"/>
              <a:gd name="T24" fmla="*/ 195 w 479"/>
              <a:gd name="T25" fmla="*/ 231 h 471"/>
              <a:gd name="T26" fmla="*/ 239 w 479"/>
              <a:gd name="T27" fmla="*/ 319 h 471"/>
              <a:gd name="T28" fmla="*/ 239 w 479"/>
              <a:gd name="T29" fmla="*/ 319 h 471"/>
              <a:gd name="T30" fmla="*/ 230 w 479"/>
              <a:gd name="T31" fmla="*/ 319 h 471"/>
              <a:gd name="T32" fmla="*/ 230 w 479"/>
              <a:gd name="T33" fmla="*/ 319 h 471"/>
              <a:gd name="T34" fmla="*/ 230 w 479"/>
              <a:gd name="T35" fmla="*/ 319 h 471"/>
              <a:gd name="T36" fmla="*/ 221 w 479"/>
              <a:gd name="T37" fmla="*/ 293 h 471"/>
              <a:gd name="T38" fmla="*/ 274 w 479"/>
              <a:gd name="T39" fmla="*/ 196 h 471"/>
              <a:gd name="T40" fmla="*/ 283 w 479"/>
              <a:gd name="T41" fmla="*/ 231 h 471"/>
              <a:gd name="T42" fmla="*/ 239 w 479"/>
              <a:gd name="T43" fmla="*/ 319 h 471"/>
              <a:gd name="T44" fmla="*/ 239 w 479"/>
              <a:gd name="T45" fmla="*/ 0 h 471"/>
              <a:gd name="T46" fmla="*/ 239 w 479"/>
              <a:gd name="T47" fmla="*/ 0 h 471"/>
              <a:gd name="T48" fmla="*/ 0 w 479"/>
              <a:gd name="T49" fmla="*/ 231 h 471"/>
              <a:gd name="T50" fmla="*/ 239 w 479"/>
              <a:gd name="T51" fmla="*/ 470 h 471"/>
              <a:gd name="T52" fmla="*/ 478 w 479"/>
              <a:gd name="T53" fmla="*/ 231 h 471"/>
              <a:gd name="T54" fmla="*/ 239 w 479"/>
              <a:gd name="T55" fmla="*/ 0 h 471"/>
              <a:gd name="T56" fmla="*/ 239 w 479"/>
              <a:gd name="T57" fmla="*/ 426 h 471"/>
              <a:gd name="T58" fmla="*/ 239 w 479"/>
              <a:gd name="T59" fmla="*/ 426 h 471"/>
              <a:gd name="T60" fmla="*/ 44 w 479"/>
              <a:gd name="T61" fmla="*/ 231 h 471"/>
              <a:gd name="T62" fmla="*/ 239 w 479"/>
              <a:gd name="T63" fmla="*/ 37 h 471"/>
              <a:gd name="T64" fmla="*/ 433 w 479"/>
              <a:gd name="T65" fmla="*/ 231 h 471"/>
              <a:gd name="T66" fmla="*/ 239 w 479"/>
              <a:gd name="T6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5" name="Freeform 117"/>
          <p:cNvSpPr>
            <a:spLocks noChangeArrowheads="1"/>
          </p:cNvSpPr>
          <p:nvPr userDrawn="1"/>
        </p:nvSpPr>
        <p:spPr bwMode="auto">
          <a:xfrm>
            <a:off x="5552856" y="4576621"/>
            <a:ext cx="228288" cy="224099"/>
          </a:xfrm>
          <a:custGeom>
            <a:avLst/>
            <a:gdLst>
              <a:gd name="T0" fmla="*/ 336 w 480"/>
              <a:gd name="T1" fmla="*/ 169 h 471"/>
              <a:gd name="T2" fmla="*/ 336 w 480"/>
              <a:gd name="T3" fmla="*/ 169 h 471"/>
              <a:gd name="T4" fmla="*/ 283 w 480"/>
              <a:gd name="T5" fmla="*/ 169 h 471"/>
              <a:gd name="T6" fmla="*/ 283 w 480"/>
              <a:gd name="T7" fmla="*/ 116 h 471"/>
              <a:gd name="T8" fmla="*/ 283 w 480"/>
              <a:gd name="T9" fmla="*/ 107 h 471"/>
              <a:gd name="T10" fmla="*/ 275 w 480"/>
              <a:gd name="T11" fmla="*/ 98 h 471"/>
              <a:gd name="T12" fmla="*/ 142 w 480"/>
              <a:gd name="T13" fmla="*/ 98 h 471"/>
              <a:gd name="T14" fmla="*/ 133 w 480"/>
              <a:gd name="T15" fmla="*/ 107 h 471"/>
              <a:gd name="T16" fmla="*/ 133 w 480"/>
              <a:gd name="T17" fmla="*/ 116 h 471"/>
              <a:gd name="T18" fmla="*/ 133 w 480"/>
              <a:gd name="T19" fmla="*/ 293 h 471"/>
              <a:gd name="T20" fmla="*/ 133 w 480"/>
              <a:gd name="T21" fmla="*/ 302 h 471"/>
              <a:gd name="T22" fmla="*/ 142 w 480"/>
              <a:gd name="T23" fmla="*/ 302 h 471"/>
              <a:gd name="T24" fmla="*/ 195 w 480"/>
              <a:gd name="T25" fmla="*/ 302 h 471"/>
              <a:gd name="T26" fmla="*/ 195 w 480"/>
              <a:gd name="T27" fmla="*/ 355 h 471"/>
              <a:gd name="T28" fmla="*/ 195 w 480"/>
              <a:gd name="T29" fmla="*/ 364 h 471"/>
              <a:gd name="T30" fmla="*/ 204 w 480"/>
              <a:gd name="T31" fmla="*/ 364 h 471"/>
              <a:gd name="T32" fmla="*/ 336 w 480"/>
              <a:gd name="T33" fmla="*/ 364 h 471"/>
              <a:gd name="T34" fmla="*/ 345 w 480"/>
              <a:gd name="T35" fmla="*/ 364 h 471"/>
              <a:gd name="T36" fmla="*/ 345 w 480"/>
              <a:gd name="T37" fmla="*/ 355 h 471"/>
              <a:gd name="T38" fmla="*/ 345 w 480"/>
              <a:gd name="T39" fmla="*/ 178 h 471"/>
              <a:gd name="T40" fmla="*/ 345 w 480"/>
              <a:gd name="T41" fmla="*/ 169 h 471"/>
              <a:gd name="T42" fmla="*/ 336 w 480"/>
              <a:gd name="T43" fmla="*/ 169 h 471"/>
              <a:gd name="T44" fmla="*/ 204 w 480"/>
              <a:gd name="T45" fmla="*/ 169 h 471"/>
              <a:gd name="T46" fmla="*/ 204 w 480"/>
              <a:gd name="T47" fmla="*/ 169 h 471"/>
              <a:gd name="T48" fmla="*/ 195 w 480"/>
              <a:gd name="T49" fmla="*/ 169 h 471"/>
              <a:gd name="T50" fmla="*/ 195 w 480"/>
              <a:gd name="T51" fmla="*/ 178 h 471"/>
              <a:gd name="T52" fmla="*/ 195 w 480"/>
              <a:gd name="T53" fmla="*/ 275 h 471"/>
              <a:gd name="T54" fmla="*/ 151 w 480"/>
              <a:gd name="T55" fmla="*/ 275 h 471"/>
              <a:gd name="T56" fmla="*/ 151 w 480"/>
              <a:gd name="T57" fmla="*/ 125 h 471"/>
              <a:gd name="T58" fmla="*/ 257 w 480"/>
              <a:gd name="T59" fmla="*/ 125 h 471"/>
              <a:gd name="T60" fmla="*/ 257 w 480"/>
              <a:gd name="T61" fmla="*/ 169 h 471"/>
              <a:gd name="T62" fmla="*/ 204 w 480"/>
              <a:gd name="T63" fmla="*/ 169 h 471"/>
              <a:gd name="T64" fmla="*/ 328 w 480"/>
              <a:gd name="T65" fmla="*/ 338 h 471"/>
              <a:gd name="T66" fmla="*/ 328 w 480"/>
              <a:gd name="T67" fmla="*/ 338 h 471"/>
              <a:gd name="T68" fmla="*/ 222 w 480"/>
              <a:gd name="T69" fmla="*/ 338 h 471"/>
              <a:gd name="T70" fmla="*/ 222 w 480"/>
              <a:gd name="T71" fmla="*/ 196 h 471"/>
              <a:gd name="T72" fmla="*/ 328 w 480"/>
              <a:gd name="T73" fmla="*/ 196 h 471"/>
              <a:gd name="T74" fmla="*/ 328 w 480"/>
              <a:gd name="T75" fmla="*/ 338 h 471"/>
              <a:gd name="T76" fmla="*/ 239 w 480"/>
              <a:gd name="T77" fmla="*/ 0 h 471"/>
              <a:gd name="T78" fmla="*/ 239 w 480"/>
              <a:gd name="T79" fmla="*/ 0 h 471"/>
              <a:gd name="T80" fmla="*/ 0 w 480"/>
              <a:gd name="T81" fmla="*/ 231 h 471"/>
              <a:gd name="T82" fmla="*/ 239 w 480"/>
              <a:gd name="T83" fmla="*/ 470 h 471"/>
              <a:gd name="T84" fmla="*/ 479 w 480"/>
              <a:gd name="T85" fmla="*/ 231 h 471"/>
              <a:gd name="T86" fmla="*/ 239 w 480"/>
              <a:gd name="T87" fmla="*/ 0 h 471"/>
              <a:gd name="T88" fmla="*/ 239 w 480"/>
              <a:gd name="T89" fmla="*/ 426 h 471"/>
              <a:gd name="T90" fmla="*/ 239 w 480"/>
              <a:gd name="T91" fmla="*/ 426 h 471"/>
              <a:gd name="T92" fmla="*/ 44 w 480"/>
              <a:gd name="T93" fmla="*/ 231 h 471"/>
              <a:gd name="T94" fmla="*/ 239 w 480"/>
              <a:gd name="T95" fmla="*/ 37 h 471"/>
              <a:gd name="T96" fmla="*/ 434 w 480"/>
              <a:gd name="T97" fmla="*/ 231 h 471"/>
              <a:gd name="T98" fmla="*/ 239 w 480"/>
              <a:gd name="T99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6" name="Freeform 118"/>
          <p:cNvSpPr>
            <a:spLocks noChangeArrowheads="1"/>
          </p:cNvSpPr>
          <p:nvPr userDrawn="1"/>
        </p:nvSpPr>
        <p:spPr bwMode="auto">
          <a:xfrm>
            <a:off x="6024092" y="4576621"/>
            <a:ext cx="228287" cy="224099"/>
          </a:xfrm>
          <a:custGeom>
            <a:avLst/>
            <a:gdLst>
              <a:gd name="T0" fmla="*/ 398 w 479"/>
              <a:gd name="T1" fmla="*/ 240 h 471"/>
              <a:gd name="T2" fmla="*/ 398 w 479"/>
              <a:gd name="T3" fmla="*/ 240 h 471"/>
              <a:gd name="T4" fmla="*/ 345 w 479"/>
              <a:gd name="T5" fmla="*/ 222 h 471"/>
              <a:gd name="T6" fmla="*/ 345 w 479"/>
              <a:gd name="T7" fmla="*/ 160 h 471"/>
              <a:gd name="T8" fmla="*/ 203 w 479"/>
              <a:gd name="T9" fmla="*/ 98 h 471"/>
              <a:gd name="T10" fmla="*/ 141 w 479"/>
              <a:gd name="T11" fmla="*/ 125 h 471"/>
              <a:gd name="T12" fmla="*/ 141 w 479"/>
              <a:gd name="T13" fmla="*/ 196 h 471"/>
              <a:gd name="T14" fmla="*/ 141 w 479"/>
              <a:gd name="T15" fmla="*/ 196 h 471"/>
              <a:gd name="T16" fmla="*/ 79 w 479"/>
              <a:gd name="T17" fmla="*/ 222 h 471"/>
              <a:gd name="T18" fmla="*/ 79 w 479"/>
              <a:gd name="T19" fmla="*/ 284 h 471"/>
              <a:gd name="T20" fmla="*/ 141 w 479"/>
              <a:gd name="T21" fmla="*/ 311 h 471"/>
              <a:gd name="T22" fmla="*/ 203 w 479"/>
              <a:gd name="T23" fmla="*/ 284 h 471"/>
              <a:gd name="T24" fmla="*/ 203 w 479"/>
              <a:gd name="T25" fmla="*/ 284 h 471"/>
              <a:gd name="T26" fmla="*/ 328 w 479"/>
              <a:gd name="T27" fmla="*/ 338 h 471"/>
              <a:gd name="T28" fmla="*/ 336 w 479"/>
              <a:gd name="T29" fmla="*/ 338 h 471"/>
              <a:gd name="T30" fmla="*/ 336 w 479"/>
              <a:gd name="T31" fmla="*/ 338 h 471"/>
              <a:gd name="T32" fmla="*/ 398 w 479"/>
              <a:gd name="T33" fmla="*/ 311 h 471"/>
              <a:gd name="T34" fmla="*/ 398 w 479"/>
              <a:gd name="T35" fmla="*/ 311 h 471"/>
              <a:gd name="T36" fmla="*/ 398 w 479"/>
              <a:gd name="T37" fmla="*/ 240 h 471"/>
              <a:gd name="T38" fmla="*/ 328 w 479"/>
              <a:gd name="T39" fmla="*/ 319 h 471"/>
              <a:gd name="T40" fmla="*/ 328 w 479"/>
              <a:gd name="T41" fmla="*/ 319 h 471"/>
              <a:gd name="T42" fmla="*/ 328 w 479"/>
              <a:gd name="T43" fmla="*/ 319 h 471"/>
              <a:gd name="T44" fmla="*/ 328 w 479"/>
              <a:gd name="T45" fmla="*/ 319 h 471"/>
              <a:gd name="T46" fmla="*/ 221 w 479"/>
              <a:gd name="T47" fmla="*/ 275 h 471"/>
              <a:gd name="T48" fmla="*/ 221 w 479"/>
              <a:gd name="T49" fmla="*/ 231 h 471"/>
              <a:gd name="T50" fmla="*/ 328 w 479"/>
              <a:gd name="T51" fmla="*/ 275 h 471"/>
              <a:gd name="T52" fmla="*/ 328 w 479"/>
              <a:gd name="T53" fmla="*/ 275 h 471"/>
              <a:gd name="T54" fmla="*/ 328 w 479"/>
              <a:gd name="T55" fmla="*/ 275 h 471"/>
              <a:gd name="T56" fmla="*/ 328 w 479"/>
              <a:gd name="T57" fmla="*/ 319 h 471"/>
              <a:gd name="T58" fmla="*/ 336 w 479"/>
              <a:gd name="T59" fmla="*/ 257 h 471"/>
              <a:gd name="T60" fmla="*/ 336 w 479"/>
              <a:gd name="T61" fmla="*/ 257 h 471"/>
              <a:gd name="T62" fmla="*/ 300 w 479"/>
              <a:gd name="T63" fmla="*/ 249 h 471"/>
              <a:gd name="T64" fmla="*/ 336 w 479"/>
              <a:gd name="T65" fmla="*/ 231 h 471"/>
              <a:gd name="T66" fmla="*/ 372 w 479"/>
              <a:gd name="T67" fmla="*/ 249 h 471"/>
              <a:gd name="T68" fmla="*/ 336 w 479"/>
              <a:gd name="T69" fmla="*/ 257 h 471"/>
              <a:gd name="T70" fmla="*/ 381 w 479"/>
              <a:gd name="T71" fmla="*/ 302 h 471"/>
              <a:gd name="T72" fmla="*/ 381 w 479"/>
              <a:gd name="T73" fmla="*/ 302 h 471"/>
              <a:gd name="T74" fmla="*/ 345 w 479"/>
              <a:gd name="T75" fmla="*/ 319 h 471"/>
              <a:gd name="T76" fmla="*/ 345 w 479"/>
              <a:gd name="T77" fmla="*/ 275 h 471"/>
              <a:gd name="T78" fmla="*/ 381 w 479"/>
              <a:gd name="T79" fmla="*/ 257 h 471"/>
              <a:gd name="T80" fmla="*/ 381 w 479"/>
              <a:gd name="T81" fmla="*/ 302 h 471"/>
              <a:gd name="T82" fmla="*/ 238 w 479"/>
              <a:gd name="T83" fmla="*/ 0 h 471"/>
              <a:gd name="T84" fmla="*/ 238 w 479"/>
              <a:gd name="T85" fmla="*/ 0 h 471"/>
              <a:gd name="T86" fmla="*/ 0 w 479"/>
              <a:gd name="T87" fmla="*/ 231 h 471"/>
              <a:gd name="T88" fmla="*/ 238 w 479"/>
              <a:gd name="T89" fmla="*/ 470 h 471"/>
              <a:gd name="T90" fmla="*/ 478 w 479"/>
              <a:gd name="T91" fmla="*/ 231 h 471"/>
              <a:gd name="T92" fmla="*/ 238 w 479"/>
              <a:gd name="T93" fmla="*/ 0 h 471"/>
              <a:gd name="T94" fmla="*/ 238 w 479"/>
              <a:gd name="T95" fmla="*/ 426 h 471"/>
              <a:gd name="T96" fmla="*/ 238 w 479"/>
              <a:gd name="T97" fmla="*/ 426 h 471"/>
              <a:gd name="T98" fmla="*/ 44 w 479"/>
              <a:gd name="T99" fmla="*/ 231 h 471"/>
              <a:gd name="T100" fmla="*/ 238 w 479"/>
              <a:gd name="T101" fmla="*/ 37 h 471"/>
              <a:gd name="T102" fmla="*/ 434 w 479"/>
              <a:gd name="T103" fmla="*/ 231 h 471"/>
              <a:gd name="T104" fmla="*/ 238 w 479"/>
              <a:gd name="T10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lnTo>
                  <a:pt x="141" y="196"/>
                </a:ln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lnTo>
                  <a:pt x="203" y="284"/>
                </a:ln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lnTo>
                  <a:pt x="336" y="338"/>
                </a:lnTo>
                <a:cubicBezTo>
                  <a:pt x="398" y="311"/>
                  <a:pt x="398" y="311"/>
                  <a:pt x="398" y="311"/>
                </a:cubicBezTo>
                <a:lnTo>
                  <a:pt x="398" y="311"/>
                </a:ln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lnTo>
                  <a:pt x="328" y="319"/>
                </a:ln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275"/>
                </a:lnTo>
                <a:lnTo>
                  <a:pt x="328" y="275"/>
                </a:ln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7" name="Freeform 16"/>
          <p:cNvSpPr>
            <a:spLocks noChangeArrowheads="1"/>
          </p:cNvSpPr>
          <p:nvPr userDrawn="1"/>
        </p:nvSpPr>
        <p:spPr bwMode="auto">
          <a:xfrm>
            <a:off x="1846556" y="2721002"/>
            <a:ext cx="132540" cy="210023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8" name="Freeform 56"/>
          <p:cNvSpPr>
            <a:spLocks noChangeArrowheads="1"/>
          </p:cNvSpPr>
          <p:nvPr userDrawn="1"/>
        </p:nvSpPr>
        <p:spPr bwMode="auto">
          <a:xfrm>
            <a:off x="8658432" y="3700381"/>
            <a:ext cx="214102" cy="189632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9" name="Freeform 57"/>
          <p:cNvSpPr>
            <a:spLocks noChangeArrowheads="1"/>
          </p:cNvSpPr>
          <p:nvPr userDrawn="1"/>
        </p:nvSpPr>
        <p:spPr bwMode="auto">
          <a:xfrm>
            <a:off x="8199644" y="3692225"/>
            <a:ext cx="214101" cy="189632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0" name="Freeform 58"/>
          <p:cNvSpPr>
            <a:spLocks noChangeArrowheads="1"/>
          </p:cNvSpPr>
          <p:nvPr userDrawn="1"/>
        </p:nvSpPr>
        <p:spPr bwMode="auto">
          <a:xfrm>
            <a:off x="6883125" y="2268372"/>
            <a:ext cx="165165" cy="114188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1" name="Freeform 59"/>
          <p:cNvSpPr>
            <a:spLocks noChangeArrowheads="1"/>
          </p:cNvSpPr>
          <p:nvPr userDrawn="1"/>
        </p:nvSpPr>
        <p:spPr bwMode="auto">
          <a:xfrm>
            <a:off x="891024" y="5052514"/>
            <a:ext cx="230415" cy="114188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2" name="Freeform 60"/>
          <p:cNvSpPr>
            <a:spLocks noChangeArrowheads="1"/>
          </p:cNvSpPr>
          <p:nvPr userDrawn="1"/>
        </p:nvSpPr>
        <p:spPr bwMode="auto">
          <a:xfrm>
            <a:off x="8662952" y="2264221"/>
            <a:ext cx="140694" cy="134578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3" name="Freeform 98"/>
          <p:cNvSpPr>
            <a:spLocks noChangeArrowheads="1"/>
          </p:cNvSpPr>
          <p:nvPr userDrawn="1"/>
        </p:nvSpPr>
        <p:spPr bwMode="auto">
          <a:xfrm>
            <a:off x="5868189" y="2286140"/>
            <a:ext cx="197790" cy="110110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4" name="Freeform 113"/>
          <p:cNvSpPr>
            <a:spLocks noChangeArrowheads="1"/>
          </p:cNvSpPr>
          <p:nvPr userDrawn="1"/>
        </p:nvSpPr>
        <p:spPr bwMode="auto">
          <a:xfrm>
            <a:off x="464860" y="5052514"/>
            <a:ext cx="165164" cy="114188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5" name="Freeform 121"/>
          <p:cNvSpPr>
            <a:spLocks noChangeArrowheads="1"/>
          </p:cNvSpPr>
          <p:nvPr userDrawn="1"/>
        </p:nvSpPr>
        <p:spPr bwMode="auto">
          <a:xfrm>
            <a:off x="6017663" y="4110889"/>
            <a:ext cx="205946" cy="189632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6" name="Freeform 131"/>
          <p:cNvSpPr>
            <a:spLocks noChangeArrowheads="1"/>
          </p:cNvSpPr>
          <p:nvPr userDrawn="1"/>
        </p:nvSpPr>
        <p:spPr bwMode="auto">
          <a:xfrm>
            <a:off x="8191487" y="4630195"/>
            <a:ext cx="230414" cy="152930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7" name="Freeform 132"/>
          <p:cNvSpPr>
            <a:spLocks noChangeArrowheads="1"/>
          </p:cNvSpPr>
          <p:nvPr userDrawn="1"/>
        </p:nvSpPr>
        <p:spPr bwMode="auto">
          <a:xfrm>
            <a:off x="8650276" y="4630195"/>
            <a:ext cx="230415" cy="152930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8" name="Freeform 134"/>
          <p:cNvSpPr>
            <a:spLocks noChangeArrowheads="1"/>
          </p:cNvSpPr>
          <p:nvPr userDrawn="1"/>
        </p:nvSpPr>
        <p:spPr bwMode="auto">
          <a:xfrm>
            <a:off x="8224112" y="4142858"/>
            <a:ext cx="165164" cy="210025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9" name="Freeform 137"/>
          <p:cNvSpPr>
            <a:spLocks noChangeArrowheads="1"/>
          </p:cNvSpPr>
          <p:nvPr userDrawn="1"/>
        </p:nvSpPr>
        <p:spPr bwMode="auto">
          <a:xfrm>
            <a:off x="1336855" y="3202626"/>
            <a:ext cx="230415" cy="185554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0" name="Freeform 139"/>
          <p:cNvSpPr>
            <a:spLocks noChangeArrowheads="1"/>
          </p:cNvSpPr>
          <p:nvPr userDrawn="1"/>
        </p:nvSpPr>
        <p:spPr bwMode="auto">
          <a:xfrm>
            <a:off x="4191494" y="3177512"/>
            <a:ext cx="230414" cy="185554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1" name="Freeform 142"/>
          <p:cNvSpPr>
            <a:spLocks noChangeArrowheads="1"/>
          </p:cNvSpPr>
          <p:nvPr userDrawn="1"/>
        </p:nvSpPr>
        <p:spPr bwMode="auto">
          <a:xfrm>
            <a:off x="827201" y="4536701"/>
            <a:ext cx="173321" cy="222257"/>
          </a:xfrm>
          <a:custGeom>
            <a:avLst/>
            <a:gdLst>
              <a:gd name="T0" fmla="*/ 18 w 373"/>
              <a:gd name="T1" fmla="*/ 187 h 480"/>
              <a:gd name="T2" fmla="*/ 18 w 373"/>
              <a:gd name="T3" fmla="*/ 187 h 480"/>
              <a:gd name="T4" fmla="*/ 53 w 373"/>
              <a:gd name="T5" fmla="*/ 435 h 480"/>
              <a:gd name="T6" fmla="*/ 186 w 373"/>
              <a:gd name="T7" fmla="*/ 479 h 480"/>
              <a:gd name="T8" fmla="*/ 319 w 373"/>
              <a:gd name="T9" fmla="*/ 435 h 480"/>
              <a:gd name="T10" fmla="*/ 354 w 373"/>
              <a:gd name="T11" fmla="*/ 187 h 480"/>
              <a:gd name="T12" fmla="*/ 186 w 373"/>
              <a:gd name="T13" fmla="*/ 222 h 480"/>
              <a:gd name="T14" fmla="*/ 18 w 373"/>
              <a:gd name="T15" fmla="*/ 187 h 480"/>
              <a:gd name="T16" fmla="*/ 266 w 373"/>
              <a:gd name="T17" fmla="*/ 45 h 480"/>
              <a:gd name="T18" fmla="*/ 266 w 373"/>
              <a:gd name="T19" fmla="*/ 45 h 480"/>
              <a:gd name="T20" fmla="*/ 239 w 373"/>
              <a:gd name="T21" fmla="*/ 18 h 480"/>
              <a:gd name="T22" fmla="*/ 212 w 373"/>
              <a:gd name="T23" fmla="*/ 0 h 480"/>
              <a:gd name="T24" fmla="*/ 159 w 373"/>
              <a:gd name="T25" fmla="*/ 0 h 480"/>
              <a:gd name="T26" fmla="*/ 133 w 373"/>
              <a:gd name="T27" fmla="*/ 18 h 480"/>
              <a:gd name="T28" fmla="*/ 106 w 373"/>
              <a:gd name="T29" fmla="*/ 45 h 480"/>
              <a:gd name="T30" fmla="*/ 0 w 373"/>
              <a:gd name="T31" fmla="*/ 107 h 480"/>
              <a:gd name="T32" fmla="*/ 0 w 373"/>
              <a:gd name="T33" fmla="*/ 107 h 480"/>
              <a:gd name="T34" fmla="*/ 186 w 373"/>
              <a:gd name="T35" fmla="*/ 178 h 480"/>
              <a:gd name="T36" fmla="*/ 372 w 373"/>
              <a:gd name="T37" fmla="*/ 107 h 480"/>
              <a:gd name="T38" fmla="*/ 372 w 373"/>
              <a:gd name="T39" fmla="*/ 107 h 480"/>
              <a:gd name="T40" fmla="*/ 266 w 373"/>
              <a:gd name="T41" fmla="*/ 45 h 480"/>
              <a:gd name="T42" fmla="*/ 239 w 373"/>
              <a:gd name="T43" fmla="*/ 98 h 480"/>
              <a:gd name="T44" fmla="*/ 239 w 373"/>
              <a:gd name="T45" fmla="*/ 98 h 480"/>
              <a:gd name="T46" fmla="*/ 203 w 373"/>
              <a:gd name="T47" fmla="*/ 63 h 480"/>
              <a:gd name="T48" fmla="*/ 168 w 373"/>
              <a:gd name="T49" fmla="*/ 63 h 480"/>
              <a:gd name="T50" fmla="*/ 133 w 373"/>
              <a:gd name="T51" fmla="*/ 98 h 480"/>
              <a:gd name="T52" fmla="*/ 88 w 373"/>
              <a:gd name="T53" fmla="*/ 98 h 480"/>
              <a:gd name="T54" fmla="*/ 141 w 373"/>
              <a:gd name="T55" fmla="*/ 36 h 480"/>
              <a:gd name="T56" fmla="*/ 159 w 373"/>
              <a:gd name="T57" fmla="*/ 28 h 480"/>
              <a:gd name="T58" fmla="*/ 212 w 373"/>
              <a:gd name="T59" fmla="*/ 28 h 480"/>
              <a:gd name="T60" fmla="*/ 231 w 373"/>
              <a:gd name="T61" fmla="*/ 36 h 480"/>
              <a:gd name="T62" fmla="*/ 284 w 373"/>
              <a:gd name="T63" fmla="*/ 98 h 480"/>
              <a:gd name="T64" fmla="*/ 239 w 373"/>
              <a:gd name="T65" fmla="*/ 9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lnTo>
                  <a:pt x="0" y="107"/>
                </a:ln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lnTo>
                  <a:pt x="372" y="107"/>
                </a:ln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2" name="Freeform 143"/>
          <p:cNvSpPr>
            <a:spLocks noChangeArrowheads="1"/>
          </p:cNvSpPr>
          <p:nvPr userDrawn="1"/>
        </p:nvSpPr>
        <p:spPr bwMode="auto">
          <a:xfrm>
            <a:off x="2267393" y="5013398"/>
            <a:ext cx="181476" cy="185554"/>
          </a:xfrm>
          <a:custGeom>
            <a:avLst/>
            <a:gdLst>
              <a:gd name="T0" fmla="*/ 328 w 391"/>
              <a:gd name="T1" fmla="*/ 0 h 400"/>
              <a:gd name="T2" fmla="*/ 328 w 391"/>
              <a:gd name="T3" fmla="*/ 0 h 400"/>
              <a:gd name="T4" fmla="*/ 44 w 391"/>
              <a:gd name="T5" fmla="*/ 0 h 400"/>
              <a:gd name="T6" fmla="*/ 0 w 391"/>
              <a:gd name="T7" fmla="*/ 53 h 400"/>
              <a:gd name="T8" fmla="*/ 0 w 391"/>
              <a:gd name="T9" fmla="*/ 346 h 400"/>
              <a:gd name="T10" fmla="*/ 44 w 391"/>
              <a:gd name="T11" fmla="*/ 399 h 400"/>
              <a:gd name="T12" fmla="*/ 346 w 391"/>
              <a:gd name="T13" fmla="*/ 399 h 400"/>
              <a:gd name="T14" fmla="*/ 390 w 391"/>
              <a:gd name="T15" fmla="*/ 346 h 400"/>
              <a:gd name="T16" fmla="*/ 390 w 391"/>
              <a:gd name="T17" fmla="*/ 80 h 400"/>
              <a:gd name="T18" fmla="*/ 328 w 391"/>
              <a:gd name="T19" fmla="*/ 0 h 400"/>
              <a:gd name="T20" fmla="*/ 292 w 391"/>
              <a:gd name="T21" fmla="*/ 151 h 400"/>
              <a:gd name="T22" fmla="*/ 292 w 391"/>
              <a:gd name="T23" fmla="*/ 151 h 400"/>
              <a:gd name="T24" fmla="*/ 266 w 391"/>
              <a:gd name="T25" fmla="*/ 177 h 400"/>
              <a:gd name="T26" fmla="*/ 124 w 391"/>
              <a:gd name="T27" fmla="*/ 177 h 400"/>
              <a:gd name="T28" fmla="*/ 98 w 391"/>
              <a:gd name="T29" fmla="*/ 151 h 400"/>
              <a:gd name="T30" fmla="*/ 98 w 391"/>
              <a:gd name="T31" fmla="*/ 27 h 400"/>
              <a:gd name="T32" fmla="*/ 292 w 391"/>
              <a:gd name="T33" fmla="*/ 27 h 400"/>
              <a:gd name="T34" fmla="*/ 292 w 391"/>
              <a:gd name="T35" fmla="*/ 151 h 400"/>
              <a:gd name="T36" fmla="*/ 266 w 391"/>
              <a:gd name="T37" fmla="*/ 53 h 400"/>
              <a:gd name="T38" fmla="*/ 266 w 391"/>
              <a:gd name="T39" fmla="*/ 53 h 400"/>
              <a:gd name="T40" fmla="*/ 222 w 391"/>
              <a:gd name="T41" fmla="*/ 53 h 400"/>
              <a:gd name="T42" fmla="*/ 222 w 391"/>
              <a:gd name="T43" fmla="*/ 151 h 400"/>
              <a:gd name="T44" fmla="*/ 266 w 391"/>
              <a:gd name="T45" fmla="*/ 151 h 400"/>
              <a:gd name="T46" fmla="*/ 266 w 391"/>
              <a:gd name="T47" fmla="*/ 5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3" name="Freeform 147"/>
          <p:cNvSpPr>
            <a:spLocks noChangeArrowheads="1"/>
          </p:cNvSpPr>
          <p:nvPr userDrawn="1"/>
        </p:nvSpPr>
        <p:spPr bwMode="auto">
          <a:xfrm>
            <a:off x="1325345" y="5009319"/>
            <a:ext cx="230414" cy="193711"/>
          </a:xfrm>
          <a:custGeom>
            <a:avLst/>
            <a:gdLst>
              <a:gd name="T0" fmla="*/ 249 w 498"/>
              <a:gd name="T1" fmla="*/ 0 h 418"/>
              <a:gd name="T2" fmla="*/ 249 w 498"/>
              <a:gd name="T3" fmla="*/ 0 h 418"/>
              <a:gd name="T4" fmla="*/ 115 w 498"/>
              <a:gd name="T5" fmla="*/ 115 h 418"/>
              <a:gd name="T6" fmla="*/ 204 w 498"/>
              <a:gd name="T7" fmla="*/ 115 h 418"/>
              <a:gd name="T8" fmla="*/ 204 w 498"/>
              <a:gd name="T9" fmla="*/ 248 h 418"/>
              <a:gd name="T10" fmla="*/ 293 w 498"/>
              <a:gd name="T11" fmla="*/ 248 h 418"/>
              <a:gd name="T12" fmla="*/ 293 w 498"/>
              <a:gd name="T13" fmla="*/ 115 h 418"/>
              <a:gd name="T14" fmla="*/ 381 w 498"/>
              <a:gd name="T15" fmla="*/ 115 h 418"/>
              <a:gd name="T16" fmla="*/ 249 w 498"/>
              <a:gd name="T17" fmla="*/ 0 h 418"/>
              <a:gd name="T18" fmla="*/ 478 w 498"/>
              <a:gd name="T19" fmla="*/ 283 h 418"/>
              <a:gd name="T20" fmla="*/ 478 w 498"/>
              <a:gd name="T21" fmla="*/ 283 h 418"/>
              <a:gd name="T22" fmla="*/ 399 w 498"/>
              <a:gd name="T23" fmla="*/ 230 h 418"/>
              <a:gd name="T24" fmla="*/ 355 w 498"/>
              <a:gd name="T25" fmla="*/ 230 h 418"/>
              <a:gd name="T26" fmla="*/ 434 w 498"/>
              <a:gd name="T27" fmla="*/ 292 h 418"/>
              <a:gd name="T28" fmla="*/ 346 w 498"/>
              <a:gd name="T29" fmla="*/ 292 h 418"/>
              <a:gd name="T30" fmla="*/ 346 w 498"/>
              <a:gd name="T31" fmla="*/ 301 h 418"/>
              <a:gd name="T32" fmla="*/ 319 w 498"/>
              <a:gd name="T33" fmla="*/ 355 h 418"/>
              <a:gd name="T34" fmla="*/ 178 w 498"/>
              <a:gd name="T35" fmla="*/ 355 h 418"/>
              <a:gd name="T36" fmla="*/ 151 w 498"/>
              <a:gd name="T37" fmla="*/ 301 h 418"/>
              <a:gd name="T38" fmla="*/ 151 w 498"/>
              <a:gd name="T39" fmla="*/ 292 h 418"/>
              <a:gd name="T40" fmla="*/ 62 w 498"/>
              <a:gd name="T41" fmla="*/ 292 h 418"/>
              <a:gd name="T42" fmla="*/ 142 w 498"/>
              <a:gd name="T43" fmla="*/ 230 h 418"/>
              <a:gd name="T44" fmla="*/ 98 w 498"/>
              <a:gd name="T45" fmla="*/ 230 h 418"/>
              <a:gd name="T46" fmla="*/ 18 w 498"/>
              <a:gd name="T47" fmla="*/ 283 h 418"/>
              <a:gd name="T48" fmla="*/ 0 w 498"/>
              <a:gd name="T49" fmla="*/ 320 h 418"/>
              <a:gd name="T50" fmla="*/ 18 w 498"/>
              <a:gd name="T51" fmla="*/ 399 h 418"/>
              <a:gd name="T52" fmla="*/ 45 w 498"/>
              <a:gd name="T53" fmla="*/ 417 h 418"/>
              <a:gd name="T54" fmla="*/ 452 w 498"/>
              <a:gd name="T55" fmla="*/ 417 h 418"/>
              <a:gd name="T56" fmla="*/ 478 w 498"/>
              <a:gd name="T57" fmla="*/ 399 h 418"/>
              <a:gd name="T58" fmla="*/ 497 w 498"/>
              <a:gd name="T59" fmla="*/ 320 h 418"/>
              <a:gd name="T60" fmla="*/ 478 w 498"/>
              <a:gd name="T61" fmla="*/ 28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4" name="Freeform 148"/>
          <p:cNvSpPr>
            <a:spLocks noChangeArrowheads="1"/>
          </p:cNvSpPr>
          <p:nvPr userDrawn="1"/>
        </p:nvSpPr>
        <p:spPr bwMode="auto">
          <a:xfrm>
            <a:off x="1784134" y="5009319"/>
            <a:ext cx="230415" cy="193711"/>
          </a:xfrm>
          <a:custGeom>
            <a:avLst/>
            <a:gdLst>
              <a:gd name="T0" fmla="*/ 479 w 497"/>
              <a:gd name="T1" fmla="*/ 283 h 418"/>
              <a:gd name="T2" fmla="*/ 479 w 497"/>
              <a:gd name="T3" fmla="*/ 283 h 418"/>
              <a:gd name="T4" fmla="*/ 398 w 497"/>
              <a:gd name="T5" fmla="*/ 230 h 418"/>
              <a:gd name="T6" fmla="*/ 354 w 497"/>
              <a:gd name="T7" fmla="*/ 230 h 418"/>
              <a:gd name="T8" fmla="*/ 434 w 497"/>
              <a:gd name="T9" fmla="*/ 292 h 418"/>
              <a:gd name="T10" fmla="*/ 345 w 497"/>
              <a:gd name="T11" fmla="*/ 292 h 418"/>
              <a:gd name="T12" fmla="*/ 345 w 497"/>
              <a:gd name="T13" fmla="*/ 301 h 418"/>
              <a:gd name="T14" fmla="*/ 319 w 497"/>
              <a:gd name="T15" fmla="*/ 355 h 418"/>
              <a:gd name="T16" fmla="*/ 177 w 497"/>
              <a:gd name="T17" fmla="*/ 355 h 418"/>
              <a:gd name="T18" fmla="*/ 151 w 497"/>
              <a:gd name="T19" fmla="*/ 301 h 418"/>
              <a:gd name="T20" fmla="*/ 151 w 497"/>
              <a:gd name="T21" fmla="*/ 292 h 418"/>
              <a:gd name="T22" fmla="*/ 62 w 497"/>
              <a:gd name="T23" fmla="*/ 292 h 418"/>
              <a:gd name="T24" fmla="*/ 141 w 497"/>
              <a:gd name="T25" fmla="*/ 230 h 418"/>
              <a:gd name="T26" fmla="*/ 97 w 497"/>
              <a:gd name="T27" fmla="*/ 230 h 418"/>
              <a:gd name="T28" fmla="*/ 17 w 497"/>
              <a:gd name="T29" fmla="*/ 283 h 418"/>
              <a:gd name="T30" fmla="*/ 0 w 497"/>
              <a:gd name="T31" fmla="*/ 320 h 418"/>
              <a:gd name="T32" fmla="*/ 17 w 497"/>
              <a:gd name="T33" fmla="*/ 399 h 418"/>
              <a:gd name="T34" fmla="*/ 44 w 497"/>
              <a:gd name="T35" fmla="*/ 417 h 418"/>
              <a:gd name="T36" fmla="*/ 451 w 497"/>
              <a:gd name="T37" fmla="*/ 417 h 418"/>
              <a:gd name="T38" fmla="*/ 479 w 497"/>
              <a:gd name="T39" fmla="*/ 399 h 418"/>
              <a:gd name="T40" fmla="*/ 496 w 497"/>
              <a:gd name="T41" fmla="*/ 320 h 418"/>
              <a:gd name="T42" fmla="*/ 479 w 497"/>
              <a:gd name="T43" fmla="*/ 283 h 418"/>
              <a:gd name="T44" fmla="*/ 381 w 497"/>
              <a:gd name="T45" fmla="*/ 124 h 418"/>
              <a:gd name="T46" fmla="*/ 381 w 497"/>
              <a:gd name="T47" fmla="*/ 124 h 418"/>
              <a:gd name="T48" fmla="*/ 292 w 497"/>
              <a:gd name="T49" fmla="*/ 124 h 418"/>
              <a:gd name="T50" fmla="*/ 292 w 497"/>
              <a:gd name="T51" fmla="*/ 0 h 418"/>
              <a:gd name="T52" fmla="*/ 204 w 497"/>
              <a:gd name="T53" fmla="*/ 0 h 418"/>
              <a:gd name="T54" fmla="*/ 204 w 497"/>
              <a:gd name="T55" fmla="*/ 124 h 418"/>
              <a:gd name="T56" fmla="*/ 115 w 497"/>
              <a:gd name="T57" fmla="*/ 124 h 418"/>
              <a:gd name="T58" fmla="*/ 248 w 497"/>
              <a:gd name="T59" fmla="*/ 248 h 418"/>
              <a:gd name="T60" fmla="*/ 381 w 497"/>
              <a:gd name="T61" fmla="*/ 12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5" name="Freeform 152"/>
          <p:cNvSpPr>
            <a:spLocks noChangeArrowheads="1"/>
          </p:cNvSpPr>
          <p:nvPr userDrawn="1"/>
        </p:nvSpPr>
        <p:spPr bwMode="auto">
          <a:xfrm>
            <a:off x="8682901" y="4142858"/>
            <a:ext cx="165165" cy="210025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6" name="Freeform 153"/>
          <p:cNvSpPr>
            <a:spLocks noChangeArrowheads="1"/>
          </p:cNvSpPr>
          <p:nvPr userDrawn="1"/>
        </p:nvSpPr>
        <p:spPr bwMode="auto">
          <a:xfrm>
            <a:off x="2713948" y="5017476"/>
            <a:ext cx="205946" cy="173320"/>
          </a:xfrm>
          <a:custGeom>
            <a:avLst/>
            <a:gdLst>
              <a:gd name="T0" fmla="*/ 434 w 444"/>
              <a:gd name="T1" fmla="*/ 213 h 374"/>
              <a:gd name="T2" fmla="*/ 434 w 444"/>
              <a:gd name="T3" fmla="*/ 213 h 374"/>
              <a:gd name="T4" fmla="*/ 364 w 444"/>
              <a:gd name="T5" fmla="*/ 28 h 374"/>
              <a:gd name="T6" fmla="*/ 319 w 444"/>
              <a:gd name="T7" fmla="*/ 0 h 374"/>
              <a:gd name="T8" fmla="*/ 274 w 444"/>
              <a:gd name="T9" fmla="*/ 0 h 374"/>
              <a:gd name="T10" fmla="*/ 283 w 444"/>
              <a:gd name="T11" fmla="*/ 107 h 374"/>
              <a:gd name="T12" fmla="*/ 346 w 444"/>
              <a:gd name="T13" fmla="*/ 107 h 374"/>
              <a:gd name="T14" fmla="*/ 221 w 444"/>
              <a:gd name="T15" fmla="*/ 213 h 374"/>
              <a:gd name="T16" fmla="*/ 98 w 444"/>
              <a:gd name="T17" fmla="*/ 107 h 374"/>
              <a:gd name="T18" fmla="*/ 160 w 444"/>
              <a:gd name="T19" fmla="*/ 107 h 374"/>
              <a:gd name="T20" fmla="*/ 168 w 444"/>
              <a:gd name="T21" fmla="*/ 0 h 374"/>
              <a:gd name="T22" fmla="*/ 124 w 444"/>
              <a:gd name="T23" fmla="*/ 0 h 374"/>
              <a:gd name="T24" fmla="*/ 89 w 444"/>
              <a:gd name="T25" fmla="*/ 28 h 374"/>
              <a:gd name="T26" fmla="*/ 9 w 444"/>
              <a:gd name="T27" fmla="*/ 213 h 374"/>
              <a:gd name="T28" fmla="*/ 0 w 444"/>
              <a:gd name="T29" fmla="*/ 258 h 374"/>
              <a:gd name="T30" fmla="*/ 18 w 444"/>
              <a:gd name="T31" fmla="*/ 356 h 374"/>
              <a:gd name="T32" fmla="*/ 45 w 444"/>
              <a:gd name="T33" fmla="*/ 373 h 374"/>
              <a:gd name="T34" fmla="*/ 399 w 444"/>
              <a:gd name="T35" fmla="*/ 373 h 374"/>
              <a:gd name="T36" fmla="*/ 426 w 444"/>
              <a:gd name="T37" fmla="*/ 356 h 374"/>
              <a:gd name="T38" fmla="*/ 443 w 444"/>
              <a:gd name="T39" fmla="*/ 258 h 374"/>
              <a:gd name="T40" fmla="*/ 434 w 444"/>
              <a:gd name="T41" fmla="*/ 213 h 374"/>
              <a:gd name="T42" fmla="*/ 408 w 444"/>
              <a:gd name="T43" fmla="*/ 275 h 374"/>
              <a:gd name="T44" fmla="*/ 408 w 444"/>
              <a:gd name="T45" fmla="*/ 275 h 374"/>
              <a:gd name="T46" fmla="*/ 399 w 444"/>
              <a:gd name="T47" fmla="*/ 311 h 374"/>
              <a:gd name="T48" fmla="*/ 372 w 444"/>
              <a:gd name="T49" fmla="*/ 338 h 374"/>
              <a:gd name="T50" fmla="*/ 71 w 444"/>
              <a:gd name="T51" fmla="*/ 338 h 374"/>
              <a:gd name="T52" fmla="*/ 45 w 444"/>
              <a:gd name="T53" fmla="*/ 311 h 374"/>
              <a:gd name="T54" fmla="*/ 45 w 444"/>
              <a:gd name="T55" fmla="*/ 275 h 374"/>
              <a:gd name="T56" fmla="*/ 62 w 444"/>
              <a:gd name="T57" fmla="*/ 249 h 374"/>
              <a:gd name="T58" fmla="*/ 381 w 444"/>
              <a:gd name="T59" fmla="*/ 249 h 374"/>
              <a:gd name="T60" fmla="*/ 408 w 444"/>
              <a:gd name="T61" fmla="*/ 27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7" name="Freeform 165"/>
          <p:cNvSpPr>
            <a:spLocks noChangeArrowheads="1"/>
          </p:cNvSpPr>
          <p:nvPr userDrawn="1"/>
        </p:nvSpPr>
        <p:spPr bwMode="auto">
          <a:xfrm>
            <a:off x="1266900" y="1804362"/>
            <a:ext cx="230414" cy="154969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8" name="Freeform 10"/>
          <p:cNvSpPr>
            <a:spLocks noChangeArrowheads="1"/>
          </p:cNvSpPr>
          <p:nvPr userDrawn="1"/>
        </p:nvSpPr>
        <p:spPr bwMode="auto">
          <a:xfrm>
            <a:off x="7811589" y="3625838"/>
            <a:ext cx="229277" cy="229277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9" name="Freeform 14"/>
          <p:cNvSpPr>
            <a:spLocks noChangeArrowheads="1"/>
          </p:cNvSpPr>
          <p:nvPr userDrawn="1"/>
        </p:nvSpPr>
        <p:spPr bwMode="auto">
          <a:xfrm>
            <a:off x="8641165" y="2660813"/>
            <a:ext cx="199829" cy="199830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0" name="Freeform 43"/>
          <p:cNvSpPr>
            <a:spLocks noChangeArrowheads="1"/>
          </p:cNvSpPr>
          <p:nvPr userDrawn="1"/>
        </p:nvSpPr>
        <p:spPr bwMode="auto">
          <a:xfrm>
            <a:off x="7836830" y="2704521"/>
            <a:ext cx="178794" cy="183000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1" name="Freeform 95"/>
          <p:cNvSpPr>
            <a:spLocks noChangeArrowheads="1"/>
          </p:cNvSpPr>
          <p:nvPr userDrawn="1"/>
        </p:nvSpPr>
        <p:spPr bwMode="auto">
          <a:xfrm>
            <a:off x="7815796" y="4115944"/>
            <a:ext cx="220862" cy="195623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2" name="Freeform 125"/>
          <p:cNvSpPr>
            <a:spLocks noChangeArrowheads="1"/>
          </p:cNvSpPr>
          <p:nvPr userDrawn="1"/>
        </p:nvSpPr>
        <p:spPr bwMode="auto">
          <a:xfrm>
            <a:off x="7820003" y="3160972"/>
            <a:ext cx="212449" cy="21665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3" name="Freeform 128"/>
          <p:cNvSpPr>
            <a:spLocks noChangeArrowheads="1"/>
          </p:cNvSpPr>
          <p:nvPr userDrawn="1"/>
        </p:nvSpPr>
        <p:spPr bwMode="auto">
          <a:xfrm>
            <a:off x="7338310" y="2683486"/>
            <a:ext cx="229278" cy="225070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4" name="Freeform 130"/>
          <p:cNvSpPr>
            <a:spLocks noChangeArrowheads="1"/>
          </p:cNvSpPr>
          <p:nvPr userDrawn="1"/>
        </p:nvSpPr>
        <p:spPr bwMode="auto">
          <a:xfrm>
            <a:off x="8187023" y="2725269"/>
            <a:ext cx="212451" cy="143036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5" name="Freeform 138"/>
          <p:cNvSpPr>
            <a:spLocks noChangeArrowheads="1"/>
          </p:cNvSpPr>
          <p:nvPr userDrawn="1"/>
        </p:nvSpPr>
        <p:spPr bwMode="auto">
          <a:xfrm>
            <a:off x="7338310" y="4606052"/>
            <a:ext cx="229278" cy="164070"/>
          </a:xfrm>
          <a:custGeom>
            <a:avLst/>
            <a:gdLst>
              <a:gd name="T0" fmla="*/ 478 w 479"/>
              <a:gd name="T1" fmla="*/ 44 h 346"/>
              <a:gd name="T2" fmla="*/ 478 w 479"/>
              <a:gd name="T3" fmla="*/ 44 h 346"/>
              <a:gd name="T4" fmla="*/ 478 w 479"/>
              <a:gd name="T5" fmla="*/ 17 h 346"/>
              <a:gd name="T6" fmla="*/ 461 w 479"/>
              <a:gd name="T7" fmla="*/ 0 h 346"/>
              <a:gd name="T8" fmla="*/ 18 w 479"/>
              <a:gd name="T9" fmla="*/ 0 h 346"/>
              <a:gd name="T10" fmla="*/ 0 w 479"/>
              <a:gd name="T11" fmla="*/ 17 h 346"/>
              <a:gd name="T12" fmla="*/ 0 w 479"/>
              <a:gd name="T13" fmla="*/ 44 h 346"/>
              <a:gd name="T14" fmla="*/ 44 w 479"/>
              <a:gd name="T15" fmla="*/ 44 h 346"/>
              <a:gd name="T16" fmla="*/ 44 w 479"/>
              <a:gd name="T17" fmla="*/ 97 h 346"/>
              <a:gd name="T18" fmla="*/ 0 w 479"/>
              <a:gd name="T19" fmla="*/ 97 h 346"/>
              <a:gd name="T20" fmla="*/ 0 w 479"/>
              <a:gd name="T21" fmla="*/ 150 h 346"/>
              <a:gd name="T22" fmla="*/ 44 w 479"/>
              <a:gd name="T23" fmla="*/ 150 h 346"/>
              <a:gd name="T24" fmla="*/ 44 w 479"/>
              <a:gd name="T25" fmla="*/ 194 h 346"/>
              <a:gd name="T26" fmla="*/ 0 w 479"/>
              <a:gd name="T27" fmla="*/ 194 h 346"/>
              <a:gd name="T28" fmla="*/ 0 w 479"/>
              <a:gd name="T29" fmla="*/ 247 h 346"/>
              <a:gd name="T30" fmla="*/ 44 w 479"/>
              <a:gd name="T31" fmla="*/ 247 h 346"/>
              <a:gd name="T32" fmla="*/ 44 w 479"/>
              <a:gd name="T33" fmla="*/ 292 h 346"/>
              <a:gd name="T34" fmla="*/ 0 w 479"/>
              <a:gd name="T35" fmla="*/ 292 h 346"/>
              <a:gd name="T36" fmla="*/ 0 w 479"/>
              <a:gd name="T37" fmla="*/ 328 h 346"/>
              <a:gd name="T38" fmla="*/ 18 w 479"/>
              <a:gd name="T39" fmla="*/ 345 h 346"/>
              <a:gd name="T40" fmla="*/ 461 w 479"/>
              <a:gd name="T41" fmla="*/ 345 h 346"/>
              <a:gd name="T42" fmla="*/ 478 w 479"/>
              <a:gd name="T43" fmla="*/ 328 h 346"/>
              <a:gd name="T44" fmla="*/ 478 w 479"/>
              <a:gd name="T45" fmla="*/ 292 h 346"/>
              <a:gd name="T46" fmla="*/ 434 w 479"/>
              <a:gd name="T47" fmla="*/ 292 h 346"/>
              <a:gd name="T48" fmla="*/ 434 w 479"/>
              <a:gd name="T49" fmla="*/ 247 h 346"/>
              <a:gd name="T50" fmla="*/ 478 w 479"/>
              <a:gd name="T51" fmla="*/ 247 h 346"/>
              <a:gd name="T52" fmla="*/ 478 w 479"/>
              <a:gd name="T53" fmla="*/ 194 h 346"/>
              <a:gd name="T54" fmla="*/ 434 w 479"/>
              <a:gd name="T55" fmla="*/ 194 h 346"/>
              <a:gd name="T56" fmla="*/ 434 w 479"/>
              <a:gd name="T57" fmla="*/ 150 h 346"/>
              <a:gd name="T58" fmla="*/ 478 w 479"/>
              <a:gd name="T59" fmla="*/ 150 h 346"/>
              <a:gd name="T60" fmla="*/ 478 w 479"/>
              <a:gd name="T61" fmla="*/ 97 h 346"/>
              <a:gd name="T62" fmla="*/ 434 w 479"/>
              <a:gd name="T63" fmla="*/ 97 h 346"/>
              <a:gd name="T64" fmla="*/ 434 w 479"/>
              <a:gd name="T65" fmla="*/ 44 h 346"/>
              <a:gd name="T66" fmla="*/ 478 w 479"/>
              <a:gd name="T67" fmla="*/ 44 h 346"/>
              <a:gd name="T68" fmla="*/ 186 w 479"/>
              <a:gd name="T69" fmla="*/ 247 h 346"/>
              <a:gd name="T70" fmla="*/ 186 w 479"/>
              <a:gd name="T71" fmla="*/ 247 h 346"/>
              <a:gd name="T72" fmla="*/ 186 w 479"/>
              <a:gd name="T73" fmla="*/ 97 h 346"/>
              <a:gd name="T74" fmla="*/ 310 w 479"/>
              <a:gd name="T75" fmla="*/ 168 h 346"/>
              <a:gd name="T76" fmla="*/ 186 w 479"/>
              <a:gd name="T77" fmla="*/ 24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6" name="Freeform 140"/>
          <p:cNvSpPr>
            <a:spLocks noChangeArrowheads="1"/>
          </p:cNvSpPr>
          <p:nvPr userDrawn="1"/>
        </p:nvSpPr>
        <p:spPr bwMode="auto">
          <a:xfrm>
            <a:off x="7841037" y="4580810"/>
            <a:ext cx="170380" cy="216656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249 w 356"/>
              <a:gd name="T21" fmla="*/ 239 h 453"/>
              <a:gd name="T22" fmla="*/ 249 w 356"/>
              <a:gd name="T23" fmla="*/ 239 h 453"/>
              <a:gd name="T24" fmla="*/ 240 w 356"/>
              <a:gd name="T25" fmla="*/ 239 h 453"/>
              <a:gd name="T26" fmla="*/ 204 w 356"/>
              <a:gd name="T27" fmla="*/ 178 h 453"/>
              <a:gd name="T28" fmla="*/ 204 w 356"/>
              <a:gd name="T29" fmla="*/ 301 h 453"/>
              <a:gd name="T30" fmla="*/ 160 w 356"/>
              <a:gd name="T31" fmla="*/ 354 h 453"/>
              <a:gd name="T32" fmla="*/ 89 w 356"/>
              <a:gd name="T33" fmla="*/ 338 h 453"/>
              <a:gd name="T34" fmla="*/ 133 w 356"/>
              <a:gd name="T35" fmla="*/ 275 h 453"/>
              <a:gd name="T36" fmla="*/ 178 w 356"/>
              <a:gd name="T37" fmla="*/ 275 h 453"/>
              <a:gd name="T38" fmla="*/ 178 w 356"/>
              <a:gd name="T39" fmla="*/ 98 h 453"/>
              <a:gd name="T40" fmla="*/ 204 w 356"/>
              <a:gd name="T41" fmla="*/ 98 h 453"/>
              <a:gd name="T42" fmla="*/ 249 w 356"/>
              <a:gd name="T4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7" name="Freeform 150"/>
          <p:cNvSpPr>
            <a:spLocks noChangeArrowheads="1"/>
          </p:cNvSpPr>
          <p:nvPr userDrawn="1"/>
        </p:nvSpPr>
        <p:spPr bwMode="auto">
          <a:xfrm>
            <a:off x="7346724" y="3160972"/>
            <a:ext cx="212451" cy="21665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8" name="Freeform 157"/>
          <p:cNvSpPr>
            <a:spLocks noChangeArrowheads="1"/>
          </p:cNvSpPr>
          <p:nvPr userDrawn="1"/>
        </p:nvSpPr>
        <p:spPr bwMode="auto">
          <a:xfrm>
            <a:off x="7346724" y="4145393"/>
            <a:ext cx="212451" cy="138828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9" name="Freeform 162"/>
          <p:cNvSpPr>
            <a:spLocks noChangeArrowheads="1"/>
          </p:cNvSpPr>
          <p:nvPr userDrawn="1"/>
        </p:nvSpPr>
        <p:spPr bwMode="auto">
          <a:xfrm>
            <a:off x="8672923" y="3177512"/>
            <a:ext cx="187207" cy="189312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0" name="Freeform 163"/>
          <p:cNvSpPr>
            <a:spLocks noChangeArrowheads="1"/>
          </p:cNvSpPr>
          <p:nvPr userDrawn="1"/>
        </p:nvSpPr>
        <p:spPr bwMode="auto">
          <a:xfrm>
            <a:off x="8199644" y="3177512"/>
            <a:ext cx="185104" cy="189312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1" name="Freeform 164"/>
          <p:cNvSpPr>
            <a:spLocks noChangeArrowheads="1"/>
          </p:cNvSpPr>
          <p:nvPr userDrawn="1"/>
        </p:nvSpPr>
        <p:spPr bwMode="auto">
          <a:xfrm>
            <a:off x="7371966" y="3665803"/>
            <a:ext cx="187208" cy="189312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pic>
        <p:nvPicPr>
          <p:cNvPr id="2053" name="Picture 5" descr="Y:\MA27\ICONS\Zusatzicons\Unspecific\WMF\IconUnspecific_076-2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37" y="4576620"/>
            <a:ext cx="224653" cy="22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Y:\MA27\ICONS\Zusatzicons\Unspecific\WMF\IconUnspecific_080-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32" y="4582602"/>
            <a:ext cx="226140" cy="22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Y:\MA27\ICONS\Zusatzicons\Unspecific\WMF\IconUnspecific_084-2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712" y="4598791"/>
            <a:ext cx="221207" cy="21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09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Project partnership</a:t>
            </a:r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6762750" y="0"/>
            <a:ext cx="2381249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icture Placeholder 24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9479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8" name="Picture Placeholder 24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239053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9" name="Picture Placeholder 2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239053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0" name="Picture Placeholder 2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239053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1" name="Picture Placeholder 2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485793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2" name="Picture Placeholder 24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85793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3" name="Picture Placeholder 2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485793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4" name="Picture Placeholder 24"/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6580446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6580446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7" name="Picture Placeholder 2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580446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9688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C4518-A84B-41BA-8B75-39CFBECD645C}" type="datetimeFigureOut">
              <a:rPr lang="de-DE"/>
              <a:pPr>
                <a:defRPr/>
              </a:pPr>
              <a:t>19.02.2020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A379D-2EB6-4A46-A2A0-4AB78D06CB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249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F753A-031A-484C-A16E-8726FC97A473}" type="datetimeFigureOut">
              <a:rPr lang="de-DE"/>
              <a:pPr>
                <a:defRPr/>
              </a:pPr>
              <a:t>19.02.2020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6F46C-9118-4AC4-A8C8-4FF32C7FFDB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887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2264735"/>
            <a:ext cx="8562974" cy="321103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6863" y="1335217"/>
            <a:ext cx="8562975" cy="750724"/>
          </a:xfr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Headlines</a:t>
            </a:r>
          </a:p>
        </p:txBody>
      </p:sp>
    </p:spTree>
    <p:extLst>
      <p:ext uri="{BB962C8B-B14F-4D97-AF65-F5344CB8AC3E}">
        <p14:creationId xmlns:p14="http://schemas.microsoft.com/office/powerpoint/2010/main" val="12036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07581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1307806"/>
            <a:ext cx="8562974" cy="416796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6545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16013"/>
            <a:ext cx="9143999" cy="44132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 noProof="0"/>
              <a:t>FULL Image</a:t>
            </a:r>
          </a:p>
        </p:txBody>
      </p:sp>
    </p:spTree>
    <p:extLst>
      <p:ext uri="{BB962C8B-B14F-4D97-AF65-F5344CB8AC3E}">
        <p14:creationId xmlns:p14="http://schemas.microsoft.com/office/powerpoint/2010/main" val="14266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296234" y="1285875"/>
            <a:ext cx="4102100" cy="43815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Insert Diagram with a click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1821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 err="1"/>
              <a:t>TiTle</a:t>
            </a:r>
            <a:r>
              <a:rPr lang="en-GB" noProof="0" dirty="0"/>
              <a:t>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1655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4518837" y="1285875"/>
            <a:ext cx="4330368" cy="4009139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Diagram with a click</a:t>
            </a:r>
          </a:p>
        </p:txBody>
      </p:sp>
    </p:spTree>
    <p:extLst>
      <p:ext uri="{BB962C8B-B14F-4D97-AF65-F5344CB8AC3E}">
        <p14:creationId xmlns:p14="http://schemas.microsoft.com/office/powerpoint/2010/main" val="14193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4098296" cy="4380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07457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4540102" y="1286539"/>
            <a:ext cx="4319736" cy="404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86315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27474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-6889" y="6382282"/>
            <a:ext cx="457852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 userDrawn="1"/>
        </p:nvSpPr>
        <p:spPr>
          <a:xfrm>
            <a:off x="-1" y="1"/>
            <a:ext cx="9143275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99805" y="1296613"/>
            <a:ext cx="8064216" cy="4051148"/>
          </a:xfrm>
          <a:prstGeom prst="rect">
            <a:avLst/>
          </a:prstGeom>
        </p:spPr>
        <p:txBody>
          <a:bodyPr vert="horz" lIns="217590" tIns="108794" rIns="217590" bIns="108794" rtlCol="0">
            <a:norm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to edit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TextBox 35"/>
          <p:cNvSpPr txBox="1"/>
          <p:nvPr/>
        </p:nvSpPr>
        <p:spPr>
          <a:xfrm>
            <a:off x="3551950" y="6199434"/>
            <a:ext cx="42878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TAKING </a:t>
            </a:r>
            <a:r>
              <a:rPr lang="en-GB" sz="1500" b="1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COOPERATION</a:t>
            </a:r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FORWARD</a:t>
            </a:r>
            <a:endParaRPr lang="en-GB" sz="1500" b="0" kern="1200" spc="50" baseline="0" noProof="0">
              <a:solidFill>
                <a:schemeClr val="accent1"/>
              </a:solidFill>
              <a:latin typeface="Trebuchet MS" pitchFamily="34" charset="0"/>
              <a:cs typeface="Lato Light"/>
            </a:endParaRPr>
          </a:p>
        </p:txBody>
      </p:sp>
      <p:pic>
        <p:nvPicPr>
          <p:cNvPr id="18" name="Picture 3" descr="\\ISTORAGE\-Print\MA27\Report_DOC\gfx.pn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49" y="5353818"/>
            <a:ext cx="1457325" cy="150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27"/>
          <p:cNvSpPr txBox="1"/>
          <p:nvPr/>
        </p:nvSpPr>
        <p:spPr>
          <a:xfrm>
            <a:off x="8220448" y="6154602"/>
            <a:ext cx="674149" cy="36929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en-GB" sz="1200" b="0" noProof="0" smtClean="0">
                <a:solidFill>
                  <a:schemeClr val="accent1"/>
                </a:solidFill>
                <a:latin typeface="Trebuchet MS" pitchFamily="34" charset="0"/>
                <a:cs typeface="Raleway Light"/>
              </a:rPr>
              <a:pPr algn="ctr"/>
              <a:t>‹#›</a:t>
            </a:fld>
            <a:endParaRPr lang="en-GB" sz="1200" b="0" noProof="0">
              <a:solidFill>
                <a:schemeClr val="accent1"/>
              </a:solidFill>
              <a:latin typeface="Trebuchet MS" pitchFamily="34" charset="0"/>
              <a:cs typeface="Raleway Light"/>
            </a:endParaRPr>
          </a:p>
        </p:txBody>
      </p:sp>
      <p:pic>
        <p:nvPicPr>
          <p:cNvPr id="50" name="Picture 4" descr="\\ISTORAGE\-Print\MA27\Powerpoint\rep\icons (1).emf"/>
          <p:cNvPicPr>
            <a:picLocks noChangeAspect="1" noChangeArrowheads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5" y="6154025"/>
            <a:ext cx="485294" cy="48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itelplatzhalter 3"/>
          <p:cNvSpPr>
            <a:spLocks noGrp="1"/>
          </p:cNvSpPr>
          <p:nvPr>
            <p:ph type="title"/>
          </p:nvPr>
        </p:nvSpPr>
        <p:spPr>
          <a:xfrm>
            <a:off x="-6888" y="149227"/>
            <a:ext cx="6588442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F1E8283E-390D-42A1-AF04-BEF1F669D482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91" y="149227"/>
            <a:ext cx="1915197" cy="68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5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49" r:id="rId2"/>
    <p:sldLayoutId id="2147483859" r:id="rId3"/>
    <p:sldLayoutId id="2147483850" r:id="rId4"/>
    <p:sldLayoutId id="2147483861" r:id="rId5"/>
    <p:sldLayoutId id="2147483847" r:id="rId6"/>
    <p:sldLayoutId id="2147483855" r:id="rId7"/>
    <p:sldLayoutId id="2147483854" r:id="rId8"/>
    <p:sldLayoutId id="2147483851" r:id="rId9"/>
    <p:sldLayoutId id="2147483852" r:id="rId10"/>
    <p:sldLayoutId id="2147483853" r:id="rId11"/>
    <p:sldLayoutId id="2147483856" r:id="rId12"/>
    <p:sldLayoutId id="2147483860" r:id="rId13"/>
    <p:sldLayoutId id="2147483857" r:id="rId14"/>
    <p:sldLayoutId id="2147483858" r:id="rId15"/>
    <p:sldLayoutId id="2147483800" r:id="rId16"/>
    <p:sldLayoutId id="2147483862" r:id="rId17"/>
    <p:sldLayoutId id="2147483864" r:id="rId18"/>
    <p:sldLayoutId id="2147483865" r:id="rId19"/>
    <p:sldLayoutId id="2147483866" r:id="rId20"/>
    <p:sldLayoutId id="2147483863" r:id="rId21"/>
    <p:sldLayoutId id="2147483867" r:id="rId22"/>
    <p:sldLayoutId id="2147483868" r:id="rId23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hf hdr="0" ftr="0" dt="0"/>
  <p:txStyles>
    <p:titleStyle>
      <a:lvl1pPr marL="216000" algn="l" defTabSz="913878" rtl="0" eaLnBrk="1" latinLnBrk="0" hangingPunct="1">
        <a:spcBef>
          <a:spcPct val="0"/>
        </a:spcBef>
        <a:buNone/>
        <a:defRPr sz="2800" b="1" kern="1200" cap="all" normalizeH="0" baseline="0">
          <a:solidFill>
            <a:schemeClr val="accent3">
              <a:lumMod val="75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342705" indent="-342705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 2" pitchFamily="18" charset="2"/>
        <a:buChar char=""/>
        <a:defRPr sz="2400" kern="1200" baseline="0">
          <a:solidFill>
            <a:schemeClr val="accent1"/>
          </a:solidFill>
          <a:latin typeface="Trebuchet MS" pitchFamily="34" charset="0"/>
          <a:ea typeface="+mn-ea"/>
          <a:cs typeface="+mn-cs"/>
        </a:defRPr>
      </a:lvl1pPr>
      <a:lvl2pPr marL="742527" indent="-285588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"/>
        <a:defRPr sz="20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2pPr>
      <a:lvl3pPr marL="1142349" indent="-228470" algn="l" defTabSz="913878" rtl="0" eaLnBrk="1" latinLnBrk="0" hangingPunct="1">
        <a:spcBef>
          <a:spcPct val="20000"/>
        </a:spcBef>
        <a:buClr>
          <a:schemeClr val="accent1"/>
        </a:buClr>
        <a:buSzPct val="100000"/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3pPr>
      <a:lvl4pPr marL="1599288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4pPr>
      <a:lvl5pPr marL="2056227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5pPr>
      <a:lvl6pPr marL="251316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10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4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8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9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7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1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5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9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3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76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15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>
                <a:latin typeface="Texta Light" pitchFamily="50" charset="0"/>
              </a:rPr>
              <a:t>WORKSHOP | </a:t>
            </a:r>
            <a:r>
              <a:rPr lang="hu-HU" dirty="0">
                <a:latin typeface="Texta Light" pitchFamily="50" charset="0"/>
              </a:rPr>
              <a:t>2020. Február 20. </a:t>
            </a:r>
            <a:r>
              <a:rPr lang="de-AT" dirty="0">
                <a:latin typeface="Texta Light" pitchFamily="50" charset="0"/>
              </a:rPr>
              <a:t>| </a:t>
            </a:r>
            <a:r>
              <a:rPr lang="hu-HU" dirty="0">
                <a:latin typeface="Texta Light" pitchFamily="50" charset="0"/>
              </a:rPr>
              <a:t>Jászberény </a:t>
            </a:r>
            <a:endParaRPr lang="de-AT" dirty="0">
              <a:latin typeface="Texta Light" pitchFamily="50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104926" y="5164667"/>
            <a:ext cx="7937474" cy="1012851"/>
          </a:xfrm>
        </p:spPr>
        <p:txBody>
          <a:bodyPr>
            <a:normAutofit/>
          </a:bodyPr>
          <a:lstStyle/>
          <a:p>
            <a:r>
              <a:rPr lang="hu-HU" sz="2800" dirty="0"/>
              <a:t>A kulturális és kreatív gazdaság helyzete Jászberényben </a:t>
            </a:r>
            <a:endParaRPr lang="de-DE" sz="2800" b="0" dirty="0">
              <a:latin typeface="Texta Medium" pitchFamily="50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104926" y="6290518"/>
            <a:ext cx="7754912" cy="275990"/>
          </a:xfrm>
        </p:spPr>
        <p:txBody>
          <a:bodyPr/>
          <a:lstStyle/>
          <a:p>
            <a:r>
              <a:rPr lang="de-AT" dirty="0"/>
              <a:t>STIMULART  I</a:t>
            </a:r>
            <a:r>
              <a:rPr lang="hu-HU" dirty="0"/>
              <a:t> </a:t>
            </a:r>
            <a:r>
              <a:rPr lang="hu-HU" b="1" dirty="0"/>
              <a:t>Gál-Dobos Beáta, Jászkerület Nonprofit Kft. </a:t>
            </a:r>
          </a:p>
          <a:p>
            <a:r>
              <a:rPr lang="de-AT" dirty="0"/>
              <a:t> </a:t>
            </a:r>
            <a:r>
              <a:rPr lang="hu-HU" dirty="0"/>
              <a:t>Dr. Földi Zsuzsanna </a:t>
            </a:r>
            <a:r>
              <a:rPr lang="hu-HU" dirty="0">
                <a:latin typeface="Texta Light" pitchFamily="50" charset="0"/>
              </a:rPr>
              <a:t>tematikus koordinátor, LP Jászberény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368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2627B7F-D9E1-4652-861C-F14F4BD9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A01551FA-87C6-4192-AF81-A1EBAFC5C9AA}"/>
              </a:ext>
            </a:extLst>
          </p:cNvPr>
          <p:cNvSpPr/>
          <p:nvPr/>
        </p:nvSpPr>
        <p:spPr>
          <a:xfrm>
            <a:off x="470246" y="272690"/>
            <a:ext cx="430143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500" b="1" cap="all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+mj-ea"/>
                <a:cs typeface="+mj-cs"/>
              </a:rPr>
              <a:t>5</a:t>
            </a:r>
            <a:r>
              <a:rPr lang="en-GB" sz="2500" b="1" cap="all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+mj-ea"/>
                <a:cs typeface="+mj-cs"/>
              </a:rPr>
              <a:t>. </a:t>
            </a:r>
            <a:r>
              <a:rPr lang="hu-HU" sz="2500" b="1" cap="all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+mj-ea"/>
                <a:cs typeface="+mj-cs"/>
              </a:rPr>
              <a:t>Helyi örökség szerepe</a:t>
            </a:r>
            <a:endParaRPr lang="en-GB" sz="2500" b="1" cap="all" dirty="0">
              <a:solidFill>
                <a:schemeClr val="accent3">
                  <a:lumMod val="75000"/>
                </a:schemeClr>
              </a:solidFill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773F425F-D8D0-4E6E-8AEC-D76152D16425}"/>
              </a:ext>
            </a:extLst>
          </p:cNvPr>
          <p:cNvSpPr txBox="1"/>
          <p:nvPr/>
        </p:nvSpPr>
        <p:spPr>
          <a:xfrm>
            <a:off x="367716" y="1121718"/>
            <a:ext cx="7581455" cy="4878858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24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A CCI-ban a használt örökség lehet Jászberényben: </a:t>
            </a:r>
          </a:p>
          <a:p>
            <a:endParaRPr lang="hu-HU" sz="24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az épített örökség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sz="2200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egyéb képzőművészeti, művészeti jellegű örökség pl. híres alkotók és azok munkái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sz="2200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híres személyiségek öröksége pl. feltalálók, tudósok és azok munkái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sz="2200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egy-egy történelmi esemény öröksége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sz="2200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népi hagyományok öröksége minden formában (zene, tánc, kézművesség) </a:t>
            </a:r>
          </a:p>
        </p:txBody>
      </p:sp>
      <p:pic>
        <p:nvPicPr>
          <p:cNvPr id="1026" name="Picture 2" descr="Képtalálat a következőre: „pipa”">
            <a:extLst>
              <a:ext uri="{FF2B5EF4-FFF2-40B4-BE49-F238E27FC236}">
                <a16:creationId xmlns:a16="http://schemas.microsoft.com/office/drawing/2014/main" id="{D83078C3-2348-498C-9ADE-2DBD4D914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275" y="4445000"/>
            <a:ext cx="447696" cy="4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Képtalálat a következőre: „pipa”">
            <a:extLst>
              <a:ext uri="{FF2B5EF4-FFF2-40B4-BE49-F238E27FC236}">
                <a16:creationId xmlns:a16="http://schemas.microsoft.com/office/drawing/2014/main" id="{C14E0376-AE1F-4F3F-9D24-6E7E2294D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483" y="5617127"/>
            <a:ext cx="447696" cy="4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éptalálat a következőre: „pipa”">
            <a:extLst>
              <a:ext uri="{FF2B5EF4-FFF2-40B4-BE49-F238E27FC236}">
                <a16:creationId xmlns:a16="http://schemas.microsoft.com/office/drawing/2014/main" id="{07641494-A759-4856-A34E-F068788B8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225" y="2501900"/>
            <a:ext cx="447696" cy="4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20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>
            <a:extLst>
              <a:ext uri="{FF2B5EF4-FFF2-40B4-BE49-F238E27FC236}">
                <a16:creationId xmlns:a16="http://schemas.microsoft.com/office/drawing/2014/main" id="{927FC7E7-9F3C-4054-ABD7-8409FE6CA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5</a:t>
            </a:r>
            <a:r>
              <a:rPr lang="en-GB" dirty="0"/>
              <a:t>. </a:t>
            </a:r>
            <a:r>
              <a:rPr lang="hu-HU" dirty="0"/>
              <a:t>Helyi örökségre alapozott kreativitás  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773BFA48-5872-43C8-A9DF-5EE81ABC8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6234" y="1286539"/>
            <a:ext cx="7780965" cy="4401880"/>
          </a:xfrm>
        </p:spPr>
        <p:txBody>
          <a:bodyPr/>
          <a:lstStyle/>
          <a:p>
            <a:pPr defTabSz="767942"/>
            <a:r>
              <a:rPr lang="hu-HU" dirty="0">
                <a:solidFill>
                  <a:schemeClr val="accent1"/>
                </a:solidFill>
              </a:rPr>
              <a:t>LEHETŐSÉG – MITŐL lehet más Jászberény mint más városok, ha CCI–</a:t>
            </a:r>
            <a:r>
              <a:rPr lang="hu-HU" dirty="0" err="1">
                <a:solidFill>
                  <a:schemeClr val="accent1"/>
                </a:solidFill>
              </a:rPr>
              <a:t>ról</a:t>
            </a:r>
            <a:r>
              <a:rPr lang="hu-HU" dirty="0">
                <a:solidFill>
                  <a:schemeClr val="accent1"/>
                </a:solidFill>
              </a:rPr>
              <a:t> van szó. Adottságok – lehetőségek:</a:t>
            </a:r>
          </a:p>
          <a:p>
            <a:pPr defTabSz="767942"/>
            <a:endParaRPr lang="hu-HU" dirty="0">
              <a:solidFill>
                <a:schemeClr val="accent1"/>
              </a:solidFill>
            </a:endParaRPr>
          </a:p>
          <a:p>
            <a:pPr marL="342900" indent="-342900" defTabSz="767942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accent1"/>
                </a:solidFill>
              </a:rPr>
              <a:t>Népzene és néptánc </a:t>
            </a:r>
            <a:r>
              <a:rPr lang="hu-HU" dirty="0">
                <a:solidFill>
                  <a:schemeClr val="accent1"/>
                </a:solidFill>
              </a:rPr>
              <a:t>„ökoszisztéma” jött létre Jászberényben - Mik a növekedés korlátai? </a:t>
            </a:r>
          </a:p>
          <a:p>
            <a:pPr marL="342900" indent="-342900" defTabSz="767942">
              <a:buFont typeface="Arial" panose="020B0604020202020204" pitchFamily="34" charset="0"/>
              <a:buChar char="•"/>
            </a:pPr>
            <a:endParaRPr lang="hu-HU" dirty="0">
              <a:solidFill>
                <a:schemeClr val="accent1"/>
              </a:solidFill>
            </a:endParaRPr>
          </a:p>
          <a:p>
            <a:pPr marL="342900"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A </a:t>
            </a:r>
            <a:r>
              <a:rPr lang="hu-HU" b="1" dirty="0">
                <a:solidFill>
                  <a:schemeClr val="accent1"/>
                </a:solidFill>
              </a:rPr>
              <a:t>helyi kézművesség </a:t>
            </a:r>
            <a:r>
              <a:rPr lang="hu-HU" dirty="0">
                <a:solidFill>
                  <a:schemeClr val="accent1"/>
                </a:solidFill>
              </a:rPr>
              <a:t>jó kezekben van, erősödik az érdekvédelem (egyesület) és annak gazdasági lehetőségei </a:t>
            </a:r>
          </a:p>
          <a:p>
            <a:pPr marL="342900" indent="-342900" defTabSz="767942">
              <a:buFont typeface="Arial" panose="020B0604020202020204" pitchFamily="34" charset="0"/>
              <a:buChar char="•"/>
            </a:pPr>
            <a:endParaRPr lang="hu-HU" b="1" dirty="0">
              <a:solidFill>
                <a:schemeClr val="accent1"/>
              </a:solidFill>
            </a:endParaRPr>
          </a:p>
          <a:p>
            <a:pPr marL="342900" indent="-342900" defTabSz="767942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accent1"/>
                </a:solidFill>
              </a:rPr>
              <a:t>A modern </a:t>
            </a:r>
            <a:r>
              <a:rPr lang="hu-HU" dirty="0">
                <a:solidFill>
                  <a:schemeClr val="accent1"/>
                </a:solidFill>
              </a:rPr>
              <a:t>művészetek kapcsán eseményekkel tehetségekkel bőven ellátott a város – mégsem vált ez a terület a város megkülönböztető jegyévé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843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>
            <a:extLst>
              <a:ext uri="{FF2B5EF4-FFF2-40B4-BE49-F238E27FC236}">
                <a16:creationId xmlns:a16="http://schemas.microsoft.com/office/drawing/2014/main" id="{236426C5-3755-43CA-93EE-3F3C840F8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38" y="155851"/>
            <a:ext cx="7367587" cy="686006"/>
          </a:xfrm>
        </p:spPr>
        <p:txBody>
          <a:bodyPr>
            <a:normAutofit fontScale="90000"/>
          </a:bodyPr>
          <a:lstStyle/>
          <a:p>
            <a:r>
              <a:rPr lang="hu-HU" dirty="0"/>
              <a:t>6</a:t>
            </a:r>
            <a:r>
              <a:rPr lang="en-GB" dirty="0"/>
              <a:t>. </a:t>
            </a:r>
            <a:r>
              <a:rPr lang="hu-HU" dirty="0"/>
              <a:t>Fókuszban a városi CCI objektív helyzete – tudunk bármit is? 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28D6568B-ECF5-4A83-AD13-15F4C46CE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610" y="981082"/>
            <a:ext cx="7155735" cy="5366802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908C2062-D201-44D2-AA73-DA425BD3D313}"/>
              </a:ext>
            </a:extLst>
          </p:cNvPr>
          <p:cNvSpPr txBox="1"/>
          <p:nvPr/>
        </p:nvSpPr>
        <p:spPr>
          <a:xfrm>
            <a:off x="971550" y="2466975"/>
            <a:ext cx="2667000" cy="723875"/>
          </a:xfrm>
          <a:prstGeom prst="rect">
            <a:avLst/>
          </a:prstGeom>
          <a:solidFill>
            <a:schemeClr val="bg1"/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6"/>
                </a:solidFill>
                <a:latin typeface="Trebuchet MS" pitchFamily="34" charset="0"/>
                <a:cs typeface="Raleway"/>
              </a:rPr>
              <a:t>Nem tudjuk pontosan a kreatív gazdaságban működő cégek számát. (folyamatban)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DB2D02FC-1E7C-4D78-9D31-E9875C2A1E4E}"/>
              </a:ext>
            </a:extLst>
          </p:cNvPr>
          <p:cNvSpPr txBox="1"/>
          <p:nvPr/>
        </p:nvSpPr>
        <p:spPr>
          <a:xfrm>
            <a:off x="723900" y="5076825"/>
            <a:ext cx="2667000" cy="939318"/>
          </a:xfrm>
          <a:prstGeom prst="rect">
            <a:avLst/>
          </a:prstGeom>
          <a:solidFill>
            <a:schemeClr val="bg1"/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6"/>
                </a:solidFill>
                <a:latin typeface="Trebuchet MS" pitchFamily="34" charset="0"/>
                <a:cs typeface="Raleway"/>
              </a:rPr>
              <a:t>Nem tudjuk pontosan a kreatív gazdaságban dolgozók számát (erre csak a cégek mértéből következtethetünk) 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6870CAD5-7FBF-4767-8AEA-B514BD928A3B}"/>
              </a:ext>
            </a:extLst>
          </p:cNvPr>
          <p:cNvSpPr txBox="1"/>
          <p:nvPr/>
        </p:nvSpPr>
        <p:spPr>
          <a:xfrm>
            <a:off x="5662390" y="2594090"/>
            <a:ext cx="2667000" cy="939318"/>
          </a:xfrm>
          <a:prstGeom prst="rect">
            <a:avLst/>
          </a:prstGeom>
          <a:solidFill>
            <a:schemeClr val="bg1"/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6"/>
                </a:solidFill>
                <a:latin typeface="Trebuchet MS" pitchFamily="34" charset="0"/>
                <a:cs typeface="Raleway"/>
              </a:rPr>
              <a:t>Szórványos ismereteink vannak a kreatív szféra a helyi cégek viszonyáról (főleg a reklámipar) 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984AD3FE-0F33-4CE2-9372-5AF4544E3994}"/>
              </a:ext>
            </a:extLst>
          </p:cNvPr>
          <p:cNvSpPr txBox="1"/>
          <p:nvPr/>
        </p:nvSpPr>
        <p:spPr>
          <a:xfrm>
            <a:off x="3147790" y="3886880"/>
            <a:ext cx="2667000" cy="508431"/>
          </a:xfrm>
          <a:prstGeom prst="rect">
            <a:avLst/>
          </a:prstGeom>
          <a:solidFill>
            <a:schemeClr val="bg1"/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6"/>
                </a:solidFill>
                <a:latin typeface="Trebuchet MS" pitchFamily="34" charset="0"/>
                <a:cs typeface="Raleway"/>
              </a:rPr>
              <a:t>Kulturális és kreatív ipar Jászberényben 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E62AB336-4D17-47F8-9477-D404D75D7929}"/>
              </a:ext>
            </a:extLst>
          </p:cNvPr>
          <p:cNvSpPr txBox="1"/>
          <p:nvPr/>
        </p:nvSpPr>
        <p:spPr>
          <a:xfrm>
            <a:off x="3390900" y="5742531"/>
            <a:ext cx="1438275" cy="292988"/>
          </a:xfrm>
          <a:prstGeom prst="rect">
            <a:avLst/>
          </a:prstGeom>
          <a:solidFill>
            <a:schemeClr val="bg1"/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6"/>
                </a:solidFill>
                <a:latin typeface="Trebuchet MS" pitchFamily="34" charset="0"/>
                <a:cs typeface="Raleway"/>
              </a:rPr>
              <a:t>Bevétel: ?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E63BF395-BAAE-480F-A856-BA8557F64111}"/>
              </a:ext>
            </a:extLst>
          </p:cNvPr>
          <p:cNvSpPr txBox="1"/>
          <p:nvPr/>
        </p:nvSpPr>
        <p:spPr>
          <a:xfrm>
            <a:off x="5495925" y="5408566"/>
            <a:ext cx="2667000" cy="723875"/>
          </a:xfrm>
          <a:prstGeom prst="rect">
            <a:avLst/>
          </a:prstGeom>
          <a:solidFill>
            <a:schemeClr val="bg1"/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6"/>
                </a:solidFill>
                <a:latin typeface="Trebuchet MS" pitchFamily="34" charset="0"/>
                <a:cs typeface="Raleway"/>
              </a:rPr>
              <a:t>A helyi felsőoktatás nem rendelkezik kapcsolódó profillal </a:t>
            </a:r>
          </a:p>
        </p:txBody>
      </p:sp>
    </p:spTree>
    <p:extLst>
      <p:ext uri="{BB962C8B-B14F-4D97-AF65-F5344CB8AC3E}">
        <p14:creationId xmlns:p14="http://schemas.microsoft.com/office/powerpoint/2010/main" val="121252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322595" y="1022444"/>
            <a:ext cx="8122545" cy="5095940"/>
            <a:chOff x="322595" y="1022444"/>
            <a:chExt cx="8122545" cy="509594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1739" y="1022444"/>
              <a:ext cx="6517117" cy="4754839"/>
            </a:xfrm>
            <a:prstGeom prst="rect">
              <a:avLst/>
            </a:prstGeom>
          </p:spPr>
        </p:pic>
        <p:sp>
          <p:nvSpPr>
            <p:cNvPr id="7" name="Textfeld 6"/>
            <p:cNvSpPr txBox="1">
              <a:spLocks noChangeArrowheads="1"/>
            </p:cNvSpPr>
            <p:nvPr/>
          </p:nvSpPr>
          <p:spPr bwMode="auto">
            <a:xfrm>
              <a:off x="322595" y="5841385"/>
              <a:ext cx="812254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r>
                <a:rPr lang="de-DE" alt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Source: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Federal Ministry for Economic Affairs and Energy, 2018 Cultural and Creative Industries Monitoring Report, 4</a:t>
              </a:r>
              <a:endParaRPr lang="de-DE" alt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7350112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7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–lehetőségek – adottságok és piaci igények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BE35D3CD-C727-4390-AFEF-BE6CE178A471}"/>
              </a:ext>
            </a:extLst>
          </p:cNvPr>
          <p:cNvSpPr txBox="1"/>
          <p:nvPr/>
        </p:nvSpPr>
        <p:spPr>
          <a:xfrm>
            <a:off x="4169779" y="5514492"/>
            <a:ext cx="1810473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Divat és egyéb dizájn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CD92FE27-B029-4BFC-BF16-98AA918ED66F}"/>
              </a:ext>
            </a:extLst>
          </p:cNvPr>
          <p:cNvSpPr txBox="1"/>
          <p:nvPr/>
        </p:nvSpPr>
        <p:spPr>
          <a:xfrm>
            <a:off x="5719822" y="1720328"/>
            <a:ext cx="872365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Könyvpiac  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E252A48F-6BE2-44BB-83AB-58E22D3203DB}"/>
              </a:ext>
            </a:extLst>
          </p:cNvPr>
          <p:cNvSpPr txBox="1"/>
          <p:nvPr/>
        </p:nvSpPr>
        <p:spPr>
          <a:xfrm>
            <a:off x="6698572" y="2630203"/>
            <a:ext cx="1293557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Képzőművészet  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70501915-0534-4A09-98DD-1022713BDDAB}"/>
              </a:ext>
            </a:extLst>
          </p:cNvPr>
          <p:cNvSpPr txBox="1"/>
          <p:nvPr/>
        </p:nvSpPr>
        <p:spPr>
          <a:xfrm>
            <a:off x="6540910" y="3722747"/>
            <a:ext cx="804441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Filmipar  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DBD992AC-8A53-4BDD-8E28-9E786AB2DEA3}"/>
              </a:ext>
            </a:extLst>
          </p:cNvPr>
          <p:cNvSpPr txBox="1"/>
          <p:nvPr/>
        </p:nvSpPr>
        <p:spPr>
          <a:xfrm>
            <a:off x="6535123" y="4422119"/>
            <a:ext cx="1734988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Közvetítés pl. rádió, tv  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B83CCDD5-BA4A-40E1-A068-E389879D6DD5}"/>
              </a:ext>
            </a:extLst>
          </p:cNvPr>
          <p:cNvSpPr txBox="1"/>
          <p:nvPr/>
        </p:nvSpPr>
        <p:spPr>
          <a:xfrm>
            <a:off x="5980252" y="5018602"/>
            <a:ext cx="1490892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Előadóművészetek  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8AB1DD65-070A-487F-8CEC-14805CAA06F2}"/>
              </a:ext>
            </a:extLst>
          </p:cNvPr>
          <p:cNvSpPr txBox="1"/>
          <p:nvPr/>
        </p:nvSpPr>
        <p:spPr>
          <a:xfrm>
            <a:off x="4268904" y="1296926"/>
            <a:ext cx="804441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Zeneipar 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8B994491-494C-4B0D-923C-0EC825499C70}"/>
              </a:ext>
            </a:extLst>
          </p:cNvPr>
          <p:cNvSpPr txBox="1"/>
          <p:nvPr/>
        </p:nvSpPr>
        <p:spPr>
          <a:xfrm>
            <a:off x="1511438" y="1562434"/>
            <a:ext cx="804441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Egyéb  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ABDF03A1-AD7E-4A69-989E-722C44711DE6}"/>
              </a:ext>
            </a:extLst>
          </p:cNvPr>
          <p:cNvSpPr txBox="1"/>
          <p:nvPr/>
        </p:nvSpPr>
        <p:spPr>
          <a:xfrm>
            <a:off x="155920" y="2194889"/>
            <a:ext cx="804441" cy="923929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Szoftver és számító-gépes játékok  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E8E2614F-AD96-46DC-A5B2-6638440C2D81}"/>
              </a:ext>
            </a:extLst>
          </p:cNvPr>
          <p:cNvSpPr txBox="1"/>
          <p:nvPr/>
        </p:nvSpPr>
        <p:spPr>
          <a:xfrm>
            <a:off x="184160" y="3722746"/>
            <a:ext cx="804441" cy="416098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Hirdetési piac   </a:t>
            </a:r>
          </a:p>
        </p:txBody>
      </p:sp>
      <p:sp>
        <p:nvSpPr>
          <p:cNvPr id="19" name="Szövegdoboz 18">
            <a:extLst>
              <a:ext uri="{FF2B5EF4-FFF2-40B4-BE49-F238E27FC236}">
                <a16:creationId xmlns:a16="http://schemas.microsoft.com/office/drawing/2014/main" id="{5ABDEDC0-8217-4B85-AE10-9170541EC36E}"/>
              </a:ext>
            </a:extLst>
          </p:cNvPr>
          <p:cNvSpPr txBox="1"/>
          <p:nvPr/>
        </p:nvSpPr>
        <p:spPr>
          <a:xfrm>
            <a:off x="535495" y="4535244"/>
            <a:ext cx="804441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Sajtó  </a:t>
            </a:r>
          </a:p>
        </p:txBody>
      </p:sp>
      <p:sp>
        <p:nvSpPr>
          <p:cNvPr id="21" name="Szövegdoboz 20">
            <a:extLst>
              <a:ext uri="{FF2B5EF4-FFF2-40B4-BE49-F238E27FC236}">
                <a16:creationId xmlns:a16="http://schemas.microsoft.com/office/drawing/2014/main" id="{7531C0E3-57F7-497A-ACA9-84CDB3C30187}"/>
              </a:ext>
            </a:extLst>
          </p:cNvPr>
          <p:cNvSpPr txBox="1"/>
          <p:nvPr/>
        </p:nvSpPr>
        <p:spPr>
          <a:xfrm>
            <a:off x="1109217" y="5234616"/>
            <a:ext cx="804441" cy="24682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1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Építészet 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28AB27FC-428C-42E9-A1B1-F99B32F307D2}"/>
              </a:ext>
            </a:extLst>
          </p:cNvPr>
          <p:cNvSpPr txBox="1"/>
          <p:nvPr/>
        </p:nvSpPr>
        <p:spPr>
          <a:xfrm>
            <a:off x="5610687" y="1084735"/>
            <a:ext cx="3370982" cy="569986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kulturális és kreatív gazdaság alágazatai  </a:t>
            </a:r>
          </a:p>
        </p:txBody>
      </p:sp>
      <p:sp>
        <p:nvSpPr>
          <p:cNvPr id="3" name="Ellipszis 2">
            <a:extLst>
              <a:ext uri="{FF2B5EF4-FFF2-40B4-BE49-F238E27FC236}">
                <a16:creationId xmlns:a16="http://schemas.microsoft.com/office/drawing/2014/main" id="{64EF6197-1D2B-49C9-94A9-12D53C03217A}"/>
              </a:ext>
            </a:extLst>
          </p:cNvPr>
          <p:cNvSpPr/>
          <p:nvPr/>
        </p:nvSpPr>
        <p:spPr>
          <a:xfrm>
            <a:off x="5740384" y="4847009"/>
            <a:ext cx="1885950" cy="56998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Ellipszis 19">
            <a:extLst>
              <a:ext uri="{FF2B5EF4-FFF2-40B4-BE49-F238E27FC236}">
                <a16:creationId xmlns:a16="http://schemas.microsoft.com/office/drawing/2014/main" id="{6877A33C-D0A2-4F05-BF37-5450F0A6845E}"/>
              </a:ext>
            </a:extLst>
          </p:cNvPr>
          <p:cNvSpPr/>
          <p:nvPr/>
        </p:nvSpPr>
        <p:spPr>
          <a:xfrm>
            <a:off x="-290549" y="3600692"/>
            <a:ext cx="1885950" cy="56998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Ellipszis 22">
            <a:extLst>
              <a:ext uri="{FF2B5EF4-FFF2-40B4-BE49-F238E27FC236}">
                <a16:creationId xmlns:a16="http://schemas.microsoft.com/office/drawing/2014/main" id="{7AFDCDC4-9D12-4D70-B246-25F855227293}"/>
              </a:ext>
            </a:extLst>
          </p:cNvPr>
          <p:cNvSpPr/>
          <p:nvPr/>
        </p:nvSpPr>
        <p:spPr>
          <a:xfrm>
            <a:off x="6448425" y="2469211"/>
            <a:ext cx="1885950" cy="56998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542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046CFA-1F4A-4D98-90D2-8B340E0E6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692C3A4-D452-4C03-BCF2-73F2DF475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/>
              <a:t>Sok a teendő…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A mai találkozó ismereteivel felvértezve …</a:t>
            </a:r>
          </a:p>
          <a:p>
            <a:pPr marL="0" indent="0">
              <a:buNone/>
            </a:pPr>
            <a:r>
              <a:rPr lang="hu-HU" sz="4400" dirty="0"/>
              <a:t>Merre tovább Jászberény?</a:t>
            </a:r>
          </a:p>
          <a:p>
            <a:pPr marL="0" indent="0">
              <a:buNone/>
            </a:pPr>
            <a:endParaRPr lang="hu-HU" sz="4400" dirty="0"/>
          </a:p>
          <a:p>
            <a:pPr marL="0" indent="0">
              <a:buNone/>
            </a:pPr>
            <a:r>
              <a:rPr lang="hu-HU" sz="4400" dirty="0"/>
              <a:t>Stratégiaalkotás folyamatában mindenkit várunk szeretettel!!  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4A30ED7-BAE3-4B9D-9F53-7A93B91A5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822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 </a:t>
            </a:r>
            <a:endParaRPr lang="en-GB" dirty="0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1. </a:t>
            </a:r>
            <a:r>
              <a:rPr lang="hu-HU" dirty="0"/>
              <a:t>Kulturális és kreatív gazdaság Jászberényben  </a:t>
            </a:r>
            <a:endParaRPr lang="en-GB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>
          <a:xfrm>
            <a:off x="2479622" y="1329278"/>
            <a:ext cx="1976216" cy="1974365"/>
          </a:xfrm>
        </p:spPr>
        <p:txBody>
          <a:bodyPr/>
          <a:lstStyle/>
          <a:p>
            <a:r>
              <a:rPr lang="en-GB" dirty="0"/>
              <a:t>2.</a:t>
            </a:r>
            <a:r>
              <a:rPr lang="hu-HU" dirty="0"/>
              <a:t> Felismert (?) szükségesség: </a:t>
            </a:r>
          </a:p>
          <a:p>
            <a:r>
              <a:rPr lang="hu-HU" dirty="0"/>
              <a:t>Kommunikáció </a:t>
            </a:r>
            <a:r>
              <a:rPr lang="en-GB" dirty="0"/>
              <a:t> </a:t>
            </a:r>
            <a:endParaRPr lang="en-GB" sz="1800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13"/>
          </p:nvPr>
        </p:nvSpPr>
        <p:spPr>
          <a:xfrm>
            <a:off x="6882183" y="1290594"/>
            <a:ext cx="1976216" cy="1974365"/>
          </a:xfrm>
        </p:spPr>
        <p:txBody>
          <a:bodyPr/>
          <a:lstStyle/>
          <a:p>
            <a:r>
              <a:rPr lang="hu-HU" dirty="0"/>
              <a:t>4</a:t>
            </a:r>
            <a:r>
              <a:rPr lang="en-GB" dirty="0"/>
              <a:t>. </a:t>
            </a:r>
            <a:r>
              <a:rPr lang="hu-HU" dirty="0"/>
              <a:t>A HELYEK szerepe Jászberényben </a:t>
            </a:r>
            <a:endParaRPr lang="en-GB" dirty="0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14"/>
          </p:nvPr>
        </p:nvSpPr>
        <p:spPr>
          <a:xfrm>
            <a:off x="2494142" y="3462068"/>
            <a:ext cx="1976216" cy="1974365"/>
          </a:xfrm>
        </p:spPr>
        <p:txBody>
          <a:bodyPr/>
          <a:lstStyle/>
          <a:p>
            <a:r>
              <a:rPr lang="hu-HU" dirty="0"/>
              <a:t>6</a:t>
            </a:r>
            <a:r>
              <a:rPr lang="en-GB" dirty="0"/>
              <a:t>. </a:t>
            </a:r>
            <a:r>
              <a:rPr lang="hu-HU" dirty="0"/>
              <a:t>Fókuszban a városi CCI objektív helyzete – tudunk bármit is? </a:t>
            </a:r>
            <a:endParaRPr lang="en-GB" dirty="0"/>
          </a:p>
        </p:txBody>
      </p:sp>
      <p:sp>
        <p:nvSpPr>
          <p:cNvPr id="32" name="Textplatzhalter 31"/>
          <p:cNvSpPr>
            <a:spLocks noGrp="1"/>
          </p:cNvSpPr>
          <p:nvPr>
            <p:ph type="body" sz="quarter" idx="16"/>
          </p:nvPr>
        </p:nvSpPr>
        <p:spPr>
          <a:xfrm>
            <a:off x="4673643" y="3429000"/>
            <a:ext cx="1976216" cy="1974365"/>
          </a:xfrm>
        </p:spPr>
        <p:txBody>
          <a:bodyPr/>
          <a:lstStyle/>
          <a:p>
            <a:r>
              <a:rPr lang="hu-HU" dirty="0"/>
              <a:t>7</a:t>
            </a:r>
            <a:r>
              <a:rPr lang="en-GB" dirty="0"/>
              <a:t>.</a:t>
            </a:r>
            <a:r>
              <a:rPr lang="hu-HU" dirty="0"/>
              <a:t> Kulturális és kreatív gazdaság – lehetőségek – adottságok és piaci igények</a:t>
            </a:r>
            <a:r>
              <a:rPr lang="en-GB" dirty="0"/>
              <a:t> </a:t>
            </a:r>
          </a:p>
        </p:txBody>
      </p:sp>
      <p:sp>
        <p:nvSpPr>
          <p:cNvPr id="8" name="Textplatzhalter 29">
            <a:extLst>
              <a:ext uri="{FF2B5EF4-FFF2-40B4-BE49-F238E27FC236}">
                <a16:creationId xmlns:a16="http://schemas.microsoft.com/office/drawing/2014/main" id="{37DFF7B9-96D6-4DF8-837A-D990C095B040}"/>
              </a:ext>
            </a:extLst>
          </p:cNvPr>
          <p:cNvSpPr txBox="1">
            <a:spLocks/>
          </p:cNvSpPr>
          <p:nvPr/>
        </p:nvSpPr>
        <p:spPr>
          <a:xfrm>
            <a:off x="314641" y="3462068"/>
            <a:ext cx="1976216" cy="1974365"/>
          </a:xfrm>
          <a:prstGeom prst="rect">
            <a:avLst/>
          </a:prstGeom>
          <a:solidFill>
            <a:schemeClr val="accent4"/>
          </a:solidFill>
        </p:spPr>
        <p:txBody>
          <a:bodyPr vert="horz" wrap="square" lIns="108000" tIns="72000" rIns="108000" bIns="10800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000" b="0" kern="1200" spc="-120" baseline="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5</a:t>
            </a:r>
            <a:r>
              <a:rPr lang="en-GB" dirty="0"/>
              <a:t>. </a:t>
            </a:r>
            <a:r>
              <a:rPr lang="hu-HU" dirty="0"/>
              <a:t>Helyi örökség szerepe a kulturális és kreatív gazdaságban Jászberényben </a:t>
            </a:r>
            <a:endParaRPr lang="en-GB" dirty="0"/>
          </a:p>
        </p:txBody>
      </p:sp>
      <p:sp>
        <p:nvSpPr>
          <p:cNvPr id="9" name="Textplatzhalter 31">
            <a:extLst>
              <a:ext uri="{FF2B5EF4-FFF2-40B4-BE49-F238E27FC236}">
                <a16:creationId xmlns:a16="http://schemas.microsoft.com/office/drawing/2014/main" id="{12A5AA90-CA22-4FCE-B665-3AC88CDED23F}"/>
              </a:ext>
            </a:extLst>
          </p:cNvPr>
          <p:cNvSpPr txBox="1">
            <a:spLocks/>
          </p:cNvSpPr>
          <p:nvPr/>
        </p:nvSpPr>
        <p:spPr>
          <a:xfrm>
            <a:off x="4673643" y="1329278"/>
            <a:ext cx="1976216" cy="1974365"/>
          </a:xfrm>
          <a:prstGeom prst="rect">
            <a:avLst/>
          </a:prstGeom>
          <a:solidFill>
            <a:schemeClr val="accent4"/>
          </a:solidFill>
        </p:spPr>
        <p:txBody>
          <a:bodyPr vert="horz" wrap="square" lIns="108000" tIns="72000" rIns="108000" bIns="10800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000" b="0" kern="1200" spc="-120" baseline="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3. Személyek és ötletek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53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zöveg helye 1"/>
          <p:cNvSpPr>
            <a:spLocks noGrp="1"/>
          </p:cNvSpPr>
          <p:nvPr>
            <p:ph type="body" sz="quarter" idx="13"/>
          </p:nvPr>
        </p:nvSpPr>
        <p:spPr>
          <a:xfrm>
            <a:off x="290512" y="960185"/>
            <a:ext cx="8562975" cy="750724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Jászberény  </a:t>
            </a:r>
          </a:p>
        </p:txBody>
      </p:sp>
      <p:cxnSp>
        <p:nvCxnSpPr>
          <p:cNvPr id="11" name="Gerade Verbindung mit Pfeil 2"/>
          <p:cNvCxnSpPr>
            <a:cxnSpLocks/>
            <a:endCxn id="17" idx="2"/>
          </p:cNvCxnSpPr>
          <p:nvPr/>
        </p:nvCxnSpPr>
        <p:spPr>
          <a:xfrm flipV="1">
            <a:off x="4562374" y="1786453"/>
            <a:ext cx="0" cy="389037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4"/>
          <p:cNvSpPr txBox="1">
            <a:spLocks/>
          </p:cNvSpPr>
          <p:nvPr/>
        </p:nvSpPr>
        <p:spPr>
          <a:xfrm>
            <a:off x="3491880" y="5774985"/>
            <a:ext cx="2183207" cy="46805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400" dirty="0"/>
              <a:t>Múlt </a:t>
            </a:r>
            <a:endParaRPr lang="de-AT" sz="2400" dirty="0"/>
          </a:p>
        </p:txBody>
      </p:sp>
      <p:sp>
        <p:nvSpPr>
          <p:cNvPr id="17" name="Textplatzhalter 4"/>
          <p:cNvSpPr txBox="1">
            <a:spLocks/>
          </p:cNvSpPr>
          <p:nvPr/>
        </p:nvSpPr>
        <p:spPr>
          <a:xfrm>
            <a:off x="3470770" y="1318401"/>
            <a:ext cx="2183207" cy="46805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400" dirty="0"/>
              <a:t>Jövő </a:t>
            </a:r>
            <a:endParaRPr lang="de-AT" sz="2400" dirty="0"/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738EB987-E99F-4C95-84DE-4FC5902CC74E}"/>
              </a:ext>
            </a:extLst>
          </p:cNvPr>
          <p:cNvSpPr txBox="1"/>
          <p:nvPr/>
        </p:nvSpPr>
        <p:spPr>
          <a:xfrm>
            <a:off x="2924177" y="4527658"/>
            <a:ext cx="3113766" cy="63154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lIns="76794" tIns="38397" rIns="76794" bIns="38397" rtlCol="0">
            <a:spAutoFit/>
          </a:bodyPr>
          <a:lstStyle/>
          <a:p>
            <a:pPr algn="ctr"/>
            <a:r>
              <a:rPr lang="hu-HU" sz="18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Alapítványok,</a:t>
            </a:r>
          </a:p>
          <a:p>
            <a:pPr algn="ctr"/>
            <a:r>
              <a:rPr lang="hu-HU" sz="18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egyesületek </a:t>
            </a:r>
          </a:p>
        </p:txBody>
      </p:sp>
      <p:sp>
        <p:nvSpPr>
          <p:cNvPr id="13" name="Rechteck 10">
            <a:extLst>
              <a:ext uri="{FF2B5EF4-FFF2-40B4-BE49-F238E27FC236}">
                <a16:creationId xmlns:a16="http://schemas.microsoft.com/office/drawing/2014/main" id="{739FCE6F-BDCD-4E07-B3CA-4623840311F8}"/>
              </a:ext>
            </a:extLst>
          </p:cNvPr>
          <p:cNvSpPr/>
          <p:nvPr/>
        </p:nvSpPr>
        <p:spPr>
          <a:xfrm>
            <a:off x="6671369" y="3017712"/>
            <a:ext cx="2182118" cy="93610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>
                <a:solidFill>
                  <a:srgbClr val="1E27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Városi hivatali adminisztráció – önkormányzat </a:t>
            </a:r>
            <a:endParaRPr lang="de-DE" sz="2000" b="1" dirty="0">
              <a:solidFill>
                <a:srgbClr val="1E27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3">
            <a:extLst>
              <a:ext uri="{FF2B5EF4-FFF2-40B4-BE49-F238E27FC236}">
                <a16:creationId xmlns:a16="http://schemas.microsoft.com/office/drawing/2014/main" id="{65B6A84C-1E6A-4BCF-9543-E078CE923B86}"/>
              </a:ext>
            </a:extLst>
          </p:cNvPr>
          <p:cNvSpPr/>
          <p:nvPr/>
        </p:nvSpPr>
        <p:spPr>
          <a:xfrm>
            <a:off x="381965" y="2484735"/>
            <a:ext cx="2254543" cy="11807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>
                <a:solidFill>
                  <a:srgbClr val="1E27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Kreatív gazdaság, egyéni vállalkozások  </a:t>
            </a:r>
            <a:endParaRPr lang="de-DE" sz="1400" b="1" dirty="0">
              <a:solidFill>
                <a:srgbClr val="1E27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907BBFF1-F8BE-4446-AD7D-19ABF4B939FC}"/>
              </a:ext>
            </a:extLst>
          </p:cNvPr>
          <p:cNvSpPr txBox="1"/>
          <p:nvPr/>
        </p:nvSpPr>
        <p:spPr>
          <a:xfrm>
            <a:off x="3897313" y="3683750"/>
            <a:ext cx="2254554" cy="63154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lIns="76794" tIns="38397" rIns="76794" bIns="38397" rtlCol="0">
            <a:spAutoFit/>
          </a:bodyPr>
          <a:lstStyle/>
          <a:p>
            <a:pPr algn="r"/>
            <a:r>
              <a:rPr lang="hu-HU" sz="18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Múzeum(ok), galéria  </a:t>
            </a: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52C123AA-2FC1-4CBF-A2EF-C3A97FEF4C19}"/>
              </a:ext>
            </a:extLst>
          </p:cNvPr>
          <p:cNvSpPr txBox="1"/>
          <p:nvPr/>
        </p:nvSpPr>
        <p:spPr>
          <a:xfrm>
            <a:off x="3632380" y="2514020"/>
            <a:ext cx="2254554" cy="63154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lIns="76794" tIns="38397" rIns="76794" bIns="38397" rtlCol="0">
            <a:spAutoFit/>
          </a:bodyPr>
          <a:lstStyle/>
          <a:p>
            <a:pPr algn="r"/>
            <a:r>
              <a:rPr lang="hu-HU" sz="18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Jászkerület Nonprofit Kft  </a:t>
            </a:r>
          </a:p>
        </p:txBody>
      </p:sp>
      <p:cxnSp>
        <p:nvCxnSpPr>
          <p:cNvPr id="29" name="Egyenes összekötő nyíllal 28">
            <a:extLst>
              <a:ext uri="{FF2B5EF4-FFF2-40B4-BE49-F238E27FC236}">
                <a16:creationId xmlns:a16="http://schemas.microsoft.com/office/drawing/2014/main" id="{FB1BEA07-C7D4-4577-8DF4-F680DB683838}"/>
              </a:ext>
            </a:extLst>
          </p:cNvPr>
          <p:cNvCxnSpPr/>
          <p:nvPr/>
        </p:nvCxnSpPr>
        <p:spPr>
          <a:xfrm flipH="1" flipV="1">
            <a:off x="5886934" y="3017712"/>
            <a:ext cx="784435" cy="127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>
            <a:extLst>
              <a:ext uri="{FF2B5EF4-FFF2-40B4-BE49-F238E27FC236}">
                <a16:creationId xmlns:a16="http://schemas.microsoft.com/office/drawing/2014/main" id="{6B71B008-E28F-4CA6-9A46-D67AA3D8718F}"/>
              </a:ext>
            </a:extLst>
          </p:cNvPr>
          <p:cNvCxnSpPr>
            <a:cxnSpLocks/>
            <a:endCxn id="3" idx="3"/>
          </p:cNvCxnSpPr>
          <p:nvPr/>
        </p:nvCxnSpPr>
        <p:spPr>
          <a:xfrm flipH="1">
            <a:off x="6037943" y="3953816"/>
            <a:ext cx="778986" cy="889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gyenes összekötő nyíllal 33">
            <a:extLst>
              <a:ext uri="{FF2B5EF4-FFF2-40B4-BE49-F238E27FC236}">
                <a16:creationId xmlns:a16="http://schemas.microsoft.com/office/drawing/2014/main" id="{DCDAC9F2-EB78-411A-B82C-33DFF9E27534}"/>
              </a:ext>
            </a:extLst>
          </p:cNvPr>
          <p:cNvCxnSpPr/>
          <p:nvPr/>
        </p:nvCxnSpPr>
        <p:spPr>
          <a:xfrm flipV="1">
            <a:off x="5653977" y="3799353"/>
            <a:ext cx="0" cy="400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zövegdoboz 34">
            <a:extLst>
              <a:ext uri="{FF2B5EF4-FFF2-40B4-BE49-F238E27FC236}">
                <a16:creationId xmlns:a16="http://schemas.microsoft.com/office/drawing/2014/main" id="{AE1BC7D6-69A9-4DA7-B4A9-CBD708E42481}"/>
              </a:ext>
            </a:extLst>
          </p:cNvPr>
          <p:cNvSpPr txBox="1"/>
          <p:nvPr/>
        </p:nvSpPr>
        <p:spPr>
          <a:xfrm>
            <a:off x="7577667" y="4518189"/>
            <a:ext cx="922867" cy="75465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22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Állam és EU  </a:t>
            </a:r>
          </a:p>
        </p:txBody>
      </p:sp>
      <p:cxnSp>
        <p:nvCxnSpPr>
          <p:cNvPr id="37" name="Egyenes összekötő nyíllal 36">
            <a:extLst>
              <a:ext uri="{FF2B5EF4-FFF2-40B4-BE49-F238E27FC236}">
                <a16:creationId xmlns:a16="http://schemas.microsoft.com/office/drawing/2014/main" id="{A5E80565-253F-48F2-8D97-16F0B1FB6D07}"/>
              </a:ext>
            </a:extLst>
          </p:cNvPr>
          <p:cNvCxnSpPr/>
          <p:nvPr/>
        </p:nvCxnSpPr>
        <p:spPr>
          <a:xfrm flipV="1">
            <a:off x="7840133" y="3953816"/>
            <a:ext cx="0" cy="561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zövegdoboz 37">
            <a:extLst>
              <a:ext uri="{FF2B5EF4-FFF2-40B4-BE49-F238E27FC236}">
                <a16:creationId xmlns:a16="http://schemas.microsoft.com/office/drawing/2014/main" id="{A0641853-A91C-4D22-8D22-81E1294F84F4}"/>
              </a:ext>
            </a:extLst>
          </p:cNvPr>
          <p:cNvSpPr txBox="1"/>
          <p:nvPr/>
        </p:nvSpPr>
        <p:spPr>
          <a:xfrm>
            <a:off x="1938874" y="3312105"/>
            <a:ext cx="1362696" cy="137020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Városi események, mint piaci lehetőségek  </a:t>
            </a:r>
          </a:p>
          <a:p>
            <a:endParaRPr lang="hu-HU" sz="14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14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</p:txBody>
      </p:sp>
      <p:cxnSp>
        <p:nvCxnSpPr>
          <p:cNvPr id="47" name="Egyenes összekötő nyíllal 46">
            <a:extLst>
              <a:ext uri="{FF2B5EF4-FFF2-40B4-BE49-F238E27FC236}">
                <a16:creationId xmlns:a16="http://schemas.microsoft.com/office/drawing/2014/main" id="{CE2589D6-AF7E-41AB-91D3-35AE64220EB8}"/>
              </a:ext>
            </a:extLst>
          </p:cNvPr>
          <p:cNvCxnSpPr/>
          <p:nvPr/>
        </p:nvCxnSpPr>
        <p:spPr>
          <a:xfrm flipH="1">
            <a:off x="3371562" y="3426406"/>
            <a:ext cx="32998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12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8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C0E00C7-E729-4994-9C31-DD4BB7A16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</a:t>
            </a:r>
            <a:endParaRPr lang="hu-HU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A5847D0-5E1F-43D2-8EB6-857969AC46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4" y="1003300"/>
            <a:ext cx="2844269" cy="5340350"/>
          </a:xfr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/>
          <a:lstStyle/>
          <a:p>
            <a:r>
              <a:rPr lang="hu-HU" dirty="0"/>
              <a:t>Kreatív cégek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A definícióban szereplő kreatív cégek száma alacsony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Van olyan ágazat, ami egy-két céggel képviselteti magát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A kreatívok egymás közötti kommunikációja gyenge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Egyénileg dolgoznak a sikeres üzleten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A CCI identitás (hovatartozás) nem fogalmazódott meg, így nincs közös érdekképviselet a kreatív ágazatban</a:t>
            </a:r>
          </a:p>
          <a:p>
            <a:r>
              <a:rPr lang="hu-HU" sz="1800" dirty="0"/>
              <a:t> </a:t>
            </a:r>
          </a:p>
          <a:p>
            <a:endParaRPr lang="hu-HU" dirty="0"/>
          </a:p>
        </p:txBody>
      </p:sp>
      <p:sp>
        <p:nvSpPr>
          <p:cNvPr id="4" name="Szöveg helye 2">
            <a:extLst>
              <a:ext uri="{FF2B5EF4-FFF2-40B4-BE49-F238E27FC236}">
                <a16:creationId xmlns:a16="http://schemas.microsoft.com/office/drawing/2014/main" id="{663BE26B-2AED-4B61-ADB1-4FCB3C265216}"/>
              </a:ext>
            </a:extLst>
          </p:cNvPr>
          <p:cNvSpPr txBox="1">
            <a:spLocks/>
          </p:cNvSpPr>
          <p:nvPr/>
        </p:nvSpPr>
        <p:spPr>
          <a:xfrm>
            <a:off x="3006199" y="1003300"/>
            <a:ext cx="2979203" cy="534035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Intézmények – civilek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Nincsenek felkészülve a csökkenő önkormányzati támogatásra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Pályázati forrásokat használnak – alulfinanszírozott alaptevékenységeket is kisegítenek ebből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Hiányzó kompetenciák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Piaci lehetőségekkel kevéssé élnek ill. kevéssé  tudatos a gazdálkodásuk (Erőforrás problémák!)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/>
              <a:t>A marketing tevékenység háttérbe szorul, ami nem csak forrás kérdése!    </a:t>
            </a:r>
          </a:p>
          <a:p>
            <a:endParaRPr lang="hu-HU" dirty="0"/>
          </a:p>
        </p:txBody>
      </p:sp>
      <p:sp>
        <p:nvSpPr>
          <p:cNvPr id="5" name="Szöveg helye 2">
            <a:extLst>
              <a:ext uri="{FF2B5EF4-FFF2-40B4-BE49-F238E27FC236}">
                <a16:creationId xmlns:a16="http://schemas.microsoft.com/office/drawing/2014/main" id="{9DE4D03B-4742-43AF-9AC0-E866A56AC62E}"/>
              </a:ext>
            </a:extLst>
          </p:cNvPr>
          <p:cNvSpPr txBox="1">
            <a:spLocks/>
          </p:cNvSpPr>
          <p:nvPr/>
        </p:nvSpPr>
        <p:spPr>
          <a:xfrm>
            <a:off x="6069543" y="1022350"/>
            <a:ext cx="2979203" cy="522605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Adminisztráció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 kultúra valójában közfinanszírozott ágazatként, a hagyományos értelmezésben él a döntéshozókban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Gyenge a kulturális és kreatív szereplők városfejlesztés egészébe ágyazott  koordinációja (</a:t>
            </a:r>
            <a:r>
              <a:rPr lang="hu-HU" sz="1600" dirty="0" err="1"/>
              <a:t>gyak</a:t>
            </a:r>
            <a:r>
              <a:rPr lang="hu-HU" sz="1600" dirty="0"/>
              <a:t>. nincs)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Nincs valódi mediátor az önkormányzat és a CCI  szereplők között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Nincs kommunikáció a projektek tervezésénél (bevonás hiánya)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A </a:t>
            </a:r>
            <a:r>
              <a:rPr lang="hu-HU" sz="1600" dirty="0" err="1"/>
              <a:t>facilitáló</a:t>
            </a:r>
            <a:r>
              <a:rPr lang="hu-HU" sz="1600" dirty="0"/>
              <a:t> szerepkör, mint funkció nem ismert az önkormányzatnál </a:t>
            </a:r>
          </a:p>
          <a:p>
            <a:endParaRPr lang="hu-HU" sz="16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835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EF047847-77D2-47A0-96C1-0BE6F83278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0513" y="1478369"/>
            <a:ext cx="8562974" cy="4167962"/>
          </a:xfrm>
        </p:spPr>
        <p:txBody>
          <a:bodyPr/>
          <a:lstStyle/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Az ismeretek hiányosak a kulturális és kreatív gazdaság lehetőségeiről (a döntéshozói körben és az érintettek körében is) - Nem épült be a döntéshozói gondolkodásba, de az érintetti kör gondolkodásába sem a gazdasági potenciálként értelmezett kultúra. A kreativitás a termeléstechnológiai és termékinnováció kapcsán igen. </a:t>
            </a:r>
          </a:p>
          <a:p>
            <a:pPr defTabSz="767942"/>
            <a:endParaRPr lang="hu-HU" dirty="0">
              <a:solidFill>
                <a:schemeClr val="accent1"/>
              </a:solidFill>
            </a:endParaRPr>
          </a:p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Nem került felismerésre a többnyire kis kreatív cégeket jelentő kulturális és kreatív szféra jelentősége a gazdaság szempontjából. </a:t>
            </a:r>
          </a:p>
          <a:p>
            <a:pPr indent="-342900" defTabSz="767942">
              <a:buFont typeface="Arial" panose="020B0604020202020204" pitchFamily="34" charset="0"/>
              <a:buChar char="•"/>
            </a:pPr>
            <a:endParaRPr lang="hu-HU" dirty="0">
              <a:solidFill>
                <a:schemeClr val="accent1"/>
              </a:solidFill>
            </a:endParaRPr>
          </a:p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Nem tisztázódott a sokszerelős egyesületek szerepe - mi a szerepük a CCI-ban. </a:t>
            </a:r>
            <a:r>
              <a:rPr lang="hu-HU" dirty="0" err="1">
                <a:solidFill>
                  <a:schemeClr val="accent1"/>
                </a:solidFill>
              </a:rPr>
              <a:t>Mediálás</a:t>
            </a:r>
            <a:r>
              <a:rPr lang="hu-HU" dirty="0">
                <a:solidFill>
                  <a:schemeClr val="accent1"/>
                </a:solidFill>
              </a:rPr>
              <a:t>? Forrásszerzés?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FBC4DF3-A939-4607-B810-AB4B1FB8A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4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>
            <a:extLst>
              <a:ext uri="{FF2B5EF4-FFF2-40B4-BE49-F238E27FC236}">
                <a16:creationId xmlns:a16="http://schemas.microsoft.com/office/drawing/2014/main" id="{EF047847-77D2-47A0-96C1-0BE6F83278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4838" y="1502969"/>
            <a:ext cx="8415337" cy="5217706"/>
          </a:xfrm>
        </p:spPr>
        <p:txBody>
          <a:bodyPr/>
          <a:lstStyle/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Csökkenő finanszírozás mellett (általános tendencia országosan) - a „képessé tevő környezet” nem változik: </a:t>
            </a:r>
          </a:p>
          <a:p>
            <a:pPr marL="856761" lvl="3" indent="-342900" defTabSz="767942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</a:rPr>
              <a:t>városmarketing hiányosságai, </a:t>
            </a:r>
          </a:p>
          <a:p>
            <a:pPr marL="856761" lvl="3" indent="-342900" defTabSz="767942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</a:rPr>
              <a:t>kommunikáció hiányosságai, </a:t>
            </a:r>
          </a:p>
          <a:p>
            <a:pPr marL="856761" lvl="3" indent="-342900" defTabSz="767942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</a:rPr>
              <a:t>a kiegészítő szolgáltatások hiányosságai, </a:t>
            </a:r>
          </a:p>
          <a:p>
            <a:pPr marL="856761" lvl="3" indent="-342900" defTabSz="767942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</a:rPr>
              <a:t>helyzetbe hozás – kreatívok és cégek találkozási lehetőségei </a:t>
            </a:r>
          </a:p>
          <a:p>
            <a:pPr defTabSz="767942"/>
            <a:endParaRPr lang="hu-HU" dirty="0">
              <a:solidFill>
                <a:schemeClr val="accent1"/>
              </a:solidFill>
            </a:endParaRPr>
          </a:p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A kulturális szféra érdekképviselete általában véve gyengének mondható – nem csak a finanszírozás kérdésében </a:t>
            </a:r>
          </a:p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accent1"/>
                </a:solidFill>
              </a:rPr>
              <a:t>Nincs vagy esetleges a kapcsolat / kommunikáció az érintett ágazatok és működési területek képviselői között a városfejlesztésben </a:t>
            </a:r>
          </a:p>
          <a:p>
            <a:pPr indent="-342900" defTabSz="767942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accent1"/>
                </a:solidFill>
              </a:rPr>
              <a:t> </a:t>
            </a:r>
          </a:p>
          <a:p>
            <a:endParaRPr lang="hu-HU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FBC4DF3-A939-4607-B810-AB4B1FB8A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1</a:t>
            </a:r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8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knopp.s.0\Desktop\PRÄSENTATION\Kommunikation\Kommunikation (2)englisch.png">
            <a:extLst>
              <a:ext uri="{FF2B5EF4-FFF2-40B4-BE49-F238E27FC236}">
                <a16:creationId xmlns:a16="http://schemas.microsoft.com/office/drawing/2014/main" id="{ACFF18EF-5AA7-427E-99AF-600053F2C3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1" t="12125" r="20138" b="23967"/>
          <a:stretch/>
        </p:blipFill>
        <p:spPr bwMode="auto">
          <a:xfrm>
            <a:off x="718084" y="1027342"/>
            <a:ext cx="2872841" cy="237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5C2A8E29-8CCA-48FA-9426-F5EF598E6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46" y="206810"/>
            <a:ext cx="6588442" cy="686006"/>
          </a:xfrm>
        </p:spPr>
        <p:txBody>
          <a:bodyPr>
            <a:normAutofit/>
          </a:bodyPr>
          <a:lstStyle/>
          <a:p>
            <a:r>
              <a:rPr lang="en-GB" dirty="0"/>
              <a:t>2. </a:t>
            </a:r>
            <a:r>
              <a:rPr lang="hu-HU" dirty="0"/>
              <a:t>Felismert szükségesség (?)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9F3DEDE-0755-417E-8060-BACF8F754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6041D2EE-477B-43C0-AEC7-6F2803012741}"/>
              </a:ext>
            </a:extLst>
          </p:cNvPr>
          <p:cNvSpPr txBox="1"/>
          <p:nvPr/>
        </p:nvSpPr>
        <p:spPr>
          <a:xfrm>
            <a:off x="4315621" y="1959701"/>
            <a:ext cx="3607847" cy="50843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2800" b="1" dirty="0">
                <a:solidFill>
                  <a:srgbClr val="C00000"/>
                </a:solidFill>
                <a:latin typeface="Trebuchet MS" pitchFamily="34" charset="0"/>
                <a:cs typeface="Raleway"/>
              </a:rPr>
              <a:t>KOMMUNIKÁCIÓ</a:t>
            </a:r>
            <a:r>
              <a:rPr lang="hu-HU" sz="2200" b="1" dirty="0">
                <a:solidFill>
                  <a:srgbClr val="C00000"/>
                </a:solidFill>
                <a:latin typeface="Trebuchet MS" pitchFamily="34" charset="0"/>
                <a:cs typeface="Raleway"/>
              </a:rPr>
              <a:t>  ???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BE20E5C-107B-4377-8386-1EEE49F28366}"/>
              </a:ext>
            </a:extLst>
          </p:cNvPr>
          <p:cNvSpPr txBox="1"/>
          <p:nvPr/>
        </p:nvSpPr>
        <p:spPr>
          <a:xfrm>
            <a:off x="612775" y="3090949"/>
            <a:ext cx="7918449" cy="3124532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Szereplők között a kommunikáció alacsony intenzitású  (kreatívok csoportján belül, a kreatívok és a város között)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Nincs adatgyűjtés és így megbízható információ sem a kultúra fogyasztásával kapcsolatban (szokások, fogyasztási minták, igények)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A város projektjeiben (CLLD) sok minden történik, de a tartalmak kevéssé érnek össze - szinergiák kevéssé kihasználtak  (projektgazdák kommunikációja (?) </a:t>
            </a:r>
          </a:p>
          <a:p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995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7095BFE-E626-41BE-91C5-50F07AE55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49" y="292320"/>
            <a:ext cx="6463021" cy="686006"/>
          </a:xfrm>
        </p:spPr>
        <p:txBody>
          <a:bodyPr>
            <a:normAutofit fontScale="90000"/>
          </a:bodyPr>
          <a:lstStyle/>
          <a:p>
            <a:r>
              <a:rPr lang="hu-HU" dirty="0"/>
              <a:t>3</a:t>
            </a:r>
            <a:r>
              <a:rPr lang="en-GB" dirty="0"/>
              <a:t>. </a:t>
            </a:r>
            <a:r>
              <a:rPr lang="hu-HU" dirty="0"/>
              <a:t>Személyek és ötletek </a:t>
            </a:r>
            <a:br>
              <a:rPr lang="en-GB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449CDDC-1C4E-4B9D-B616-85D28C8A5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68CCF40-54F1-4F94-9084-593A058D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063B4748-A926-4DE4-A72E-06D5ACB29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63" y="1123100"/>
            <a:ext cx="7601742" cy="538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llipszis 5">
            <a:extLst>
              <a:ext uri="{FF2B5EF4-FFF2-40B4-BE49-F238E27FC236}">
                <a16:creationId xmlns:a16="http://schemas.microsoft.com/office/drawing/2014/main" id="{4C1D1FAC-6B02-4D3D-94C5-F7AFE33A4E20}"/>
              </a:ext>
            </a:extLst>
          </p:cNvPr>
          <p:cNvSpPr/>
          <p:nvPr/>
        </p:nvSpPr>
        <p:spPr>
          <a:xfrm>
            <a:off x="1185333" y="2311400"/>
            <a:ext cx="3285067" cy="2607733"/>
          </a:xfrm>
          <a:prstGeom prst="ellipse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7" name="Picture 2" descr="C:\Users\knopp.s.0\Desktop\DESKTOP 2\Präsi\Akteure - Geschichten.png">
            <a:extLst>
              <a:ext uri="{FF2B5EF4-FFF2-40B4-BE49-F238E27FC236}">
                <a16:creationId xmlns:a16="http://schemas.microsoft.com/office/drawing/2014/main" id="{37B1A95D-8DC9-4CC8-A6CE-04F731A10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1" y="978326"/>
            <a:ext cx="7609724" cy="569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EA4F5344-56ED-4090-89AB-5C519639FD0A}"/>
              </a:ext>
            </a:extLst>
          </p:cNvPr>
          <p:cNvSpPr txBox="1"/>
          <p:nvPr/>
        </p:nvSpPr>
        <p:spPr>
          <a:xfrm>
            <a:off x="483902" y="1236187"/>
            <a:ext cx="8176196" cy="5155857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Megvannak a meghatározó személyiségek és kiváló a szaktudás egy–egy szakterületen! </a:t>
            </a:r>
          </a:p>
          <a:p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Hiányzó kompetenciák (városi szint): üzleti gondolkodás, tervezés, átfogó koordinációs készségek</a:t>
            </a: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  <a:p>
            <a:r>
              <a:rPr lang="hu-HU" sz="2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Kreativitás + szervezőkészség + komplex látásmód + piaci / gazdasági véna + művészi érzékenység stb. egy emberben ritka   -    KELL egy stratéga és kell EGY CSAPAT!  </a:t>
            </a:r>
          </a:p>
        </p:txBody>
      </p:sp>
    </p:spTree>
    <p:extLst>
      <p:ext uri="{BB962C8B-B14F-4D97-AF65-F5344CB8AC3E}">
        <p14:creationId xmlns:p14="http://schemas.microsoft.com/office/powerpoint/2010/main" val="1774598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6AAC63-D87C-459A-8649-4B04CBC69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4</a:t>
            </a:r>
            <a:r>
              <a:rPr lang="en-GB" dirty="0"/>
              <a:t>. </a:t>
            </a:r>
            <a:r>
              <a:rPr lang="hu-HU" dirty="0"/>
              <a:t>a HELYEK szerepe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50CA3BE-E834-44CD-AF9C-E27108C3F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B68DDEB0-1AEA-445D-BE27-6CC0C350C3D9}"/>
              </a:ext>
            </a:extLst>
          </p:cNvPr>
          <p:cNvSpPr txBox="1"/>
          <p:nvPr/>
        </p:nvSpPr>
        <p:spPr>
          <a:xfrm>
            <a:off x="323849" y="1068257"/>
            <a:ext cx="8362951" cy="4140195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Létesítménygazdálkodás (?) – kulturális terek fenntartható használata -  Probléma:  </a:t>
            </a:r>
          </a:p>
          <a:p>
            <a:pPr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Elszórt – fenntartása problémás </a:t>
            </a:r>
          </a:p>
          <a:p>
            <a:pPr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Felújításra szorul – kevéssé versenyképes (mozin és a könyvtáron kívül) </a:t>
            </a:r>
          </a:p>
          <a:p>
            <a:pPr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Konkurencia megjelenése, és térhódítása </a:t>
            </a:r>
          </a:p>
          <a:p>
            <a:pPr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Inkubációra / induló vállalkozások (start-</a:t>
            </a:r>
            <a:r>
              <a:rPr lang="hu-HU" sz="2200" dirty="0" err="1">
                <a:solidFill>
                  <a:schemeClr val="accent1"/>
                </a:solidFill>
                <a:latin typeface="Trebuchet MS" pitchFamily="34" charset="0"/>
              </a:rPr>
              <a:t>up</a:t>
            </a: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) befogadására nem ad lehetőséget a város </a:t>
            </a:r>
          </a:p>
          <a:p>
            <a:pPr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lang="hu-HU" sz="2200" dirty="0">
                <a:solidFill>
                  <a:schemeClr val="accent1"/>
                </a:solidFill>
                <a:latin typeface="Trebuchet MS" pitchFamily="34" charset="0"/>
              </a:rPr>
              <a:t>Üres / használaton kívüli vagy alul-hasznosított helyek(CCI-ban ideális)  Jászberényben korlátozottan jelentkeznek </a:t>
            </a:r>
          </a:p>
          <a:p>
            <a:endParaRPr lang="hu-HU" sz="2200" b="1" dirty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B4163029-10F1-4369-BC45-89301F782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0" y="4868663"/>
            <a:ext cx="2124075" cy="1409081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76E84F40-EE9A-49DB-82C7-9E5378A475EE}"/>
              </a:ext>
            </a:extLst>
          </p:cNvPr>
          <p:cNvSpPr txBox="1"/>
          <p:nvPr/>
        </p:nvSpPr>
        <p:spPr>
          <a:xfrm>
            <a:off x="3943350" y="5350383"/>
            <a:ext cx="3371850" cy="754652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22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Kell egy hely!</a:t>
            </a:r>
          </a:p>
          <a:p>
            <a:r>
              <a:rPr lang="hu-HU" sz="22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Lesz egy hely? </a:t>
            </a:r>
          </a:p>
        </p:txBody>
      </p:sp>
    </p:spTree>
    <p:extLst>
      <p:ext uri="{BB962C8B-B14F-4D97-AF65-F5344CB8AC3E}">
        <p14:creationId xmlns:p14="http://schemas.microsoft.com/office/powerpoint/2010/main" val="2372159324"/>
      </p:ext>
    </p:extLst>
  </p:cSld>
  <p:clrMapOvr>
    <a:masterClrMapping/>
  </p:clrMapOvr>
</p:sld>
</file>

<file path=ppt/theme/theme1.xml><?xml version="1.0" encoding="utf-8"?>
<a:theme xmlns:a="http://schemas.openxmlformats.org/drawingml/2006/main" name="CentralEurope_iService">
  <a:themeElements>
    <a:clrScheme name="Central Europe">
      <a:dk1>
        <a:srgbClr val="4D4D4E"/>
      </a:dk1>
      <a:lt1>
        <a:sysClr val="window" lastClr="FFFFFF"/>
      </a:lt1>
      <a:dk2>
        <a:srgbClr val="7B7B7B"/>
      </a:dk2>
      <a:lt2>
        <a:srgbClr val="A6A6A6"/>
      </a:lt2>
      <a:accent1>
        <a:srgbClr val="7E93A5"/>
      </a:accent1>
      <a:accent2>
        <a:srgbClr val="7D8B8A"/>
      </a:accent2>
      <a:accent3>
        <a:srgbClr val="8A8A8A"/>
      </a:accent3>
      <a:accent4>
        <a:srgbClr val="90ABAB"/>
      </a:accent4>
      <a:accent5>
        <a:srgbClr val="C8D3D8"/>
      </a:accent5>
      <a:accent6>
        <a:srgbClr val="4D4933"/>
      </a:accent6>
      <a:hlink>
        <a:srgbClr val="7E93A5"/>
      </a:hlink>
      <a:folHlink>
        <a:srgbClr val="7E93A5"/>
      </a:folHlink>
    </a:clrScheme>
    <a:fontScheme name="Central Europ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76794" tIns="38397" rIns="76794" bIns="38397" rtlCol="0">
        <a:spAutoFit/>
      </a:bodyPr>
      <a:lstStyle>
        <a:defPPr>
          <a:defRPr sz="2200" b="1" dirty="0" smtClean="0">
            <a:solidFill>
              <a:schemeClr val="accent1"/>
            </a:solidFill>
            <a:latin typeface="Trebuchet MS" pitchFamily="34" charset="0"/>
            <a:cs typeface="Raleway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950</Words>
  <Application>Microsoft Office PowerPoint</Application>
  <PresentationFormat>Diavetítés a képernyőre (4:3 oldalarány)</PresentationFormat>
  <Paragraphs>139</Paragraphs>
  <Slides>14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23" baseType="lpstr">
      <vt:lpstr>Arial</vt:lpstr>
      <vt:lpstr>Gill Sans</vt:lpstr>
      <vt:lpstr>Raleway Light</vt:lpstr>
      <vt:lpstr>Texta Light</vt:lpstr>
      <vt:lpstr>Texta Medium</vt:lpstr>
      <vt:lpstr>Trebuchet MS</vt:lpstr>
      <vt:lpstr>Wingdings</vt:lpstr>
      <vt:lpstr>Wingdings 2</vt:lpstr>
      <vt:lpstr>CentralEurope_iService</vt:lpstr>
      <vt:lpstr>PowerPoint-bemutató</vt:lpstr>
      <vt:lpstr>Tartalom </vt:lpstr>
      <vt:lpstr>1. Kulturális és kreatív gazdaság </vt:lpstr>
      <vt:lpstr>1. Kulturális és kreatív gazdaság </vt:lpstr>
      <vt:lpstr>1. Kulturális és kreatív gazdaság </vt:lpstr>
      <vt:lpstr>1. Kulturális és kreatív gazdaság </vt:lpstr>
      <vt:lpstr>2. Felismert szükségesség (?) </vt:lpstr>
      <vt:lpstr>3. Személyek és ötletek  </vt:lpstr>
      <vt:lpstr>4. a HELYEK szerepe </vt:lpstr>
      <vt:lpstr>PowerPoint-bemutató</vt:lpstr>
      <vt:lpstr>5. Helyi örökségre alapozott kreativitás  </vt:lpstr>
      <vt:lpstr>6. Fókuszban a városi CCI objektív helyzete – tudunk bármit is? </vt:lpstr>
      <vt:lpstr>7. Kulturális és kreatív gazdaság –lehetőségek – adottságok és piaci igények 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Földi Zsuzsanna</dc:creator>
  <cp:lastModifiedBy>Földi Zsuzsanna</cp:lastModifiedBy>
  <cp:revision>58</cp:revision>
  <dcterms:created xsi:type="dcterms:W3CDTF">2020-02-18T11:30:12Z</dcterms:created>
  <dcterms:modified xsi:type="dcterms:W3CDTF">2020-02-19T21:24:48Z</dcterms:modified>
</cp:coreProperties>
</file>