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7"/>
  </p:notesMasterIdLst>
  <p:handoutMasterIdLst>
    <p:handoutMasterId r:id="rId28"/>
  </p:handoutMasterIdLst>
  <p:sldIdLst>
    <p:sldId id="658" r:id="rId2"/>
    <p:sldId id="720" r:id="rId3"/>
    <p:sldId id="734" r:id="rId4"/>
    <p:sldId id="740" r:id="rId5"/>
    <p:sldId id="721" r:id="rId6"/>
    <p:sldId id="741" r:id="rId7"/>
    <p:sldId id="723" r:id="rId8"/>
    <p:sldId id="742" r:id="rId9"/>
    <p:sldId id="732" r:id="rId10"/>
    <p:sldId id="725" r:id="rId11"/>
    <p:sldId id="733" r:id="rId12"/>
    <p:sldId id="736" r:id="rId13"/>
    <p:sldId id="724" r:id="rId14"/>
    <p:sldId id="737" r:id="rId15"/>
    <p:sldId id="726" r:id="rId16"/>
    <p:sldId id="727" r:id="rId17"/>
    <p:sldId id="744" r:id="rId18"/>
    <p:sldId id="745" r:id="rId19"/>
    <p:sldId id="728" r:id="rId20"/>
    <p:sldId id="746" r:id="rId21"/>
    <p:sldId id="747" r:id="rId22"/>
    <p:sldId id="749" r:id="rId23"/>
    <p:sldId id="748" r:id="rId24"/>
    <p:sldId id="743" r:id="rId25"/>
    <p:sldId id="730" r:id="rId26"/>
  </p:sldIdLst>
  <p:sldSz cx="9144000" cy="6858000" type="screen4x3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gorin, Flavia-Elvira" initials="BF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4A4"/>
    <a:srgbClr val="77726B"/>
    <a:srgbClr val="67635D"/>
    <a:srgbClr val="000000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3" autoAdjust="0"/>
    <p:restoredTop sz="99404" autoAdjust="0"/>
  </p:normalViewPr>
  <p:slideViewPr>
    <p:cSldViewPr snapToGrid="0" snapToObjects="1">
      <p:cViewPr>
        <p:scale>
          <a:sx n="80" d="100"/>
          <a:sy n="80" d="100"/>
        </p:scale>
        <p:origin x="-1218" y="-198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pPr/>
              <a:t>8/17/2022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pPr/>
              <a:t>‹Nr.›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Meeting xy</a:t>
            </a:r>
            <a:br>
              <a:rPr lang="en-GB" noProof="0" smtClean="0"/>
            </a:br>
            <a:r>
              <a:rPr lang="en-GB" noProof="0" smtClean="0"/>
              <a:t>Place | DD Month YYYY</a:t>
            </a:r>
            <a:endParaRPr lang="en-GB" noProof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  <a:endParaRPr lang="en-GB" altLang="de-DE" sz="1400" noProof="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470" y="121319"/>
            <a:ext cx="2156998" cy="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 overview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Specific Objectives, Output, Other icons - specific</a:t>
            </a:r>
            <a:endParaRPr lang="en-GB" noProof="0" dirty="0"/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Icons</a:t>
            </a:r>
            <a:br>
              <a:rPr lang="en-GB" noProof="0" dirty="0" smtClean="0"/>
            </a:br>
            <a:r>
              <a:rPr lang="en-GB" noProof="0" dirty="0" smtClean="0"/>
              <a:t>Unspecific 1</a:t>
            </a:r>
            <a:endParaRPr lang="en-GB" noProof="0" dirty="0"/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Icons </a:t>
            </a:r>
            <a:br>
              <a:rPr lang="en-GB" noProof="0" dirty="0" smtClean="0"/>
            </a:br>
            <a:r>
              <a:rPr lang="en-GB" noProof="0" dirty="0" smtClean="0"/>
              <a:t>Unspecific 2</a:t>
            </a:r>
            <a:endParaRPr lang="en-GB" noProof="0" dirty="0"/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Project partnership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68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smtClean="0"/>
              <a:t>FULL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Insert Diagram with a click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 smtClean="0"/>
              <a:t>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Insert Diagram with a 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to edit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0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500" b="1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500" b="0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500" b="0" kern="1200" spc="50" baseline="0" noProof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904" y="149227"/>
            <a:ext cx="1776117" cy="7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2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‹Nr.›</a:t>
            </a:fld>
            <a:endParaRPr lang="en-GB" sz="1200" b="0" noProof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68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4" r:id="rId18"/>
    <p:sldLayoutId id="2147483865" r:id="rId19"/>
    <p:sldLayoutId id="2147483866" r:id="rId20"/>
    <p:sldLayoutId id="2147483863" r:id="rId2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104926" y="4732402"/>
            <a:ext cx="7754912" cy="732196"/>
          </a:xfrm>
        </p:spPr>
        <p:txBody>
          <a:bodyPr/>
          <a:lstStyle/>
          <a:p>
            <a:r>
              <a:rPr lang="sk-SK" b="1" dirty="0" smtClean="0"/>
              <a:t>ZOOM</a:t>
            </a:r>
            <a:endParaRPr lang="en-GB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err="1" smtClean="0"/>
              <a:t>Employment</a:t>
            </a:r>
            <a:r>
              <a:rPr lang="sk-SK" dirty="0" smtClean="0"/>
              <a:t> </a:t>
            </a:r>
            <a:r>
              <a:rPr lang="sk-SK" dirty="0" err="1" smtClean="0"/>
              <a:t>Voucher</a:t>
            </a:r>
            <a:r>
              <a:rPr lang="sk-SK" dirty="0" smtClean="0"/>
              <a:t> </a:t>
            </a:r>
            <a:r>
              <a:rPr lang="sk-SK" dirty="0" err="1" smtClean="0"/>
              <a:t>Programmes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 smtClean="0"/>
              <a:t>Lubomir </a:t>
            </a:r>
            <a:r>
              <a:rPr lang="sk-SK" dirty="0" err="1" smtClean="0"/>
              <a:t>Billy</a:t>
            </a:r>
            <a:r>
              <a:rPr lang="sk-SK" dirty="0" smtClean="0"/>
              <a:t> / Centire (PP11) and </a:t>
            </a:r>
            <a:r>
              <a:rPr lang="sk-SK" dirty="0" err="1" smtClean="0"/>
              <a:t>guests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algn="ctr"/>
            <a:r>
              <a:rPr lang="sk-SK" sz="8000" dirty="0" err="1" smtClean="0"/>
              <a:t>The</a:t>
            </a:r>
            <a:r>
              <a:rPr lang="sk-SK" sz="8000" dirty="0" smtClean="0"/>
              <a:t> </a:t>
            </a:r>
            <a:r>
              <a:rPr lang="sk-SK" sz="8000" dirty="0" err="1" smtClean="0"/>
              <a:t>Czech</a:t>
            </a:r>
            <a:r>
              <a:rPr lang="sk-SK" sz="8000" dirty="0" smtClean="0"/>
              <a:t> </a:t>
            </a:r>
            <a:r>
              <a:rPr lang="sk-SK" sz="8000" dirty="0" err="1" smtClean="0"/>
              <a:t>Republic</a:t>
            </a:r>
            <a:endParaRPr lang="sk-SK" sz="8000" dirty="0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  <p:pic>
        <p:nvPicPr>
          <p:cNvPr id="6" name="Obrázok 5" descr="schemy_voucher_model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6421" y="0"/>
            <a:ext cx="969684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schemy_voucher_mode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421" y="0"/>
            <a:ext cx="969684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sk-SK" sz="9600" dirty="0" err="1" smtClean="0"/>
              <a:t>Hungary</a:t>
            </a:r>
            <a:endParaRPr lang="sk-SK" sz="9600" dirty="0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schemy_voucher_model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sk-SK" sz="9600" dirty="0" err="1" smtClean="0"/>
              <a:t>Poland</a:t>
            </a:r>
            <a:endParaRPr lang="sk-SK" sz="9600" dirty="0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sk-SK" sz="9600" dirty="0" err="1" smtClean="0"/>
              <a:t>Slovenia</a:t>
            </a:r>
            <a:endParaRPr lang="sk-SK" sz="9600" dirty="0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  <p:pic>
        <p:nvPicPr>
          <p:cNvPr id="5" name="Obrázok 4" descr="schemy_voucher_model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6841" y="-162962"/>
            <a:ext cx="9927261" cy="7020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sk-SK" sz="9600" dirty="0" err="1" smtClean="0"/>
              <a:t>Slovenia</a:t>
            </a:r>
            <a:endParaRPr lang="sk-SK" sz="9600" dirty="0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schemy_voucher_model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421" y="0"/>
            <a:ext cx="969684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sk-SK" sz="9600" dirty="0" smtClean="0"/>
              <a:t>Slovakia</a:t>
            </a:r>
            <a:endParaRPr lang="sk-SK" sz="9600" dirty="0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sk-SK" sz="9600" dirty="0" err="1" smtClean="0"/>
              <a:t>Germany</a:t>
            </a:r>
            <a:r>
              <a:rPr lang="sk-SK" sz="9600" dirty="0" smtClean="0"/>
              <a:t> </a:t>
            </a:r>
            <a:endParaRPr lang="sk-SK" sz="9600" dirty="0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IMG_20210505_083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voucher_PVK_II_online_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074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Praca v kocke_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7294"/>
            <a:ext cx="9144000" cy="4443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 descr="Matky v pra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783" y="-144855"/>
            <a:ext cx="10504283" cy="7002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schemy_voucher_mode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421" y="0"/>
            <a:ext cx="9696842" cy="68580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788467" y="2969537"/>
            <a:ext cx="1004935" cy="787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algn="ctr"/>
            <a:r>
              <a:rPr lang="sk-SK" sz="8000" dirty="0" smtClean="0"/>
              <a:t>Q &amp; A</a:t>
            </a:r>
            <a:endParaRPr lang="sk-SK" sz="8000" dirty="0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  <p:pic>
        <p:nvPicPr>
          <p:cNvPr id="6" name="Obrázok 5" descr="schemy_voucher_model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schemy_voucher_model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421" y="0"/>
            <a:ext cx="969684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sk-SK" sz="9600" dirty="0" err="1" smtClean="0"/>
              <a:t>Austria</a:t>
            </a:r>
            <a:r>
              <a:rPr lang="sk-SK" sz="9600" dirty="0" smtClean="0"/>
              <a:t> </a:t>
            </a:r>
            <a:endParaRPr lang="sk-SK" sz="9600" dirty="0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schemy_voucher_model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421" y="-1"/>
            <a:ext cx="9728239" cy="6880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sk-SK" sz="9600" dirty="0" err="1" smtClean="0"/>
              <a:t>Croatia</a:t>
            </a:r>
            <a:endParaRPr lang="sk-SK" sz="9600" dirty="0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  <p:pic>
        <p:nvPicPr>
          <p:cNvPr id="6" name="Obrázok 5" descr="schemy_voucher_mode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437" y="-135802"/>
            <a:ext cx="9888858" cy="6993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8" y="149225"/>
            <a:ext cx="1815840" cy="779342"/>
          </a:xfrm>
          <a:prstGeom prst="rect">
            <a:avLst/>
          </a:prstGeom>
        </p:spPr>
      </p:pic>
      <p:pic>
        <p:nvPicPr>
          <p:cNvPr id="6" name="Obrázok 5" descr="schemy_voucher_model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6421" y="0"/>
            <a:ext cx="969684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0</TotalTime>
  <Words>28</Words>
  <Application>Microsoft Office PowerPoint</Application>
  <PresentationFormat>Bildschirmpräsentation (4:3)</PresentationFormat>
  <Paragraphs>14</Paragraphs>
  <Slides>25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CentralEurope_iService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Windows-Benutzer</cp:lastModifiedBy>
  <cp:revision>1972</cp:revision>
  <dcterms:created xsi:type="dcterms:W3CDTF">2014-11-12T21:47:38Z</dcterms:created>
  <dcterms:modified xsi:type="dcterms:W3CDTF">2022-08-17T10:06:55Z</dcterms:modified>
</cp:coreProperties>
</file>