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23"/>
  </p:notesMasterIdLst>
  <p:handoutMasterIdLst>
    <p:handoutMasterId r:id="rId24"/>
  </p:handoutMasterIdLst>
  <p:sldIdLst>
    <p:sldId id="658" r:id="rId2"/>
    <p:sldId id="655" r:id="rId3"/>
    <p:sldId id="683" r:id="rId4"/>
    <p:sldId id="671" r:id="rId5"/>
    <p:sldId id="672" r:id="rId6"/>
    <p:sldId id="684" r:id="rId7"/>
    <p:sldId id="673" r:id="rId8"/>
    <p:sldId id="674" r:id="rId9"/>
    <p:sldId id="675" r:id="rId10"/>
    <p:sldId id="676" r:id="rId11"/>
    <p:sldId id="677" r:id="rId12"/>
    <p:sldId id="681" r:id="rId13"/>
    <p:sldId id="678" r:id="rId14"/>
    <p:sldId id="679" r:id="rId15"/>
    <p:sldId id="680" r:id="rId16"/>
    <p:sldId id="689" r:id="rId17"/>
    <p:sldId id="687" r:id="rId18"/>
    <p:sldId id="688" r:id="rId19"/>
    <p:sldId id="669" r:id="rId20"/>
    <p:sldId id="686" r:id="rId21"/>
    <p:sldId id="685" r:id="rId22"/>
  </p:sldIdLst>
  <p:sldSz cx="9144000" cy="6858000" type="screen4x3"/>
  <p:notesSz cx="6858000" cy="9144000"/>
  <p:defaultTextStyle>
    <a:defPPr>
      <a:defRPr lang="en-US"/>
    </a:defPPr>
    <a:lvl1pPr marL="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3971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7942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51913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35885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9856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4A4"/>
    <a:srgbClr val="77726B"/>
    <a:srgbClr val="67635D"/>
    <a:srgbClr val="000000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3" autoAdjust="0"/>
    <p:restoredTop sz="99404" autoAdjust="0"/>
  </p:normalViewPr>
  <p:slideViewPr>
    <p:cSldViewPr snapToGrid="0" snapToObjects="1">
      <p:cViewPr>
        <p:scale>
          <a:sx n="120" d="100"/>
          <a:sy n="120" d="100"/>
        </p:scale>
        <p:origin x="-1404" y="-72"/>
      </p:cViewPr>
      <p:guideLst>
        <p:guide orient="horz" pos="4306"/>
        <p:guide orient="horz"/>
        <p:guide pos="5480"/>
        <p:guide pos="2792"/>
        <p:guide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2" d="100"/>
          <a:sy n="102" d="100"/>
        </p:scale>
        <p:origin x="-351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>
                <a:latin typeface="Trebuchet MS" pitchFamily="34" charset="0"/>
              </a:rPr>
              <a:t>6/27/2017</a:t>
            </a:fld>
            <a:endParaRPr lang="en-US" dirty="0">
              <a:latin typeface="Trebuchet MS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>
                <a:latin typeface="Trebuchet MS" pitchFamily="34" charset="0"/>
              </a:rPr>
              <a:t>‹N›</a:t>
            </a:fld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6/27/2017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383971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767942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151913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535885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1919856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2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18" Type="http://schemas.openxmlformats.org/officeDocument/2006/relationships/image" Target="../media/image21.wmf"/><Relationship Id="rId3" Type="http://schemas.openxmlformats.org/officeDocument/2006/relationships/image" Target="../media/image6.wmf"/><Relationship Id="rId21" Type="http://schemas.openxmlformats.org/officeDocument/2006/relationships/image" Target="../media/image24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17" Type="http://schemas.openxmlformats.org/officeDocument/2006/relationships/image" Target="../media/image20.wmf"/><Relationship Id="rId2" Type="http://schemas.openxmlformats.org/officeDocument/2006/relationships/image" Target="../media/image5.wmf"/><Relationship Id="rId16" Type="http://schemas.openxmlformats.org/officeDocument/2006/relationships/image" Target="../media/image19.wmf"/><Relationship Id="rId20" Type="http://schemas.openxmlformats.org/officeDocument/2006/relationships/image" Target="../media/image23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5" Type="http://schemas.openxmlformats.org/officeDocument/2006/relationships/image" Target="../media/image18.wmf"/><Relationship Id="rId23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image" Target="../media/image22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Relationship Id="rId22" Type="http://schemas.openxmlformats.org/officeDocument/2006/relationships/image" Target="../media/image25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 userDrawn="1"/>
        </p:nvSpPr>
        <p:spPr>
          <a:xfrm>
            <a:off x="0" y="4513081"/>
            <a:ext cx="9144000" cy="23449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4" name="Freeform 2"/>
          <p:cNvSpPr>
            <a:spLocks noChangeArrowheads="1"/>
          </p:cNvSpPr>
          <p:nvPr userDrawn="1"/>
        </p:nvSpPr>
        <p:spPr bwMode="auto">
          <a:xfrm>
            <a:off x="715716" y="4857905"/>
            <a:ext cx="164475" cy="267271"/>
          </a:xfrm>
          <a:custGeom>
            <a:avLst/>
            <a:gdLst>
              <a:gd name="T0" fmla="*/ 125 w 249"/>
              <a:gd name="T1" fmla="*/ 0 h 400"/>
              <a:gd name="T2" fmla="*/ 125 w 249"/>
              <a:gd name="T3" fmla="*/ 0 h 400"/>
              <a:gd name="T4" fmla="*/ 0 w 249"/>
              <a:gd name="T5" fmla="*/ 125 h 400"/>
              <a:gd name="T6" fmla="*/ 125 w 249"/>
              <a:gd name="T7" fmla="*/ 399 h 400"/>
              <a:gd name="T8" fmla="*/ 248 w 249"/>
              <a:gd name="T9" fmla="*/ 125 h 400"/>
              <a:gd name="T10" fmla="*/ 125 w 249"/>
              <a:gd name="T11" fmla="*/ 0 h 400"/>
              <a:gd name="T12" fmla="*/ 125 w 249"/>
              <a:gd name="T13" fmla="*/ 196 h 400"/>
              <a:gd name="T14" fmla="*/ 125 w 249"/>
              <a:gd name="T15" fmla="*/ 196 h 400"/>
              <a:gd name="T16" fmla="*/ 53 w 249"/>
              <a:gd name="T17" fmla="*/ 125 h 400"/>
              <a:gd name="T18" fmla="*/ 125 w 249"/>
              <a:gd name="T19" fmla="*/ 54 h 400"/>
              <a:gd name="T20" fmla="*/ 195 w 249"/>
              <a:gd name="T21" fmla="*/ 125 h 400"/>
              <a:gd name="T22" fmla="*/ 125 w 249"/>
              <a:gd name="T23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9" h="400">
                <a:moveTo>
                  <a:pt x="125" y="0"/>
                </a:moveTo>
                <a:lnTo>
                  <a:pt x="125" y="0"/>
                </a:lnTo>
                <a:cubicBezTo>
                  <a:pt x="53" y="0"/>
                  <a:pt x="0" y="54"/>
                  <a:pt x="0" y="125"/>
                </a:cubicBezTo>
                <a:cubicBezTo>
                  <a:pt x="0" y="240"/>
                  <a:pt x="125" y="399"/>
                  <a:pt x="125" y="399"/>
                </a:cubicBezTo>
                <a:cubicBezTo>
                  <a:pt x="125" y="399"/>
                  <a:pt x="248" y="240"/>
                  <a:pt x="248" y="125"/>
                </a:cubicBezTo>
                <a:cubicBezTo>
                  <a:pt x="248" y="54"/>
                  <a:pt x="195" y="0"/>
                  <a:pt x="125" y="0"/>
                </a:cubicBezTo>
                <a:close/>
                <a:moveTo>
                  <a:pt x="125" y="196"/>
                </a:moveTo>
                <a:lnTo>
                  <a:pt x="125" y="196"/>
                </a:lnTo>
                <a:cubicBezTo>
                  <a:pt x="88" y="196"/>
                  <a:pt x="53" y="160"/>
                  <a:pt x="53" y="125"/>
                </a:cubicBezTo>
                <a:cubicBezTo>
                  <a:pt x="53" y="89"/>
                  <a:pt x="88" y="54"/>
                  <a:pt x="125" y="54"/>
                </a:cubicBezTo>
                <a:cubicBezTo>
                  <a:pt x="159" y="54"/>
                  <a:pt x="195" y="89"/>
                  <a:pt x="195" y="125"/>
                </a:cubicBezTo>
                <a:cubicBezTo>
                  <a:pt x="195" y="160"/>
                  <a:pt x="159" y="196"/>
                  <a:pt x="125" y="19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 noProof="0">
              <a:latin typeface="Trebuchet MS" pitchFamily="34" charset="0"/>
            </a:endParaRPr>
          </a:p>
        </p:txBody>
      </p:sp>
      <p:sp>
        <p:nvSpPr>
          <p:cNvPr id="5" name="AutoShape 71"/>
          <p:cNvSpPr>
            <a:spLocks/>
          </p:cNvSpPr>
          <p:nvPr userDrawn="1"/>
        </p:nvSpPr>
        <p:spPr bwMode="auto">
          <a:xfrm>
            <a:off x="634536" y="5560295"/>
            <a:ext cx="326835" cy="335440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" name="AutoShape 128"/>
          <p:cNvSpPr>
            <a:spLocks/>
          </p:cNvSpPr>
          <p:nvPr userDrawn="1"/>
        </p:nvSpPr>
        <p:spPr bwMode="auto">
          <a:xfrm>
            <a:off x="692929" y="6321461"/>
            <a:ext cx="210048" cy="2301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104926" y="4732402"/>
            <a:ext cx="7754912" cy="573246"/>
          </a:xfrm>
        </p:spPr>
        <p:txBody>
          <a:bodyPr wrap="square" lIns="0" tIns="0" rIns="0" bIns="0" anchor="ctr" anchorCtr="0">
            <a:noAutofit/>
          </a:bodyPr>
          <a:lstStyle>
            <a:lvl1pPr marL="0" indent="0">
              <a:buFontTx/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smtClean="0"/>
              <a:t>Meeting xy</a:t>
            </a:r>
            <a:br>
              <a:rPr lang="en-GB" noProof="0" smtClean="0"/>
            </a:br>
            <a:r>
              <a:rPr lang="en-GB" noProof="0" smtClean="0"/>
              <a:t>Place | DD Month YYYY</a:t>
            </a:r>
            <a:endParaRPr lang="en-GB" noProof="0"/>
          </a:p>
        </p:txBody>
      </p:sp>
      <p:sp>
        <p:nvSpPr>
          <p:cNvPr id="1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104926" y="5464598"/>
            <a:ext cx="7754912" cy="712920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ts val="2500"/>
              </a:lnSpc>
              <a:buFontTx/>
              <a:buNone/>
              <a:defRPr sz="2600" b="1"/>
            </a:lvl1pPr>
          </a:lstStyle>
          <a:p>
            <a:pPr lvl="0"/>
            <a:r>
              <a:rPr lang="en-GB" noProof="0" smtClean="0"/>
              <a:t>Headline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04926" y="6307559"/>
            <a:ext cx="7754912" cy="275990"/>
          </a:xfrm>
        </p:spPr>
        <p:txBody>
          <a:bodyPr wrap="square" lIns="0" tIns="0" rIns="0" bIns="0" anchor="ctr" anchorCtr="0">
            <a:noAutofit/>
          </a:bodyPr>
          <a:lstStyle>
            <a:lvl1pPr marL="0" indent="0" eaLnBrk="1" hangingPunct="1">
              <a:spcBef>
                <a:spcPct val="5000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pPr eaLnBrk="1" hangingPunct="1">
              <a:spcBef>
                <a:spcPct val="50000"/>
              </a:spcBef>
            </a:pPr>
            <a:r>
              <a:rPr lang="en-GB" altLang="de-DE" sz="1400" noProof="0" dirty="0" smtClean="0">
                <a:solidFill>
                  <a:schemeClr val="accent6">
                    <a:lumMod val="75000"/>
                  </a:schemeClr>
                </a:solidFill>
                <a:latin typeface="Trebuchet MS" pitchFamily="34" charset="0"/>
                <a:cs typeface="Arial" charset="0"/>
              </a:rPr>
              <a:t>Project Acronym | Department | Name</a:t>
            </a:r>
            <a:endParaRPr lang="en-GB" altLang="de-DE" sz="1400" noProof="0" dirty="0">
              <a:solidFill>
                <a:schemeClr val="accent6">
                  <a:lumMod val="75000"/>
                </a:schemeClr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1" name="Picture 2" descr="C:\Users\BaldassinS.APVE\Desktop\TalkNET_CMYK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93" y="164054"/>
            <a:ext cx="2090113" cy="90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_Image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300039" y="1286539"/>
            <a:ext cx="2475058" cy="18181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63947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55851" y="1286540"/>
            <a:ext cx="5903987" cy="1818168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96234" y="3296093"/>
            <a:ext cx="8542338" cy="220094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5320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3315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6384780" y="1286539"/>
            <a:ext cx="2475058" cy="18181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4" y="1286540"/>
            <a:ext cx="5903987" cy="1818168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96234" y="3296093"/>
            <a:ext cx="8542338" cy="220094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4475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7"/>
          <p:cNvCxnSpPr/>
          <p:nvPr userDrawn="1"/>
        </p:nvCxnSpPr>
        <p:spPr>
          <a:xfrm flipH="1">
            <a:off x="4419600" y="1733097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14"/>
          <p:cNvSpPr>
            <a:spLocks/>
          </p:cNvSpPr>
          <p:nvPr userDrawn="1"/>
        </p:nvSpPr>
        <p:spPr bwMode="auto">
          <a:xfrm>
            <a:off x="4230925" y="975585"/>
            <a:ext cx="372112" cy="597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917861" y="149227"/>
            <a:ext cx="6998239" cy="68600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/>
            </a:lvl1pPr>
          </a:lstStyle>
          <a:p>
            <a:r>
              <a:rPr lang="en-GB" noProof="0" smtClean="0"/>
              <a:t>Timeline overview</a:t>
            </a:r>
            <a:endParaRPr lang="en-GB" noProof="0"/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43851" y="18363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cxnSp>
        <p:nvCxnSpPr>
          <p:cNvPr id="14" name="Straight Connector 17"/>
          <p:cNvCxnSpPr/>
          <p:nvPr userDrawn="1"/>
        </p:nvCxnSpPr>
        <p:spPr>
          <a:xfrm flipH="1">
            <a:off x="4417812" y="2727278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7"/>
          <p:cNvCxnSpPr/>
          <p:nvPr userDrawn="1"/>
        </p:nvCxnSpPr>
        <p:spPr>
          <a:xfrm flipH="1">
            <a:off x="4417812" y="3721459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7"/>
          <p:cNvCxnSpPr/>
          <p:nvPr userDrawn="1"/>
        </p:nvCxnSpPr>
        <p:spPr>
          <a:xfrm flipH="1">
            <a:off x="4417812" y="5709820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/>
          <p:cNvCxnSpPr/>
          <p:nvPr userDrawn="1"/>
        </p:nvCxnSpPr>
        <p:spPr>
          <a:xfrm flipH="1">
            <a:off x="4417812" y="4715640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39"/>
          <p:cNvSpPr>
            <a:spLocks/>
          </p:cNvSpPr>
          <p:nvPr userDrawn="1"/>
        </p:nvSpPr>
        <p:spPr bwMode="auto">
          <a:xfrm>
            <a:off x="4221307" y="6239631"/>
            <a:ext cx="415390" cy="457730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2663" tIns="42663" rIns="42663" bIns="42663" anchor="ctr"/>
          <a:lstStyle/>
          <a:p>
            <a:pPr defTabSz="383962">
              <a:defRPr/>
            </a:pPr>
            <a:endParaRPr lang="en-GB" sz="2400" noProof="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43851" y="28337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43851" y="38311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43851" y="48285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43851" y="58259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602428" y="2330659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602428" y="3337197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602428" y="4343735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602428" y="5350272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8619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 userDrawn="1"/>
        </p:nvCxnSpPr>
        <p:spPr>
          <a:xfrm>
            <a:off x="4416983" y="5078355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"/>
          <p:cNvCxnSpPr/>
          <p:nvPr userDrawn="1"/>
        </p:nvCxnSpPr>
        <p:spPr>
          <a:xfrm flipH="1">
            <a:off x="4416983" y="197765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14"/>
          <p:cNvSpPr>
            <a:spLocks/>
          </p:cNvSpPr>
          <p:nvPr userDrawn="1"/>
        </p:nvSpPr>
        <p:spPr bwMode="auto">
          <a:xfrm>
            <a:off x="4230925" y="943686"/>
            <a:ext cx="372112" cy="597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917861" y="149227"/>
            <a:ext cx="6998239" cy="68600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/>
            </a:lvl1pPr>
          </a:lstStyle>
          <a:p>
            <a:r>
              <a:rPr lang="en-GB" noProof="0" smtClean="0"/>
              <a:t>Timeline</a:t>
            </a:r>
            <a:endParaRPr lang="en-GB" noProof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519999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13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436003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227086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17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143089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409062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325065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762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8"/>
          <p:cNvCxnSpPr/>
          <p:nvPr userDrawn="1"/>
        </p:nvCxnSpPr>
        <p:spPr>
          <a:xfrm>
            <a:off x="4416983" y="2741186"/>
            <a:ext cx="2617" cy="19816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7"/>
          <p:cNvCxnSpPr/>
          <p:nvPr userDrawn="1"/>
        </p:nvCxnSpPr>
        <p:spPr>
          <a:xfrm flipH="1">
            <a:off x="4416983" y="-20380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519999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436003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227086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143089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409062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325065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cxnSp>
        <p:nvCxnSpPr>
          <p:cNvPr id="36" name="Straight Connector 8"/>
          <p:cNvCxnSpPr/>
          <p:nvPr userDrawn="1"/>
        </p:nvCxnSpPr>
        <p:spPr>
          <a:xfrm>
            <a:off x="4416983" y="5950857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223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9"/>
          <p:cNvSpPr>
            <a:spLocks/>
          </p:cNvSpPr>
          <p:nvPr userDrawn="1"/>
        </p:nvSpPr>
        <p:spPr bwMode="auto">
          <a:xfrm>
            <a:off x="4221307" y="6239631"/>
            <a:ext cx="415390" cy="457730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2663" tIns="42663" rIns="42663" bIns="42663" anchor="ctr"/>
          <a:lstStyle/>
          <a:p>
            <a:pPr defTabSz="383962">
              <a:defRPr/>
            </a:pPr>
            <a:endParaRPr lang="en-GB" sz="2400" noProof="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cxnSp>
        <p:nvCxnSpPr>
          <p:cNvPr id="29" name="Straight Connector 8"/>
          <p:cNvCxnSpPr/>
          <p:nvPr userDrawn="1"/>
        </p:nvCxnSpPr>
        <p:spPr>
          <a:xfrm flipH="1">
            <a:off x="4409888" y="4121385"/>
            <a:ext cx="7096" cy="211824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"/>
          <p:cNvCxnSpPr/>
          <p:nvPr userDrawn="1"/>
        </p:nvCxnSpPr>
        <p:spPr>
          <a:xfrm flipH="1">
            <a:off x="4416983" y="-105444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434935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350939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142022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58025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323998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36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240001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</a:t>
            </a:r>
            <a:endParaRPr lang="en-GB" noProof="0"/>
          </a:p>
        </p:txBody>
      </p:sp>
      <p:cxnSp>
        <p:nvCxnSpPr>
          <p:cNvPr id="37" name="Straight Connector 8"/>
          <p:cNvCxnSpPr/>
          <p:nvPr userDrawn="1"/>
        </p:nvCxnSpPr>
        <p:spPr>
          <a:xfrm>
            <a:off x="4409888" y="1849461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164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y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4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925220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589272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246234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883750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0454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y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4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2491113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687432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9" name="Picture Placeholder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294794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10" name="Picture Placeholder 24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491113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11" name="Picture Placeholder 24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687432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12" name="Picture Placeholder 24"/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6883750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13" name="Picture Placeholder 24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6883750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7243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Specif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Specific Objectives, Output, Other icons - specific</a:t>
            </a:r>
            <a:endParaRPr lang="en-GB" noProof="0" dirty="0"/>
          </a:p>
        </p:txBody>
      </p:sp>
      <p:pic>
        <p:nvPicPr>
          <p:cNvPr id="1164" name="Picture 140" descr="Y:\MA27\ICONS\Zusatzicons\Calls\ICON_Calls_Budget1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2962274"/>
            <a:ext cx="377825" cy="52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" name="Picture 141" descr="Y:\MA27\ICONS\Zusatzicons\Calls\ICON_Calls_Budget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3" y="2968624"/>
            <a:ext cx="4254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6" name="Picture 142" descr="Y:\MA27\ICONS\Zusatzicons\Calls\ICON_Calls_CallCloses1.wm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37" y="2163762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" name="Picture 143" descr="Y:\MA27\ICONS\Zusatzicons\Calls\ICON_Calls_CallCloses2.wmf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2135187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8" name="Picture 144" descr="Y:\MA27\ICONS\Zusatzicons\Calls\ICON_Calls_CallOpen.wmf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587" y="2136775"/>
            <a:ext cx="492125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9" name="Picture 145" descr="Y:\MA27\ICONS\Zusatzicons\Calls\ICON_Calls_ProjectIdea1.wmf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987" y="2909887"/>
            <a:ext cx="42545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0" name="Picture 146" descr="Y:\MA27\ICONS\Zusatzicons\Calls\ICON_Calls_ProjectIdea2.wmf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2909887"/>
            <a:ext cx="231775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1" name="Picture 147" descr="Y:\MA27\ICONS\Zusatzicons\Calls\ICON_Calls_Results1.wmf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88" y="1976437"/>
            <a:ext cx="4635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2" name="Picture 148" descr="Y:\MA27\ICONS\Zusatzicons\Calls\ICON_Calls_Results2.wmf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2" y="2049462"/>
            <a:ext cx="57467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3" name="Picture 149" descr="Y:\MA27\ICONS\Zusatzicons\Calls\ICON_Calls_Results3.wmf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2057400"/>
            <a:ext cx="5588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4" name="Picture 150" descr="Y:\MA27\ICONS\Zusatzicons\NatuarlCulturalResources\ICON_NaturalCulturalResources_EnvironmentalManagement.wmf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220788"/>
            <a:ext cx="58102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5" name="Picture 151" descr="Y:\MA27\ICONS\Zusatzicons\NatuarlCulturalResources\ICON_NaturalCulturalResources_SustainableUseCultural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2" y="1349375"/>
            <a:ext cx="434975" cy="34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6" name="Picture 152" descr="Y:\MA27\ICONS\Zusatzicons\NatuarlCulturalResources\ICON_NaturalCulturalResources_SustainableUseNatural.wm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363663"/>
            <a:ext cx="47942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8" name="Picture 154" descr="Y:\MA27\ICONS\Zusatzicons\Output\ICON_Output_ActionPlan.wmf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1149350"/>
            <a:ext cx="42545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" name="Picture 155" descr="Y:\MA27\ICONS\Zusatzicons\Output\ICON_Output_InnovationNetwork.wmf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896" y="1209675"/>
            <a:ext cx="454025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0" name="Picture 156" descr="Y:\MA27\ICONS\Zusatzicons\Output\ICON_Output_PilotAction.wmf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7" y="1333500"/>
            <a:ext cx="549275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1" name="Picture 157" descr="Y:\MA27\ICONS\Zusatzicons\Output\ICON_Output_Tools.wmf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1182687"/>
            <a:ext cx="603250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" name="Picture 158" descr="Y:\MA27\ICONS\Zusatzicons\Output\ICON_Output_Training.wmf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7" y="1209675"/>
            <a:ext cx="565150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3" name="Picture 159" descr="Y:\MA27\ICONS\Zusatzicons\Various\ICON_Various_InnovativeSolutions1.wmf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70100"/>
            <a:ext cx="56515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4" name="Picture 160" descr="Y:\MA27\ICONS\Zusatzicons\Various\ICON_Various_InnovativeSolutions2.wmf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060575"/>
            <a:ext cx="542925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5" name="Picture 161" descr="Y:\MA27\ICONS\Zusatzicons\Various\ICON_Various_Project.wmf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2057400"/>
            <a:ext cx="5207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6" name="Picture 162" descr="Y:\MA27\ICONS\Zusatzicons\Various\ICON_Various_Sustainability.wmf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36" y="1976437"/>
            <a:ext cx="682625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57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Unspecif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Icons </a:t>
            </a:r>
            <a:br>
              <a:rPr lang="en-GB" noProof="0" dirty="0" smtClean="0"/>
            </a:br>
            <a:r>
              <a:rPr lang="en-GB" noProof="0" dirty="0" smtClean="0"/>
              <a:t>Unspecific 1</a:t>
            </a:r>
            <a:endParaRPr lang="en-GB" noProof="0" dirty="0"/>
          </a:p>
        </p:txBody>
      </p:sp>
      <p:sp>
        <p:nvSpPr>
          <p:cNvPr id="66" name="AutoShape 7"/>
          <p:cNvSpPr>
            <a:spLocks/>
          </p:cNvSpPr>
          <p:nvPr userDrawn="1"/>
        </p:nvSpPr>
        <p:spPr bwMode="auto">
          <a:xfrm>
            <a:off x="5035795" y="326484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8"/>
          <p:cNvSpPr>
            <a:spLocks/>
          </p:cNvSpPr>
          <p:nvPr userDrawn="1"/>
        </p:nvSpPr>
        <p:spPr bwMode="auto">
          <a:xfrm>
            <a:off x="5497977" y="3264842"/>
            <a:ext cx="198420" cy="198472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9"/>
          <p:cNvSpPr>
            <a:spLocks/>
          </p:cNvSpPr>
          <p:nvPr userDrawn="1"/>
        </p:nvSpPr>
        <p:spPr bwMode="auto">
          <a:xfrm>
            <a:off x="5939430" y="326484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10"/>
          <p:cNvSpPr>
            <a:spLocks/>
          </p:cNvSpPr>
          <p:nvPr userDrawn="1"/>
        </p:nvSpPr>
        <p:spPr bwMode="auto">
          <a:xfrm>
            <a:off x="2216456" y="3259262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0" name="AutoShape 11"/>
          <p:cNvSpPr>
            <a:spLocks/>
          </p:cNvSpPr>
          <p:nvPr userDrawn="1"/>
        </p:nvSpPr>
        <p:spPr bwMode="auto">
          <a:xfrm>
            <a:off x="2724058" y="3259262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1" name="AutoShape 12"/>
          <p:cNvSpPr>
            <a:spLocks/>
          </p:cNvSpPr>
          <p:nvPr userDrawn="1"/>
        </p:nvSpPr>
        <p:spPr bwMode="auto">
          <a:xfrm>
            <a:off x="3205365" y="3259262"/>
            <a:ext cx="198420" cy="218319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2" name="AutoShape 13"/>
          <p:cNvSpPr>
            <a:spLocks/>
          </p:cNvSpPr>
          <p:nvPr userDrawn="1"/>
        </p:nvSpPr>
        <p:spPr bwMode="auto">
          <a:xfrm>
            <a:off x="3693846" y="3259262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3" name="AutoShape 14"/>
          <p:cNvSpPr>
            <a:spLocks/>
          </p:cNvSpPr>
          <p:nvPr userDrawn="1"/>
        </p:nvSpPr>
        <p:spPr bwMode="auto">
          <a:xfrm>
            <a:off x="4154437" y="3253682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15"/>
          <p:cNvSpPr>
            <a:spLocks/>
          </p:cNvSpPr>
          <p:nvPr userDrawn="1"/>
        </p:nvSpPr>
        <p:spPr bwMode="auto">
          <a:xfrm>
            <a:off x="6318973" y="3264842"/>
            <a:ext cx="198420" cy="198472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16"/>
          <p:cNvSpPr>
            <a:spLocks/>
          </p:cNvSpPr>
          <p:nvPr userDrawn="1"/>
        </p:nvSpPr>
        <p:spPr bwMode="auto">
          <a:xfrm>
            <a:off x="6770773" y="32463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17"/>
          <p:cNvSpPr>
            <a:spLocks/>
          </p:cNvSpPr>
          <p:nvPr userDrawn="1"/>
        </p:nvSpPr>
        <p:spPr bwMode="auto">
          <a:xfrm>
            <a:off x="336895" y="36719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7" name="AutoShape 18"/>
          <p:cNvSpPr>
            <a:spLocks/>
          </p:cNvSpPr>
          <p:nvPr userDrawn="1"/>
        </p:nvSpPr>
        <p:spPr bwMode="auto">
          <a:xfrm>
            <a:off x="813422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9" name="AutoShape 20"/>
          <p:cNvSpPr>
            <a:spLocks/>
          </p:cNvSpPr>
          <p:nvPr userDrawn="1"/>
        </p:nvSpPr>
        <p:spPr bwMode="auto">
          <a:xfrm>
            <a:off x="1775241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0" name="AutoShape 21"/>
          <p:cNvSpPr>
            <a:spLocks/>
          </p:cNvSpPr>
          <p:nvPr userDrawn="1"/>
        </p:nvSpPr>
        <p:spPr bwMode="auto">
          <a:xfrm>
            <a:off x="2251008" y="2141815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1" name="AutoShape 22"/>
          <p:cNvSpPr>
            <a:spLocks/>
          </p:cNvSpPr>
          <p:nvPr userDrawn="1"/>
        </p:nvSpPr>
        <p:spPr bwMode="auto">
          <a:xfrm>
            <a:off x="2717971" y="2141815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2" name="AutoShape 23"/>
          <p:cNvSpPr>
            <a:spLocks/>
          </p:cNvSpPr>
          <p:nvPr userDrawn="1"/>
        </p:nvSpPr>
        <p:spPr bwMode="auto">
          <a:xfrm>
            <a:off x="3200075" y="2141815"/>
            <a:ext cx="198420" cy="218319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3" name="AutoShape 24"/>
          <p:cNvSpPr>
            <a:spLocks/>
          </p:cNvSpPr>
          <p:nvPr userDrawn="1"/>
        </p:nvSpPr>
        <p:spPr bwMode="auto">
          <a:xfrm>
            <a:off x="3663055" y="2141017"/>
            <a:ext cx="198420" cy="21831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4" name="AutoShape 25"/>
          <p:cNvSpPr>
            <a:spLocks/>
          </p:cNvSpPr>
          <p:nvPr userDrawn="1"/>
        </p:nvSpPr>
        <p:spPr bwMode="auto">
          <a:xfrm>
            <a:off x="4144362" y="21410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26"/>
          <p:cNvSpPr>
            <a:spLocks/>
          </p:cNvSpPr>
          <p:nvPr userDrawn="1"/>
        </p:nvSpPr>
        <p:spPr bwMode="auto">
          <a:xfrm>
            <a:off x="6351931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27"/>
          <p:cNvSpPr>
            <a:spLocks/>
          </p:cNvSpPr>
          <p:nvPr userDrawn="1"/>
        </p:nvSpPr>
        <p:spPr bwMode="auto">
          <a:xfrm>
            <a:off x="6778481" y="214819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28"/>
          <p:cNvSpPr>
            <a:spLocks/>
          </p:cNvSpPr>
          <p:nvPr userDrawn="1"/>
        </p:nvSpPr>
        <p:spPr bwMode="auto">
          <a:xfrm>
            <a:off x="341739" y="2485353"/>
            <a:ext cx="199216" cy="198472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9" name="AutoShape 30"/>
          <p:cNvSpPr>
            <a:spLocks/>
          </p:cNvSpPr>
          <p:nvPr userDrawn="1"/>
        </p:nvSpPr>
        <p:spPr bwMode="auto">
          <a:xfrm>
            <a:off x="1293198" y="248535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90" name="AutoShape 31"/>
          <p:cNvSpPr>
            <a:spLocks/>
          </p:cNvSpPr>
          <p:nvPr userDrawn="1"/>
        </p:nvSpPr>
        <p:spPr bwMode="auto">
          <a:xfrm>
            <a:off x="1782474" y="248535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91" name="AutoShape 32"/>
          <p:cNvSpPr>
            <a:spLocks/>
          </p:cNvSpPr>
          <p:nvPr userDrawn="1"/>
        </p:nvSpPr>
        <p:spPr bwMode="auto">
          <a:xfrm>
            <a:off x="7219969" y="2492528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33"/>
          <p:cNvSpPr>
            <a:spLocks/>
          </p:cNvSpPr>
          <p:nvPr userDrawn="1"/>
        </p:nvSpPr>
        <p:spPr bwMode="auto">
          <a:xfrm>
            <a:off x="7698886" y="2492528"/>
            <a:ext cx="198420" cy="199268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34"/>
          <p:cNvSpPr>
            <a:spLocks/>
          </p:cNvSpPr>
          <p:nvPr userDrawn="1"/>
        </p:nvSpPr>
        <p:spPr bwMode="auto">
          <a:xfrm>
            <a:off x="8187366" y="2492528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35"/>
          <p:cNvSpPr>
            <a:spLocks/>
          </p:cNvSpPr>
          <p:nvPr userDrawn="1"/>
        </p:nvSpPr>
        <p:spPr bwMode="auto">
          <a:xfrm>
            <a:off x="8185771" y="285519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36"/>
          <p:cNvSpPr>
            <a:spLocks/>
          </p:cNvSpPr>
          <p:nvPr userDrawn="1"/>
        </p:nvSpPr>
        <p:spPr bwMode="auto">
          <a:xfrm>
            <a:off x="8646362" y="285519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37"/>
          <p:cNvSpPr>
            <a:spLocks/>
          </p:cNvSpPr>
          <p:nvPr userDrawn="1"/>
        </p:nvSpPr>
        <p:spPr bwMode="auto">
          <a:xfrm>
            <a:off x="6787681" y="36896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38"/>
          <p:cNvSpPr>
            <a:spLocks/>
          </p:cNvSpPr>
          <p:nvPr userDrawn="1"/>
        </p:nvSpPr>
        <p:spPr bwMode="auto">
          <a:xfrm>
            <a:off x="4612148" y="2859181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39"/>
          <p:cNvSpPr>
            <a:spLocks/>
          </p:cNvSpPr>
          <p:nvPr userDrawn="1"/>
        </p:nvSpPr>
        <p:spPr bwMode="auto">
          <a:xfrm>
            <a:off x="5066360" y="2854398"/>
            <a:ext cx="198420" cy="198472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40"/>
          <p:cNvSpPr>
            <a:spLocks/>
          </p:cNvSpPr>
          <p:nvPr userDrawn="1"/>
        </p:nvSpPr>
        <p:spPr bwMode="auto">
          <a:xfrm>
            <a:off x="5554045" y="2854398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41"/>
          <p:cNvSpPr>
            <a:spLocks/>
          </p:cNvSpPr>
          <p:nvPr userDrawn="1"/>
        </p:nvSpPr>
        <p:spPr bwMode="auto">
          <a:xfrm>
            <a:off x="5974778" y="2854398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42"/>
          <p:cNvSpPr>
            <a:spLocks/>
          </p:cNvSpPr>
          <p:nvPr userDrawn="1"/>
        </p:nvSpPr>
        <p:spPr bwMode="auto">
          <a:xfrm>
            <a:off x="2253398" y="2849574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2" name="AutoShape 43"/>
          <p:cNvSpPr>
            <a:spLocks/>
          </p:cNvSpPr>
          <p:nvPr userDrawn="1"/>
        </p:nvSpPr>
        <p:spPr bwMode="auto">
          <a:xfrm>
            <a:off x="2716378" y="2848817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3" name="AutoShape 44"/>
          <p:cNvSpPr>
            <a:spLocks/>
          </p:cNvSpPr>
          <p:nvPr userDrawn="1"/>
        </p:nvSpPr>
        <p:spPr bwMode="auto">
          <a:xfrm>
            <a:off x="3197683" y="2849574"/>
            <a:ext cx="198420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4" name="AutoShape 45"/>
          <p:cNvSpPr>
            <a:spLocks/>
          </p:cNvSpPr>
          <p:nvPr userDrawn="1"/>
        </p:nvSpPr>
        <p:spPr bwMode="auto">
          <a:xfrm>
            <a:off x="3667836" y="28488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5" name="AutoShape 46"/>
          <p:cNvSpPr>
            <a:spLocks/>
          </p:cNvSpPr>
          <p:nvPr userDrawn="1"/>
        </p:nvSpPr>
        <p:spPr bwMode="auto">
          <a:xfrm>
            <a:off x="4148346" y="28488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47"/>
          <p:cNvSpPr>
            <a:spLocks/>
          </p:cNvSpPr>
          <p:nvPr userDrawn="1"/>
        </p:nvSpPr>
        <p:spPr bwMode="auto">
          <a:xfrm>
            <a:off x="6350338" y="2855196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49"/>
          <p:cNvSpPr>
            <a:spLocks/>
          </p:cNvSpPr>
          <p:nvPr userDrawn="1"/>
        </p:nvSpPr>
        <p:spPr bwMode="auto">
          <a:xfrm>
            <a:off x="6350338" y="1409789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50"/>
          <p:cNvSpPr>
            <a:spLocks/>
          </p:cNvSpPr>
          <p:nvPr userDrawn="1"/>
        </p:nvSpPr>
        <p:spPr bwMode="auto">
          <a:xfrm>
            <a:off x="6778481" y="1409789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51"/>
          <p:cNvSpPr>
            <a:spLocks/>
          </p:cNvSpPr>
          <p:nvPr userDrawn="1"/>
        </p:nvSpPr>
        <p:spPr bwMode="auto">
          <a:xfrm>
            <a:off x="340942" y="1785210"/>
            <a:ext cx="199216" cy="19847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1" name="AutoShape 52"/>
          <p:cNvSpPr>
            <a:spLocks/>
          </p:cNvSpPr>
          <p:nvPr userDrawn="1"/>
        </p:nvSpPr>
        <p:spPr bwMode="auto">
          <a:xfrm>
            <a:off x="804719" y="177963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2" name="AutoShape 53"/>
          <p:cNvSpPr>
            <a:spLocks/>
          </p:cNvSpPr>
          <p:nvPr userDrawn="1"/>
        </p:nvSpPr>
        <p:spPr bwMode="auto">
          <a:xfrm>
            <a:off x="1291602" y="1785210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3" name="AutoShape 54"/>
          <p:cNvSpPr>
            <a:spLocks/>
          </p:cNvSpPr>
          <p:nvPr userDrawn="1"/>
        </p:nvSpPr>
        <p:spPr bwMode="auto">
          <a:xfrm>
            <a:off x="1778489" y="1783616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4" name="AutoShape 55"/>
          <p:cNvSpPr>
            <a:spLocks/>
          </p:cNvSpPr>
          <p:nvPr userDrawn="1"/>
        </p:nvSpPr>
        <p:spPr bwMode="auto">
          <a:xfrm>
            <a:off x="7194470" y="1791588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56"/>
          <p:cNvSpPr>
            <a:spLocks/>
          </p:cNvSpPr>
          <p:nvPr userDrawn="1"/>
        </p:nvSpPr>
        <p:spPr bwMode="auto">
          <a:xfrm>
            <a:off x="7694105" y="1782021"/>
            <a:ext cx="199216" cy="19847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57"/>
          <p:cNvSpPr>
            <a:spLocks/>
          </p:cNvSpPr>
          <p:nvPr userDrawn="1"/>
        </p:nvSpPr>
        <p:spPr bwMode="auto">
          <a:xfrm>
            <a:off x="8189756" y="1782021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59"/>
          <p:cNvSpPr>
            <a:spLocks/>
          </p:cNvSpPr>
          <p:nvPr userDrawn="1"/>
        </p:nvSpPr>
        <p:spPr bwMode="auto">
          <a:xfrm>
            <a:off x="5505685" y="3671985"/>
            <a:ext cx="199216" cy="19847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60"/>
          <p:cNvSpPr>
            <a:spLocks/>
          </p:cNvSpPr>
          <p:nvPr userDrawn="1"/>
        </p:nvSpPr>
        <p:spPr bwMode="auto">
          <a:xfrm>
            <a:off x="4611351" y="1781225"/>
            <a:ext cx="198420" cy="198472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61"/>
          <p:cNvSpPr>
            <a:spLocks/>
          </p:cNvSpPr>
          <p:nvPr userDrawn="1"/>
        </p:nvSpPr>
        <p:spPr bwMode="auto">
          <a:xfrm>
            <a:off x="5066360" y="178042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62"/>
          <p:cNvSpPr>
            <a:spLocks/>
          </p:cNvSpPr>
          <p:nvPr userDrawn="1"/>
        </p:nvSpPr>
        <p:spPr bwMode="auto">
          <a:xfrm>
            <a:off x="5553248" y="178042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63"/>
          <p:cNvSpPr>
            <a:spLocks/>
          </p:cNvSpPr>
          <p:nvPr userDrawn="1"/>
        </p:nvSpPr>
        <p:spPr bwMode="auto">
          <a:xfrm>
            <a:off x="2280553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3" name="AutoShape 64"/>
          <p:cNvSpPr>
            <a:spLocks/>
          </p:cNvSpPr>
          <p:nvPr userDrawn="1"/>
        </p:nvSpPr>
        <p:spPr bwMode="auto">
          <a:xfrm>
            <a:off x="2761861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4" name="AutoShape 65"/>
          <p:cNvSpPr>
            <a:spLocks/>
          </p:cNvSpPr>
          <p:nvPr userDrawn="1"/>
        </p:nvSpPr>
        <p:spPr bwMode="auto">
          <a:xfrm>
            <a:off x="3223245" y="3671984"/>
            <a:ext cx="198420" cy="19847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5" name="AutoShape 66"/>
          <p:cNvSpPr>
            <a:spLocks/>
          </p:cNvSpPr>
          <p:nvPr userDrawn="1"/>
        </p:nvSpPr>
        <p:spPr bwMode="auto">
          <a:xfrm>
            <a:off x="3705350" y="3671984"/>
            <a:ext cx="198420" cy="1984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6" name="AutoShape 67"/>
          <p:cNvSpPr>
            <a:spLocks/>
          </p:cNvSpPr>
          <p:nvPr userDrawn="1"/>
        </p:nvSpPr>
        <p:spPr bwMode="auto">
          <a:xfrm>
            <a:off x="4199408" y="36719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68"/>
          <p:cNvSpPr>
            <a:spLocks/>
          </p:cNvSpPr>
          <p:nvPr userDrawn="1"/>
        </p:nvSpPr>
        <p:spPr bwMode="auto">
          <a:xfrm>
            <a:off x="4602051" y="366640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69"/>
          <p:cNvSpPr>
            <a:spLocks/>
          </p:cNvSpPr>
          <p:nvPr userDrawn="1"/>
        </p:nvSpPr>
        <p:spPr bwMode="auto">
          <a:xfrm>
            <a:off x="336958" y="214739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9" name="AutoShape 70"/>
          <p:cNvSpPr>
            <a:spLocks/>
          </p:cNvSpPr>
          <p:nvPr userDrawn="1"/>
        </p:nvSpPr>
        <p:spPr bwMode="auto">
          <a:xfrm>
            <a:off x="804719" y="214819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30" name="AutoShape 71"/>
          <p:cNvSpPr>
            <a:spLocks/>
          </p:cNvSpPr>
          <p:nvPr userDrawn="1"/>
        </p:nvSpPr>
        <p:spPr bwMode="auto">
          <a:xfrm>
            <a:off x="1293198" y="2147393"/>
            <a:ext cx="199216" cy="198472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32" name="AutoShape 73"/>
          <p:cNvSpPr>
            <a:spLocks/>
          </p:cNvSpPr>
          <p:nvPr userDrawn="1"/>
        </p:nvSpPr>
        <p:spPr bwMode="auto">
          <a:xfrm>
            <a:off x="7220766" y="2148987"/>
            <a:ext cx="198420" cy="198472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74"/>
          <p:cNvSpPr>
            <a:spLocks/>
          </p:cNvSpPr>
          <p:nvPr userDrawn="1"/>
        </p:nvSpPr>
        <p:spPr bwMode="auto">
          <a:xfrm>
            <a:off x="7695698" y="2148987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75"/>
          <p:cNvSpPr>
            <a:spLocks/>
          </p:cNvSpPr>
          <p:nvPr userDrawn="1"/>
        </p:nvSpPr>
        <p:spPr bwMode="auto">
          <a:xfrm>
            <a:off x="8185771" y="214898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AutoShape 76"/>
          <p:cNvSpPr>
            <a:spLocks/>
          </p:cNvSpPr>
          <p:nvPr userDrawn="1"/>
        </p:nvSpPr>
        <p:spPr bwMode="auto">
          <a:xfrm>
            <a:off x="8643970" y="2148987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6" name="AutoShape 77"/>
          <p:cNvSpPr>
            <a:spLocks/>
          </p:cNvSpPr>
          <p:nvPr userDrawn="1"/>
        </p:nvSpPr>
        <p:spPr bwMode="auto">
          <a:xfrm>
            <a:off x="5957520" y="36896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7" name="AutoShape 78"/>
          <p:cNvSpPr>
            <a:spLocks/>
          </p:cNvSpPr>
          <p:nvPr userDrawn="1"/>
        </p:nvSpPr>
        <p:spPr bwMode="auto">
          <a:xfrm>
            <a:off x="4608960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8" name="AutoShape 79"/>
          <p:cNvSpPr>
            <a:spLocks/>
          </p:cNvSpPr>
          <p:nvPr userDrawn="1"/>
        </p:nvSpPr>
        <p:spPr bwMode="auto">
          <a:xfrm>
            <a:off x="5065566" y="2147393"/>
            <a:ext cx="199216" cy="1984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9" name="AutoShape 80"/>
          <p:cNvSpPr>
            <a:spLocks/>
          </p:cNvSpPr>
          <p:nvPr userDrawn="1"/>
        </p:nvSpPr>
        <p:spPr bwMode="auto">
          <a:xfrm>
            <a:off x="5547670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0" name="AutoShape 81"/>
          <p:cNvSpPr>
            <a:spLocks/>
          </p:cNvSpPr>
          <p:nvPr userDrawn="1"/>
        </p:nvSpPr>
        <p:spPr bwMode="auto">
          <a:xfrm>
            <a:off x="5974777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2" name="AutoShape 83"/>
          <p:cNvSpPr>
            <a:spLocks/>
          </p:cNvSpPr>
          <p:nvPr userDrawn="1"/>
        </p:nvSpPr>
        <p:spPr bwMode="auto">
          <a:xfrm>
            <a:off x="6337027" y="3689683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3" name="AutoShape 84"/>
          <p:cNvSpPr>
            <a:spLocks/>
          </p:cNvSpPr>
          <p:nvPr userDrawn="1"/>
        </p:nvSpPr>
        <p:spPr bwMode="auto">
          <a:xfrm>
            <a:off x="4609756" y="2490932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4" name="AutoShape 85"/>
          <p:cNvSpPr>
            <a:spLocks/>
          </p:cNvSpPr>
          <p:nvPr userDrawn="1"/>
        </p:nvSpPr>
        <p:spPr bwMode="auto">
          <a:xfrm>
            <a:off x="5047238" y="249093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5" name="AutoShape 86"/>
          <p:cNvSpPr>
            <a:spLocks/>
          </p:cNvSpPr>
          <p:nvPr userDrawn="1"/>
        </p:nvSpPr>
        <p:spPr bwMode="auto">
          <a:xfrm>
            <a:off x="5553248" y="249093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6" name="AutoShape 87"/>
          <p:cNvSpPr>
            <a:spLocks/>
          </p:cNvSpPr>
          <p:nvPr userDrawn="1"/>
        </p:nvSpPr>
        <p:spPr bwMode="auto">
          <a:xfrm>
            <a:off x="5974777" y="2485353"/>
            <a:ext cx="198420" cy="198472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7" name="AutoShape 88"/>
          <p:cNvSpPr>
            <a:spLocks/>
          </p:cNvSpPr>
          <p:nvPr userDrawn="1"/>
        </p:nvSpPr>
        <p:spPr bwMode="auto">
          <a:xfrm>
            <a:off x="2251008" y="2479774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48" name="AutoShape 89"/>
          <p:cNvSpPr>
            <a:spLocks/>
          </p:cNvSpPr>
          <p:nvPr userDrawn="1"/>
        </p:nvSpPr>
        <p:spPr bwMode="auto">
          <a:xfrm>
            <a:off x="2717174" y="2485312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49" name="AutoShape 90"/>
          <p:cNvSpPr>
            <a:spLocks/>
          </p:cNvSpPr>
          <p:nvPr userDrawn="1"/>
        </p:nvSpPr>
        <p:spPr bwMode="auto">
          <a:xfrm>
            <a:off x="3197683" y="2479774"/>
            <a:ext cx="198420" cy="218319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1" name="AutoShape 92"/>
          <p:cNvSpPr>
            <a:spLocks/>
          </p:cNvSpPr>
          <p:nvPr userDrawn="1"/>
        </p:nvSpPr>
        <p:spPr bwMode="auto">
          <a:xfrm>
            <a:off x="4142770" y="2485312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2" name="AutoShape 93"/>
          <p:cNvSpPr>
            <a:spLocks/>
          </p:cNvSpPr>
          <p:nvPr userDrawn="1"/>
        </p:nvSpPr>
        <p:spPr bwMode="auto">
          <a:xfrm>
            <a:off x="6351931" y="2490932"/>
            <a:ext cx="198420" cy="199268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3" name="AutoShape 94"/>
          <p:cNvSpPr>
            <a:spLocks/>
          </p:cNvSpPr>
          <p:nvPr userDrawn="1"/>
        </p:nvSpPr>
        <p:spPr bwMode="auto">
          <a:xfrm>
            <a:off x="6784854" y="248535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4" name="AutoShape 95"/>
          <p:cNvSpPr>
            <a:spLocks/>
          </p:cNvSpPr>
          <p:nvPr userDrawn="1"/>
        </p:nvSpPr>
        <p:spPr bwMode="auto">
          <a:xfrm>
            <a:off x="336958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5" name="AutoShape 96"/>
          <p:cNvSpPr>
            <a:spLocks/>
          </p:cNvSpPr>
          <p:nvPr userDrawn="1"/>
        </p:nvSpPr>
        <p:spPr bwMode="auto">
          <a:xfrm>
            <a:off x="799936" y="285360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6" name="AutoShape 97"/>
          <p:cNvSpPr>
            <a:spLocks/>
          </p:cNvSpPr>
          <p:nvPr userDrawn="1"/>
        </p:nvSpPr>
        <p:spPr bwMode="auto">
          <a:xfrm>
            <a:off x="1293198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7" name="AutoShape 98"/>
          <p:cNvSpPr>
            <a:spLocks/>
          </p:cNvSpPr>
          <p:nvPr userDrawn="1"/>
        </p:nvSpPr>
        <p:spPr bwMode="auto">
          <a:xfrm>
            <a:off x="1780084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8" name="AutoShape 99"/>
          <p:cNvSpPr>
            <a:spLocks/>
          </p:cNvSpPr>
          <p:nvPr userDrawn="1"/>
        </p:nvSpPr>
        <p:spPr bwMode="auto">
          <a:xfrm>
            <a:off x="7221561" y="28591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9" name="AutoShape 100"/>
          <p:cNvSpPr>
            <a:spLocks/>
          </p:cNvSpPr>
          <p:nvPr userDrawn="1"/>
        </p:nvSpPr>
        <p:spPr bwMode="auto">
          <a:xfrm>
            <a:off x="7698886" y="28559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0" name="AutoShape 101"/>
          <p:cNvSpPr>
            <a:spLocks/>
          </p:cNvSpPr>
          <p:nvPr userDrawn="1"/>
        </p:nvSpPr>
        <p:spPr bwMode="auto">
          <a:xfrm>
            <a:off x="341739" y="1415368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1" name="AutoShape 102"/>
          <p:cNvSpPr>
            <a:spLocks/>
          </p:cNvSpPr>
          <p:nvPr userDrawn="1"/>
        </p:nvSpPr>
        <p:spPr bwMode="auto">
          <a:xfrm>
            <a:off x="803922" y="1409789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2" name="AutoShape 103"/>
          <p:cNvSpPr>
            <a:spLocks/>
          </p:cNvSpPr>
          <p:nvPr userDrawn="1"/>
        </p:nvSpPr>
        <p:spPr bwMode="auto">
          <a:xfrm>
            <a:off x="1292402" y="1409789"/>
            <a:ext cx="199216" cy="199268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3" name="AutoShape 104"/>
          <p:cNvSpPr>
            <a:spLocks/>
          </p:cNvSpPr>
          <p:nvPr userDrawn="1"/>
        </p:nvSpPr>
        <p:spPr bwMode="auto">
          <a:xfrm>
            <a:off x="1780084" y="1409789"/>
            <a:ext cx="199216" cy="199268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4" name="AutoShape 105"/>
          <p:cNvSpPr>
            <a:spLocks/>
          </p:cNvSpPr>
          <p:nvPr userDrawn="1"/>
        </p:nvSpPr>
        <p:spPr bwMode="auto">
          <a:xfrm>
            <a:off x="7221561" y="1416962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5" name="AutoShape 106"/>
          <p:cNvSpPr>
            <a:spLocks/>
          </p:cNvSpPr>
          <p:nvPr userDrawn="1"/>
        </p:nvSpPr>
        <p:spPr bwMode="auto">
          <a:xfrm>
            <a:off x="7694902" y="141696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6" name="AutoShape 107"/>
          <p:cNvSpPr>
            <a:spLocks/>
          </p:cNvSpPr>
          <p:nvPr userDrawn="1"/>
        </p:nvSpPr>
        <p:spPr bwMode="auto">
          <a:xfrm>
            <a:off x="8183382" y="141138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7" name="AutoShape 108"/>
          <p:cNvSpPr>
            <a:spLocks/>
          </p:cNvSpPr>
          <p:nvPr userDrawn="1"/>
        </p:nvSpPr>
        <p:spPr bwMode="auto">
          <a:xfrm>
            <a:off x="8645564" y="141138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8" name="AutoShape 109"/>
          <p:cNvSpPr>
            <a:spLocks/>
          </p:cNvSpPr>
          <p:nvPr userDrawn="1"/>
        </p:nvSpPr>
        <p:spPr bwMode="auto">
          <a:xfrm>
            <a:off x="5035794" y="3689683"/>
            <a:ext cx="198420" cy="199268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9" name="AutoShape 110"/>
          <p:cNvSpPr>
            <a:spLocks/>
          </p:cNvSpPr>
          <p:nvPr userDrawn="1"/>
        </p:nvSpPr>
        <p:spPr bwMode="auto">
          <a:xfrm>
            <a:off x="4609758" y="1409789"/>
            <a:ext cx="199216" cy="199268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0" name="AutoShape 111"/>
          <p:cNvSpPr>
            <a:spLocks/>
          </p:cNvSpPr>
          <p:nvPr userDrawn="1"/>
        </p:nvSpPr>
        <p:spPr bwMode="auto">
          <a:xfrm>
            <a:off x="5071941" y="1409789"/>
            <a:ext cx="199216" cy="199268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1" name="AutoShape 112"/>
          <p:cNvSpPr>
            <a:spLocks/>
          </p:cNvSpPr>
          <p:nvPr userDrawn="1"/>
        </p:nvSpPr>
        <p:spPr bwMode="auto">
          <a:xfrm>
            <a:off x="5553248" y="1410586"/>
            <a:ext cx="198420" cy="199268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2" name="AutoShape 113"/>
          <p:cNvSpPr>
            <a:spLocks/>
          </p:cNvSpPr>
          <p:nvPr userDrawn="1"/>
        </p:nvSpPr>
        <p:spPr bwMode="auto">
          <a:xfrm>
            <a:off x="5979560" y="1410586"/>
            <a:ext cx="199216" cy="199268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3" name="AutoShape 114"/>
          <p:cNvSpPr>
            <a:spLocks/>
          </p:cNvSpPr>
          <p:nvPr userDrawn="1"/>
        </p:nvSpPr>
        <p:spPr bwMode="auto">
          <a:xfrm>
            <a:off x="2251804" y="1405761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4" name="AutoShape 115"/>
          <p:cNvSpPr>
            <a:spLocks/>
          </p:cNvSpPr>
          <p:nvPr userDrawn="1"/>
        </p:nvSpPr>
        <p:spPr bwMode="auto">
          <a:xfrm>
            <a:off x="2716378" y="1404964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5" name="AutoShape 116"/>
          <p:cNvSpPr>
            <a:spLocks/>
          </p:cNvSpPr>
          <p:nvPr userDrawn="1"/>
        </p:nvSpPr>
        <p:spPr bwMode="auto">
          <a:xfrm>
            <a:off x="3199278" y="1409747"/>
            <a:ext cx="198420" cy="219195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6" name="AutoShape 117"/>
          <p:cNvSpPr>
            <a:spLocks/>
          </p:cNvSpPr>
          <p:nvPr userDrawn="1"/>
        </p:nvSpPr>
        <p:spPr bwMode="auto">
          <a:xfrm>
            <a:off x="3667836" y="1409747"/>
            <a:ext cx="198420" cy="219195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7" name="AutoShape 118"/>
          <p:cNvSpPr>
            <a:spLocks/>
          </p:cNvSpPr>
          <p:nvPr userDrawn="1"/>
        </p:nvSpPr>
        <p:spPr bwMode="auto">
          <a:xfrm>
            <a:off x="4149144" y="1409747"/>
            <a:ext cx="198420" cy="219195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8" name="AutoShape 119"/>
          <p:cNvSpPr>
            <a:spLocks/>
          </p:cNvSpPr>
          <p:nvPr userDrawn="1"/>
        </p:nvSpPr>
        <p:spPr bwMode="auto">
          <a:xfrm>
            <a:off x="5979560" y="178122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9" name="AutoShape 120"/>
          <p:cNvSpPr>
            <a:spLocks/>
          </p:cNvSpPr>
          <p:nvPr userDrawn="1"/>
        </p:nvSpPr>
        <p:spPr bwMode="auto">
          <a:xfrm>
            <a:off x="2251804" y="1774050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0" name="AutoShape 121"/>
          <p:cNvSpPr>
            <a:spLocks/>
          </p:cNvSpPr>
          <p:nvPr userDrawn="1"/>
        </p:nvSpPr>
        <p:spPr bwMode="auto">
          <a:xfrm>
            <a:off x="2714783" y="1774848"/>
            <a:ext cx="198420" cy="218319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1" name="AutoShape 122"/>
          <p:cNvSpPr>
            <a:spLocks/>
          </p:cNvSpPr>
          <p:nvPr userDrawn="1"/>
        </p:nvSpPr>
        <p:spPr bwMode="auto">
          <a:xfrm>
            <a:off x="3196090" y="1774050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2" name="AutoShape 123"/>
          <p:cNvSpPr>
            <a:spLocks/>
          </p:cNvSpPr>
          <p:nvPr userDrawn="1"/>
        </p:nvSpPr>
        <p:spPr bwMode="auto">
          <a:xfrm>
            <a:off x="3643133" y="1774050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4" name="AutoShape 125"/>
          <p:cNvSpPr>
            <a:spLocks/>
          </p:cNvSpPr>
          <p:nvPr userDrawn="1"/>
        </p:nvSpPr>
        <p:spPr bwMode="auto">
          <a:xfrm>
            <a:off x="6346355" y="1780427"/>
            <a:ext cx="199216" cy="198472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5" name="AutoShape 126"/>
          <p:cNvSpPr>
            <a:spLocks/>
          </p:cNvSpPr>
          <p:nvPr userDrawn="1"/>
        </p:nvSpPr>
        <p:spPr bwMode="auto">
          <a:xfrm>
            <a:off x="6782465" y="178122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6" name="AutoShape 127"/>
          <p:cNvSpPr>
            <a:spLocks/>
          </p:cNvSpPr>
          <p:nvPr userDrawn="1"/>
        </p:nvSpPr>
        <p:spPr bwMode="auto">
          <a:xfrm>
            <a:off x="341739" y="3267706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7" name="AutoShape 128"/>
          <p:cNvSpPr>
            <a:spLocks/>
          </p:cNvSpPr>
          <p:nvPr userDrawn="1"/>
        </p:nvSpPr>
        <p:spPr bwMode="auto">
          <a:xfrm>
            <a:off x="804719" y="3267706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8" name="AutoShape 129"/>
          <p:cNvSpPr>
            <a:spLocks/>
          </p:cNvSpPr>
          <p:nvPr userDrawn="1"/>
        </p:nvSpPr>
        <p:spPr bwMode="auto">
          <a:xfrm>
            <a:off x="1291602" y="326850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9" name="AutoShape 130"/>
          <p:cNvSpPr>
            <a:spLocks/>
          </p:cNvSpPr>
          <p:nvPr userDrawn="1"/>
        </p:nvSpPr>
        <p:spPr bwMode="auto">
          <a:xfrm>
            <a:off x="1783271" y="3268503"/>
            <a:ext cx="198420" cy="198472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90" name="AutoShape 131"/>
          <p:cNvSpPr>
            <a:spLocks/>
          </p:cNvSpPr>
          <p:nvPr userDrawn="1"/>
        </p:nvSpPr>
        <p:spPr bwMode="auto">
          <a:xfrm>
            <a:off x="7223952" y="3270097"/>
            <a:ext cx="198420" cy="19847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1" name="AutoShape 132"/>
          <p:cNvSpPr>
            <a:spLocks/>
          </p:cNvSpPr>
          <p:nvPr userDrawn="1"/>
        </p:nvSpPr>
        <p:spPr bwMode="auto">
          <a:xfrm>
            <a:off x="7693308" y="3270895"/>
            <a:ext cx="199216" cy="19847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2" name="AutoShape 133"/>
          <p:cNvSpPr>
            <a:spLocks/>
          </p:cNvSpPr>
          <p:nvPr userDrawn="1"/>
        </p:nvSpPr>
        <p:spPr bwMode="auto">
          <a:xfrm>
            <a:off x="8185772" y="327089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3" name="AutoShape 134"/>
          <p:cNvSpPr>
            <a:spLocks/>
          </p:cNvSpPr>
          <p:nvPr userDrawn="1"/>
        </p:nvSpPr>
        <p:spPr bwMode="auto">
          <a:xfrm>
            <a:off x="8648752" y="327089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4" name="AutoShape 135"/>
          <p:cNvSpPr>
            <a:spLocks/>
          </p:cNvSpPr>
          <p:nvPr userDrawn="1"/>
        </p:nvSpPr>
        <p:spPr bwMode="auto">
          <a:xfrm>
            <a:off x="7240664" y="3689682"/>
            <a:ext cx="199216" cy="19847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5" name="AutoShape 136"/>
          <p:cNvSpPr>
            <a:spLocks/>
          </p:cNvSpPr>
          <p:nvPr userDrawn="1"/>
        </p:nvSpPr>
        <p:spPr bwMode="auto">
          <a:xfrm>
            <a:off x="4611351" y="3269301"/>
            <a:ext cx="198420" cy="19847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8" name="Freeform 1"/>
          <p:cNvSpPr>
            <a:spLocks noChangeArrowheads="1"/>
          </p:cNvSpPr>
          <p:nvPr userDrawn="1"/>
        </p:nvSpPr>
        <p:spPr bwMode="auto">
          <a:xfrm>
            <a:off x="5903521" y="4583949"/>
            <a:ext cx="207580" cy="166474"/>
          </a:xfrm>
          <a:custGeom>
            <a:avLst/>
            <a:gdLst>
              <a:gd name="T0" fmla="*/ 399 w 444"/>
              <a:gd name="T1" fmla="*/ 36 h 356"/>
              <a:gd name="T2" fmla="*/ 399 w 444"/>
              <a:gd name="T3" fmla="*/ 36 h 356"/>
              <a:gd name="T4" fmla="*/ 248 w 444"/>
              <a:gd name="T5" fmla="*/ 36 h 356"/>
              <a:gd name="T6" fmla="*/ 221 w 444"/>
              <a:gd name="T7" fmla="*/ 62 h 356"/>
              <a:gd name="T8" fmla="*/ 195 w 444"/>
              <a:gd name="T9" fmla="*/ 36 h 356"/>
              <a:gd name="T10" fmla="*/ 45 w 444"/>
              <a:gd name="T11" fmla="*/ 36 h 356"/>
              <a:gd name="T12" fmla="*/ 45 w 444"/>
              <a:gd name="T13" fmla="*/ 186 h 356"/>
              <a:gd name="T14" fmla="*/ 221 w 444"/>
              <a:gd name="T15" fmla="*/ 355 h 356"/>
              <a:gd name="T16" fmla="*/ 399 w 444"/>
              <a:gd name="T17" fmla="*/ 186 h 356"/>
              <a:gd name="T18" fmla="*/ 399 w 444"/>
              <a:gd name="T19" fmla="*/ 3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4" h="356">
                <a:moveTo>
                  <a:pt x="399" y="36"/>
                </a:moveTo>
                <a:lnTo>
                  <a:pt x="399" y="36"/>
                </a:lnTo>
                <a:cubicBezTo>
                  <a:pt x="355" y="0"/>
                  <a:pt x="293" y="0"/>
                  <a:pt x="248" y="36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51" y="0"/>
                  <a:pt x="89" y="0"/>
                  <a:pt x="45" y="36"/>
                </a:cubicBezTo>
                <a:cubicBezTo>
                  <a:pt x="0" y="80"/>
                  <a:pt x="0" y="151"/>
                  <a:pt x="45" y="186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399" y="186"/>
                  <a:pt x="399" y="186"/>
                  <a:pt x="399" y="186"/>
                </a:cubicBezTo>
                <a:cubicBezTo>
                  <a:pt x="443" y="151"/>
                  <a:pt x="443" y="80"/>
                  <a:pt x="399" y="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199" name="Freeform 2"/>
          <p:cNvSpPr>
            <a:spLocks noChangeArrowheads="1"/>
          </p:cNvSpPr>
          <p:nvPr userDrawn="1"/>
        </p:nvSpPr>
        <p:spPr bwMode="auto">
          <a:xfrm>
            <a:off x="2249304" y="4575729"/>
            <a:ext cx="115094" cy="187026"/>
          </a:xfrm>
          <a:custGeom>
            <a:avLst/>
            <a:gdLst>
              <a:gd name="T0" fmla="*/ 125 w 249"/>
              <a:gd name="T1" fmla="*/ 0 h 400"/>
              <a:gd name="T2" fmla="*/ 125 w 249"/>
              <a:gd name="T3" fmla="*/ 0 h 400"/>
              <a:gd name="T4" fmla="*/ 0 w 249"/>
              <a:gd name="T5" fmla="*/ 125 h 400"/>
              <a:gd name="T6" fmla="*/ 125 w 249"/>
              <a:gd name="T7" fmla="*/ 399 h 400"/>
              <a:gd name="T8" fmla="*/ 248 w 249"/>
              <a:gd name="T9" fmla="*/ 125 h 400"/>
              <a:gd name="T10" fmla="*/ 125 w 249"/>
              <a:gd name="T11" fmla="*/ 0 h 400"/>
              <a:gd name="T12" fmla="*/ 125 w 249"/>
              <a:gd name="T13" fmla="*/ 196 h 400"/>
              <a:gd name="T14" fmla="*/ 125 w 249"/>
              <a:gd name="T15" fmla="*/ 196 h 400"/>
              <a:gd name="T16" fmla="*/ 53 w 249"/>
              <a:gd name="T17" fmla="*/ 125 h 400"/>
              <a:gd name="T18" fmla="*/ 125 w 249"/>
              <a:gd name="T19" fmla="*/ 54 h 400"/>
              <a:gd name="T20" fmla="*/ 195 w 249"/>
              <a:gd name="T21" fmla="*/ 125 h 400"/>
              <a:gd name="T22" fmla="*/ 125 w 249"/>
              <a:gd name="T23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9" h="400">
                <a:moveTo>
                  <a:pt x="125" y="0"/>
                </a:moveTo>
                <a:lnTo>
                  <a:pt x="125" y="0"/>
                </a:lnTo>
                <a:cubicBezTo>
                  <a:pt x="53" y="0"/>
                  <a:pt x="0" y="54"/>
                  <a:pt x="0" y="125"/>
                </a:cubicBezTo>
                <a:cubicBezTo>
                  <a:pt x="0" y="240"/>
                  <a:pt x="125" y="399"/>
                  <a:pt x="125" y="399"/>
                </a:cubicBezTo>
                <a:cubicBezTo>
                  <a:pt x="125" y="399"/>
                  <a:pt x="248" y="240"/>
                  <a:pt x="248" y="125"/>
                </a:cubicBezTo>
                <a:cubicBezTo>
                  <a:pt x="248" y="54"/>
                  <a:pt x="195" y="0"/>
                  <a:pt x="125" y="0"/>
                </a:cubicBezTo>
                <a:close/>
                <a:moveTo>
                  <a:pt x="125" y="196"/>
                </a:moveTo>
                <a:lnTo>
                  <a:pt x="125" y="196"/>
                </a:lnTo>
                <a:cubicBezTo>
                  <a:pt x="88" y="196"/>
                  <a:pt x="53" y="160"/>
                  <a:pt x="53" y="125"/>
                </a:cubicBezTo>
                <a:cubicBezTo>
                  <a:pt x="53" y="89"/>
                  <a:pt x="88" y="54"/>
                  <a:pt x="125" y="54"/>
                </a:cubicBezTo>
                <a:cubicBezTo>
                  <a:pt x="159" y="54"/>
                  <a:pt x="195" y="89"/>
                  <a:pt x="195" y="125"/>
                </a:cubicBezTo>
                <a:cubicBezTo>
                  <a:pt x="195" y="160"/>
                  <a:pt x="159" y="196"/>
                  <a:pt x="125" y="1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0" name="Freeform 3"/>
          <p:cNvSpPr>
            <a:spLocks noChangeArrowheads="1"/>
          </p:cNvSpPr>
          <p:nvPr userDrawn="1"/>
        </p:nvSpPr>
        <p:spPr bwMode="auto">
          <a:xfrm>
            <a:off x="2654187" y="4575729"/>
            <a:ext cx="232241" cy="187026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1" name="Freeform 4"/>
          <p:cNvSpPr>
            <a:spLocks noChangeArrowheads="1"/>
          </p:cNvSpPr>
          <p:nvPr userDrawn="1"/>
        </p:nvSpPr>
        <p:spPr bwMode="auto">
          <a:xfrm>
            <a:off x="1266900" y="4575729"/>
            <a:ext cx="232243" cy="182916"/>
          </a:xfrm>
          <a:custGeom>
            <a:avLst/>
            <a:gdLst>
              <a:gd name="T0" fmla="*/ 372 w 498"/>
              <a:gd name="T1" fmla="*/ 337 h 391"/>
              <a:gd name="T2" fmla="*/ 372 w 498"/>
              <a:gd name="T3" fmla="*/ 337 h 391"/>
              <a:gd name="T4" fmla="*/ 53 w 498"/>
              <a:gd name="T5" fmla="*/ 337 h 391"/>
              <a:gd name="T6" fmla="*/ 53 w 498"/>
              <a:gd name="T7" fmla="*/ 116 h 391"/>
              <a:gd name="T8" fmla="*/ 116 w 498"/>
              <a:gd name="T9" fmla="*/ 116 h 391"/>
              <a:gd name="T10" fmla="*/ 169 w 498"/>
              <a:gd name="T11" fmla="*/ 71 h 391"/>
              <a:gd name="T12" fmla="*/ 27 w 498"/>
              <a:gd name="T13" fmla="*/ 71 h 391"/>
              <a:gd name="T14" fmla="*/ 0 w 498"/>
              <a:gd name="T15" fmla="*/ 89 h 391"/>
              <a:gd name="T16" fmla="*/ 0 w 498"/>
              <a:gd name="T17" fmla="*/ 363 h 391"/>
              <a:gd name="T18" fmla="*/ 27 w 498"/>
              <a:gd name="T19" fmla="*/ 390 h 391"/>
              <a:gd name="T20" fmla="*/ 399 w 498"/>
              <a:gd name="T21" fmla="*/ 390 h 391"/>
              <a:gd name="T22" fmla="*/ 426 w 498"/>
              <a:gd name="T23" fmla="*/ 363 h 391"/>
              <a:gd name="T24" fmla="*/ 426 w 498"/>
              <a:gd name="T25" fmla="*/ 275 h 391"/>
              <a:gd name="T26" fmla="*/ 372 w 498"/>
              <a:gd name="T27" fmla="*/ 310 h 391"/>
              <a:gd name="T28" fmla="*/ 372 w 498"/>
              <a:gd name="T29" fmla="*/ 337 h 391"/>
              <a:gd name="T30" fmla="*/ 328 w 498"/>
              <a:gd name="T31" fmla="*/ 169 h 391"/>
              <a:gd name="T32" fmla="*/ 328 w 498"/>
              <a:gd name="T33" fmla="*/ 169 h 391"/>
              <a:gd name="T34" fmla="*/ 328 w 498"/>
              <a:gd name="T35" fmla="*/ 257 h 391"/>
              <a:gd name="T36" fmla="*/ 497 w 498"/>
              <a:gd name="T37" fmla="*/ 125 h 391"/>
              <a:gd name="T38" fmla="*/ 328 w 498"/>
              <a:gd name="T39" fmla="*/ 0 h 391"/>
              <a:gd name="T40" fmla="*/ 328 w 498"/>
              <a:gd name="T41" fmla="*/ 80 h 391"/>
              <a:gd name="T42" fmla="*/ 133 w 498"/>
              <a:gd name="T43" fmla="*/ 275 h 391"/>
              <a:gd name="T44" fmla="*/ 328 w 498"/>
              <a:gd name="T45" fmla="*/ 169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8" h="391">
                <a:moveTo>
                  <a:pt x="372" y="337"/>
                </a:moveTo>
                <a:lnTo>
                  <a:pt x="372" y="337"/>
                </a:lnTo>
                <a:cubicBezTo>
                  <a:pt x="53" y="337"/>
                  <a:pt x="53" y="337"/>
                  <a:pt x="53" y="337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33" y="98"/>
                  <a:pt x="169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9" y="71"/>
                  <a:pt x="0" y="80"/>
                  <a:pt x="0" y="89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82"/>
                  <a:pt x="9" y="390"/>
                  <a:pt x="27" y="390"/>
                </a:cubicBezTo>
                <a:cubicBezTo>
                  <a:pt x="399" y="390"/>
                  <a:pt x="399" y="390"/>
                  <a:pt x="399" y="390"/>
                </a:cubicBezTo>
                <a:cubicBezTo>
                  <a:pt x="408" y="390"/>
                  <a:pt x="426" y="382"/>
                  <a:pt x="426" y="363"/>
                </a:cubicBezTo>
                <a:cubicBezTo>
                  <a:pt x="426" y="275"/>
                  <a:pt x="426" y="275"/>
                  <a:pt x="426" y="275"/>
                </a:cubicBezTo>
                <a:cubicBezTo>
                  <a:pt x="372" y="310"/>
                  <a:pt x="372" y="310"/>
                  <a:pt x="372" y="310"/>
                </a:cubicBezTo>
                <a:lnTo>
                  <a:pt x="372" y="337"/>
                </a:lnTo>
                <a:close/>
                <a:moveTo>
                  <a:pt x="328" y="169"/>
                </a:moveTo>
                <a:lnTo>
                  <a:pt x="328" y="169"/>
                </a:lnTo>
                <a:cubicBezTo>
                  <a:pt x="328" y="257"/>
                  <a:pt x="328" y="257"/>
                  <a:pt x="328" y="257"/>
                </a:cubicBezTo>
                <a:cubicBezTo>
                  <a:pt x="497" y="125"/>
                  <a:pt x="497" y="125"/>
                  <a:pt x="497" y="125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80"/>
                  <a:pt x="328" y="80"/>
                  <a:pt x="328" y="80"/>
                </a:cubicBezTo>
                <a:cubicBezTo>
                  <a:pt x="133" y="80"/>
                  <a:pt x="133" y="275"/>
                  <a:pt x="133" y="275"/>
                </a:cubicBezTo>
                <a:cubicBezTo>
                  <a:pt x="186" y="187"/>
                  <a:pt x="222" y="169"/>
                  <a:pt x="328" y="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2" name="Freeform 5"/>
          <p:cNvSpPr>
            <a:spLocks noChangeArrowheads="1"/>
          </p:cNvSpPr>
          <p:nvPr userDrawn="1"/>
        </p:nvSpPr>
        <p:spPr bwMode="auto">
          <a:xfrm>
            <a:off x="3120726" y="4555176"/>
            <a:ext cx="224022" cy="224021"/>
          </a:xfrm>
          <a:custGeom>
            <a:avLst/>
            <a:gdLst>
              <a:gd name="T0" fmla="*/ 239 w 480"/>
              <a:gd name="T1" fmla="*/ 0 h 480"/>
              <a:gd name="T2" fmla="*/ 239 w 480"/>
              <a:gd name="T3" fmla="*/ 0 h 480"/>
              <a:gd name="T4" fmla="*/ 0 w 480"/>
              <a:gd name="T5" fmla="*/ 248 h 480"/>
              <a:gd name="T6" fmla="*/ 239 w 480"/>
              <a:gd name="T7" fmla="*/ 479 h 480"/>
              <a:gd name="T8" fmla="*/ 479 w 480"/>
              <a:gd name="T9" fmla="*/ 240 h 480"/>
              <a:gd name="T10" fmla="*/ 239 w 480"/>
              <a:gd name="T11" fmla="*/ 0 h 480"/>
              <a:gd name="T12" fmla="*/ 239 w 480"/>
              <a:gd name="T13" fmla="*/ 426 h 480"/>
              <a:gd name="T14" fmla="*/ 239 w 480"/>
              <a:gd name="T15" fmla="*/ 426 h 480"/>
              <a:gd name="T16" fmla="*/ 53 w 480"/>
              <a:gd name="T17" fmla="*/ 248 h 480"/>
              <a:gd name="T18" fmla="*/ 239 w 480"/>
              <a:gd name="T19" fmla="*/ 53 h 480"/>
              <a:gd name="T20" fmla="*/ 426 w 480"/>
              <a:gd name="T21" fmla="*/ 240 h 480"/>
              <a:gd name="T22" fmla="*/ 239 w 480"/>
              <a:gd name="T23" fmla="*/ 426 h 480"/>
              <a:gd name="T24" fmla="*/ 123 w 480"/>
              <a:gd name="T25" fmla="*/ 354 h 480"/>
              <a:gd name="T26" fmla="*/ 123 w 480"/>
              <a:gd name="T27" fmla="*/ 354 h 480"/>
              <a:gd name="T28" fmla="*/ 283 w 480"/>
              <a:gd name="T29" fmla="*/ 293 h 480"/>
              <a:gd name="T30" fmla="*/ 354 w 480"/>
              <a:gd name="T31" fmla="*/ 124 h 480"/>
              <a:gd name="T32" fmla="*/ 186 w 480"/>
              <a:gd name="T33" fmla="*/ 195 h 480"/>
              <a:gd name="T34" fmla="*/ 123 w 480"/>
              <a:gd name="T35" fmla="*/ 354 h 480"/>
              <a:gd name="T36" fmla="*/ 213 w 480"/>
              <a:gd name="T37" fmla="*/ 213 h 480"/>
              <a:gd name="T38" fmla="*/ 213 w 480"/>
              <a:gd name="T39" fmla="*/ 213 h 480"/>
              <a:gd name="T40" fmla="*/ 310 w 480"/>
              <a:gd name="T41" fmla="*/ 169 h 480"/>
              <a:gd name="T42" fmla="*/ 266 w 480"/>
              <a:gd name="T43" fmla="*/ 266 h 480"/>
              <a:gd name="T44" fmla="*/ 213 w 480"/>
              <a:gd name="T45" fmla="*/ 266 h 480"/>
              <a:gd name="T46" fmla="*/ 213 w 480"/>
              <a:gd name="T47" fmla="*/ 21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80">
                <a:moveTo>
                  <a:pt x="239" y="0"/>
                </a:moveTo>
                <a:lnTo>
                  <a:pt x="239" y="0"/>
                </a:lnTo>
                <a:cubicBezTo>
                  <a:pt x="107" y="9"/>
                  <a:pt x="0" y="115"/>
                  <a:pt x="0" y="248"/>
                </a:cubicBezTo>
                <a:cubicBezTo>
                  <a:pt x="0" y="372"/>
                  <a:pt x="107" y="479"/>
                  <a:pt x="239" y="479"/>
                </a:cubicBezTo>
                <a:cubicBezTo>
                  <a:pt x="372" y="479"/>
                  <a:pt x="479" y="372"/>
                  <a:pt x="479" y="240"/>
                </a:cubicBezTo>
                <a:cubicBezTo>
                  <a:pt x="479" y="107"/>
                  <a:pt x="363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42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6" y="53"/>
                  <a:pt x="426" y="133"/>
                  <a:pt x="426" y="240"/>
                </a:cubicBezTo>
                <a:cubicBezTo>
                  <a:pt x="426" y="346"/>
                  <a:pt x="345" y="426"/>
                  <a:pt x="239" y="426"/>
                </a:cubicBezTo>
                <a:close/>
                <a:moveTo>
                  <a:pt x="123" y="354"/>
                </a:moveTo>
                <a:lnTo>
                  <a:pt x="123" y="354"/>
                </a:lnTo>
                <a:cubicBezTo>
                  <a:pt x="123" y="354"/>
                  <a:pt x="239" y="337"/>
                  <a:pt x="283" y="293"/>
                </a:cubicBezTo>
                <a:cubicBezTo>
                  <a:pt x="336" y="240"/>
                  <a:pt x="354" y="124"/>
                  <a:pt x="354" y="124"/>
                </a:cubicBezTo>
                <a:cubicBezTo>
                  <a:pt x="354" y="124"/>
                  <a:pt x="239" y="142"/>
                  <a:pt x="186" y="195"/>
                </a:cubicBezTo>
                <a:cubicBezTo>
                  <a:pt x="142" y="240"/>
                  <a:pt x="123" y="354"/>
                  <a:pt x="123" y="354"/>
                </a:cubicBezTo>
                <a:close/>
                <a:moveTo>
                  <a:pt x="213" y="213"/>
                </a:moveTo>
                <a:lnTo>
                  <a:pt x="213" y="213"/>
                </a:lnTo>
                <a:cubicBezTo>
                  <a:pt x="239" y="195"/>
                  <a:pt x="274" y="178"/>
                  <a:pt x="310" y="169"/>
                </a:cubicBezTo>
                <a:cubicBezTo>
                  <a:pt x="301" y="204"/>
                  <a:pt x="283" y="248"/>
                  <a:pt x="266" y="266"/>
                </a:cubicBezTo>
                <a:cubicBezTo>
                  <a:pt x="248" y="275"/>
                  <a:pt x="230" y="275"/>
                  <a:pt x="213" y="266"/>
                </a:cubicBezTo>
                <a:cubicBezTo>
                  <a:pt x="204" y="248"/>
                  <a:pt x="204" y="231"/>
                  <a:pt x="213" y="2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3" name="Freeform 6"/>
          <p:cNvSpPr>
            <a:spLocks noChangeArrowheads="1"/>
          </p:cNvSpPr>
          <p:nvPr userDrawn="1"/>
        </p:nvSpPr>
        <p:spPr bwMode="auto">
          <a:xfrm>
            <a:off x="3595487" y="4563397"/>
            <a:ext cx="207579" cy="203468"/>
          </a:xfrm>
          <a:custGeom>
            <a:avLst/>
            <a:gdLst>
              <a:gd name="T0" fmla="*/ 425 w 444"/>
              <a:gd name="T1" fmla="*/ 17 h 435"/>
              <a:gd name="T2" fmla="*/ 425 w 444"/>
              <a:gd name="T3" fmla="*/ 17 h 435"/>
              <a:gd name="T4" fmla="*/ 345 w 444"/>
              <a:gd name="T5" fmla="*/ 35 h 435"/>
              <a:gd name="T6" fmla="*/ 0 w 444"/>
              <a:gd name="T7" fmla="*/ 222 h 435"/>
              <a:gd name="T8" fmla="*/ 195 w 444"/>
              <a:gd name="T9" fmla="*/ 248 h 435"/>
              <a:gd name="T10" fmla="*/ 221 w 444"/>
              <a:gd name="T11" fmla="*/ 434 h 435"/>
              <a:gd name="T12" fmla="*/ 399 w 444"/>
              <a:gd name="T13" fmla="*/ 89 h 435"/>
              <a:gd name="T14" fmla="*/ 425 w 444"/>
              <a:gd name="T15" fmla="*/ 17 h 435"/>
              <a:gd name="T16" fmla="*/ 381 w 444"/>
              <a:gd name="T17" fmla="*/ 62 h 435"/>
              <a:gd name="T18" fmla="*/ 381 w 444"/>
              <a:gd name="T19" fmla="*/ 62 h 435"/>
              <a:gd name="T20" fmla="*/ 239 w 444"/>
              <a:gd name="T21" fmla="*/ 319 h 435"/>
              <a:gd name="T22" fmla="*/ 230 w 444"/>
              <a:gd name="T23" fmla="*/ 204 h 435"/>
              <a:gd name="T24" fmla="*/ 381 w 444"/>
              <a:gd name="T25" fmla="*/ 6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4" name="Freeform 7"/>
          <p:cNvSpPr>
            <a:spLocks noChangeArrowheads="1"/>
          </p:cNvSpPr>
          <p:nvPr userDrawn="1"/>
        </p:nvSpPr>
        <p:spPr bwMode="auto">
          <a:xfrm>
            <a:off x="4990994" y="4563397"/>
            <a:ext cx="180861" cy="207579"/>
          </a:xfrm>
          <a:custGeom>
            <a:avLst/>
            <a:gdLst>
              <a:gd name="T0" fmla="*/ 319 w 390"/>
              <a:gd name="T1" fmla="*/ 301 h 444"/>
              <a:gd name="T2" fmla="*/ 319 w 390"/>
              <a:gd name="T3" fmla="*/ 301 h 444"/>
              <a:gd name="T4" fmla="*/ 274 w 390"/>
              <a:gd name="T5" fmla="*/ 310 h 444"/>
              <a:gd name="T6" fmla="*/ 142 w 390"/>
              <a:gd name="T7" fmla="*/ 239 h 444"/>
              <a:gd name="T8" fmla="*/ 142 w 390"/>
              <a:gd name="T9" fmla="*/ 222 h 444"/>
              <a:gd name="T10" fmla="*/ 142 w 390"/>
              <a:gd name="T11" fmla="*/ 213 h 444"/>
              <a:gd name="T12" fmla="*/ 274 w 390"/>
              <a:gd name="T13" fmla="*/ 133 h 444"/>
              <a:gd name="T14" fmla="*/ 319 w 390"/>
              <a:gd name="T15" fmla="*/ 151 h 444"/>
              <a:gd name="T16" fmla="*/ 389 w 390"/>
              <a:gd name="T17" fmla="*/ 70 h 444"/>
              <a:gd name="T18" fmla="*/ 319 w 390"/>
              <a:gd name="T19" fmla="*/ 0 h 444"/>
              <a:gd name="T20" fmla="*/ 248 w 390"/>
              <a:gd name="T21" fmla="*/ 70 h 444"/>
              <a:gd name="T22" fmla="*/ 248 w 390"/>
              <a:gd name="T23" fmla="*/ 89 h 444"/>
              <a:gd name="T24" fmla="*/ 115 w 390"/>
              <a:gd name="T25" fmla="*/ 169 h 444"/>
              <a:gd name="T26" fmla="*/ 70 w 390"/>
              <a:gd name="T27" fmla="*/ 151 h 444"/>
              <a:gd name="T28" fmla="*/ 0 w 390"/>
              <a:gd name="T29" fmla="*/ 222 h 444"/>
              <a:gd name="T30" fmla="*/ 70 w 390"/>
              <a:gd name="T31" fmla="*/ 301 h 444"/>
              <a:gd name="T32" fmla="*/ 115 w 390"/>
              <a:gd name="T33" fmla="*/ 283 h 444"/>
              <a:gd name="T34" fmla="*/ 248 w 390"/>
              <a:gd name="T35" fmla="*/ 363 h 444"/>
              <a:gd name="T36" fmla="*/ 248 w 390"/>
              <a:gd name="T37" fmla="*/ 372 h 444"/>
              <a:gd name="T38" fmla="*/ 319 w 390"/>
              <a:gd name="T39" fmla="*/ 443 h 444"/>
              <a:gd name="T40" fmla="*/ 389 w 390"/>
              <a:gd name="T41" fmla="*/ 372 h 444"/>
              <a:gd name="T42" fmla="*/ 319 w 390"/>
              <a:gd name="T43" fmla="*/ 30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0" h="444">
                <a:moveTo>
                  <a:pt x="319" y="301"/>
                </a:moveTo>
                <a:lnTo>
                  <a:pt x="319" y="301"/>
                </a:lnTo>
                <a:cubicBezTo>
                  <a:pt x="301" y="301"/>
                  <a:pt x="283" y="301"/>
                  <a:pt x="274" y="310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0"/>
                  <a:pt x="142" y="230"/>
                  <a:pt x="142" y="222"/>
                </a:cubicBezTo>
                <a:lnTo>
                  <a:pt x="142" y="213"/>
                </a:lnTo>
                <a:cubicBezTo>
                  <a:pt x="274" y="133"/>
                  <a:pt x="274" y="133"/>
                  <a:pt x="274" y="133"/>
                </a:cubicBezTo>
                <a:cubicBezTo>
                  <a:pt x="283" y="142"/>
                  <a:pt x="301" y="151"/>
                  <a:pt x="319" y="151"/>
                </a:cubicBezTo>
                <a:cubicBezTo>
                  <a:pt x="363" y="151"/>
                  <a:pt x="389" y="115"/>
                  <a:pt x="389" y="70"/>
                </a:cubicBezTo>
                <a:cubicBezTo>
                  <a:pt x="389" y="35"/>
                  <a:pt x="363" y="0"/>
                  <a:pt x="319" y="0"/>
                </a:cubicBezTo>
                <a:cubicBezTo>
                  <a:pt x="274" y="0"/>
                  <a:pt x="248" y="35"/>
                  <a:pt x="248" y="70"/>
                </a:cubicBezTo>
                <a:cubicBezTo>
                  <a:pt x="248" y="80"/>
                  <a:pt x="248" y="80"/>
                  <a:pt x="248" y="8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07" y="151"/>
                  <a:pt x="88" y="151"/>
                  <a:pt x="70" y="151"/>
                </a:cubicBezTo>
                <a:cubicBezTo>
                  <a:pt x="26" y="151"/>
                  <a:pt x="0" y="186"/>
                  <a:pt x="0" y="222"/>
                </a:cubicBezTo>
                <a:cubicBezTo>
                  <a:pt x="0" y="266"/>
                  <a:pt x="26" y="301"/>
                  <a:pt x="70" y="301"/>
                </a:cubicBezTo>
                <a:cubicBezTo>
                  <a:pt x="88" y="301"/>
                  <a:pt x="107" y="292"/>
                  <a:pt x="115" y="283"/>
                </a:cubicBezTo>
                <a:cubicBezTo>
                  <a:pt x="248" y="363"/>
                  <a:pt x="248" y="363"/>
                  <a:pt x="248" y="363"/>
                </a:cubicBezTo>
                <a:lnTo>
                  <a:pt x="248" y="372"/>
                </a:lnTo>
                <a:cubicBezTo>
                  <a:pt x="248" y="416"/>
                  <a:pt x="274" y="443"/>
                  <a:pt x="319" y="443"/>
                </a:cubicBezTo>
                <a:cubicBezTo>
                  <a:pt x="363" y="443"/>
                  <a:pt x="389" y="416"/>
                  <a:pt x="389" y="372"/>
                </a:cubicBezTo>
                <a:cubicBezTo>
                  <a:pt x="389" y="328"/>
                  <a:pt x="363" y="301"/>
                  <a:pt x="319" y="30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5" name="Freeform 8"/>
          <p:cNvSpPr>
            <a:spLocks noChangeArrowheads="1"/>
          </p:cNvSpPr>
          <p:nvPr userDrawn="1"/>
        </p:nvSpPr>
        <p:spPr bwMode="auto">
          <a:xfrm>
            <a:off x="342042" y="4563397"/>
            <a:ext cx="232243" cy="207579"/>
          </a:xfrm>
          <a:custGeom>
            <a:avLst/>
            <a:gdLst>
              <a:gd name="T0" fmla="*/ 310 w 497"/>
              <a:gd name="T1" fmla="*/ 336 h 444"/>
              <a:gd name="T2" fmla="*/ 310 w 497"/>
              <a:gd name="T3" fmla="*/ 336 h 444"/>
              <a:gd name="T4" fmla="*/ 221 w 497"/>
              <a:gd name="T5" fmla="*/ 257 h 444"/>
              <a:gd name="T6" fmla="*/ 248 w 497"/>
              <a:gd name="T7" fmla="*/ 195 h 444"/>
              <a:gd name="T8" fmla="*/ 274 w 497"/>
              <a:gd name="T9" fmla="*/ 151 h 444"/>
              <a:gd name="T10" fmla="*/ 266 w 497"/>
              <a:gd name="T11" fmla="*/ 133 h 444"/>
              <a:gd name="T12" fmla="*/ 274 w 497"/>
              <a:gd name="T13" fmla="*/ 89 h 444"/>
              <a:gd name="T14" fmla="*/ 177 w 497"/>
              <a:gd name="T15" fmla="*/ 0 h 444"/>
              <a:gd name="T16" fmla="*/ 70 w 497"/>
              <a:gd name="T17" fmla="*/ 89 h 444"/>
              <a:gd name="T18" fmla="*/ 79 w 497"/>
              <a:gd name="T19" fmla="*/ 133 h 444"/>
              <a:gd name="T20" fmla="*/ 70 w 497"/>
              <a:gd name="T21" fmla="*/ 151 h 444"/>
              <a:gd name="T22" fmla="*/ 97 w 497"/>
              <a:gd name="T23" fmla="*/ 195 h 444"/>
              <a:gd name="T24" fmla="*/ 123 w 497"/>
              <a:gd name="T25" fmla="*/ 257 h 444"/>
              <a:gd name="T26" fmla="*/ 35 w 497"/>
              <a:gd name="T27" fmla="*/ 336 h 444"/>
              <a:gd name="T28" fmla="*/ 0 w 497"/>
              <a:gd name="T29" fmla="*/ 345 h 444"/>
              <a:gd name="T30" fmla="*/ 0 w 497"/>
              <a:gd name="T31" fmla="*/ 443 h 444"/>
              <a:gd name="T32" fmla="*/ 398 w 497"/>
              <a:gd name="T33" fmla="*/ 443 h 444"/>
              <a:gd name="T34" fmla="*/ 398 w 497"/>
              <a:gd name="T35" fmla="*/ 399 h 444"/>
              <a:gd name="T36" fmla="*/ 310 w 497"/>
              <a:gd name="T37" fmla="*/ 336 h 444"/>
              <a:gd name="T38" fmla="*/ 425 w 497"/>
              <a:gd name="T39" fmla="*/ 195 h 444"/>
              <a:gd name="T40" fmla="*/ 425 w 497"/>
              <a:gd name="T41" fmla="*/ 195 h 444"/>
              <a:gd name="T42" fmla="*/ 425 w 497"/>
              <a:gd name="T43" fmla="*/ 124 h 444"/>
              <a:gd name="T44" fmla="*/ 372 w 497"/>
              <a:gd name="T45" fmla="*/ 124 h 444"/>
              <a:gd name="T46" fmla="*/ 372 w 497"/>
              <a:gd name="T47" fmla="*/ 195 h 444"/>
              <a:gd name="T48" fmla="*/ 301 w 497"/>
              <a:gd name="T49" fmla="*/ 195 h 444"/>
              <a:gd name="T50" fmla="*/ 301 w 497"/>
              <a:gd name="T51" fmla="*/ 248 h 444"/>
              <a:gd name="T52" fmla="*/ 372 w 497"/>
              <a:gd name="T53" fmla="*/ 248 h 444"/>
              <a:gd name="T54" fmla="*/ 372 w 497"/>
              <a:gd name="T55" fmla="*/ 319 h 444"/>
              <a:gd name="T56" fmla="*/ 425 w 497"/>
              <a:gd name="T57" fmla="*/ 319 h 444"/>
              <a:gd name="T58" fmla="*/ 425 w 497"/>
              <a:gd name="T59" fmla="*/ 248 h 444"/>
              <a:gd name="T60" fmla="*/ 496 w 497"/>
              <a:gd name="T61" fmla="*/ 248 h 444"/>
              <a:gd name="T62" fmla="*/ 496 w 497"/>
              <a:gd name="T63" fmla="*/ 195 h 444"/>
              <a:gd name="T64" fmla="*/ 425 w 497"/>
              <a:gd name="T65" fmla="*/ 195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44">
                <a:moveTo>
                  <a:pt x="310" y="336"/>
                </a:moveTo>
                <a:lnTo>
                  <a:pt x="310" y="336"/>
                </a:lnTo>
                <a:cubicBezTo>
                  <a:pt x="248" y="310"/>
                  <a:pt x="221" y="292"/>
                  <a:pt x="221" y="257"/>
                </a:cubicBezTo>
                <a:cubicBezTo>
                  <a:pt x="221" y="230"/>
                  <a:pt x="239" y="239"/>
                  <a:pt x="248" y="195"/>
                </a:cubicBezTo>
                <a:cubicBezTo>
                  <a:pt x="257" y="177"/>
                  <a:pt x="274" y="195"/>
                  <a:pt x="274" y="151"/>
                </a:cubicBezTo>
                <a:cubicBezTo>
                  <a:pt x="274" y="133"/>
                  <a:pt x="266" y="133"/>
                  <a:pt x="266" y="133"/>
                </a:cubicBezTo>
                <a:cubicBezTo>
                  <a:pt x="266" y="133"/>
                  <a:pt x="274" y="106"/>
                  <a:pt x="274" y="89"/>
                </a:cubicBezTo>
                <a:cubicBezTo>
                  <a:pt x="274" y="62"/>
                  <a:pt x="257" y="0"/>
                  <a:pt x="177" y="0"/>
                </a:cubicBezTo>
                <a:cubicBezTo>
                  <a:pt x="88" y="0"/>
                  <a:pt x="70" y="62"/>
                  <a:pt x="70" y="89"/>
                </a:cubicBezTo>
                <a:cubicBezTo>
                  <a:pt x="70" y="106"/>
                  <a:pt x="79" y="133"/>
                  <a:pt x="79" y="133"/>
                </a:cubicBezTo>
                <a:cubicBezTo>
                  <a:pt x="79" y="133"/>
                  <a:pt x="70" y="133"/>
                  <a:pt x="70" y="151"/>
                </a:cubicBezTo>
                <a:cubicBezTo>
                  <a:pt x="70" y="195"/>
                  <a:pt x="88" y="177"/>
                  <a:pt x="97" y="195"/>
                </a:cubicBezTo>
                <a:cubicBezTo>
                  <a:pt x="106" y="239"/>
                  <a:pt x="123" y="230"/>
                  <a:pt x="123" y="257"/>
                </a:cubicBezTo>
                <a:cubicBezTo>
                  <a:pt x="123" y="292"/>
                  <a:pt x="97" y="310"/>
                  <a:pt x="35" y="336"/>
                </a:cubicBezTo>
                <a:cubicBezTo>
                  <a:pt x="35" y="336"/>
                  <a:pt x="17" y="336"/>
                  <a:pt x="0" y="345"/>
                </a:cubicBezTo>
                <a:cubicBezTo>
                  <a:pt x="0" y="443"/>
                  <a:pt x="0" y="443"/>
                  <a:pt x="0" y="443"/>
                </a:cubicBezTo>
                <a:cubicBezTo>
                  <a:pt x="398" y="443"/>
                  <a:pt x="398" y="443"/>
                  <a:pt x="398" y="443"/>
                </a:cubicBezTo>
                <a:cubicBezTo>
                  <a:pt x="398" y="443"/>
                  <a:pt x="398" y="408"/>
                  <a:pt x="398" y="399"/>
                </a:cubicBezTo>
                <a:cubicBezTo>
                  <a:pt x="398" y="381"/>
                  <a:pt x="372" y="354"/>
                  <a:pt x="310" y="336"/>
                </a:cubicBezTo>
                <a:close/>
                <a:moveTo>
                  <a:pt x="425" y="195"/>
                </a:moveTo>
                <a:lnTo>
                  <a:pt x="425" y="195"/>
                </a:lnTo>
                <a:cubicBezTo>
                  <a:pt x="425" y="124"/>
                  <a:pt x="425" y="124"/>
                  <a:pt x="425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01" y="195"/>
                  <a:pt x="301" y="195"/>
                  <a:pt x="301" y="195"/>
                </a:cubicBezTo>
                <a:cubicBezTo>
                  <a:pt x="301" y="248"/>
                  <a:pt x="301" y="248"/>
                  <a:pt x="301" y="248"/>
                </a:cubicBezTo>
                <a:cubicBezTo>
                  <a:pt x="372" y="248"/>
                  <a:pt x="372" y="248"/>
                  <a:pt x="372" y="248"/>
                </a:cubicBezTo>
                <a:cubicBezTo>
                  <a:pt x="372" y="319"/>
                  <a:pt x="372" y="319"/>
                  <a:pt x="372" y="319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96" y="248"/>
                  <a:pt x="496" y="248"/>
                  <a:pt x="496" y="248"/>
                </a:cubicBezTo>
                <a:cubicBezTo>
                  <a:pt x="496" y="195"/>
                  <a:pt x="496" y="195"/>
                  <a:pt x="496" y="195"/>
                </a:cubicBezTo>
                <a:lnTo>
                  <a:pt x="425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6" name="Freeform 9"/>
          <p:cNvSpPr>
            <a:spLocks noChangeArrowheads="1"/>
          </p:cNvSpPr>
          <p:nvPr userDrawn="1"/>
        </p:nvSpPr>
        <p:spPr bwMode="auto">
          <a:xfrm>
            <a:off x="4057915" y="4567508"/>
            <a:ext cx="199359" cy="199357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7" name="Freeform 11"/>
          <p:cNvSpPr>
            <a:spLocks noChangeArrowheads="1"/>
          </p:cNvSpPr>
          <p:nvPr userDrawn="1"/>
        </p:nvSpPr>
        <p:spPr bwMode="auto">
          <a:xfrm>
            <a:off x="7771062" y="4594897"/>
            <a:ext cx="195247" cy="195248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328 w 418"/>
              <a:gd name="T13" fmla="*/ 177 h 417"/>
              <a:gd name="T14" fmla="*/ 328 w 418"/>
              <a:gd name="T15" fmla="*/ 177 h 417"/>
              <a:gd name="T16" fmla="*/ 328 w 418"/>
              <a:gd name="T17" fmla="*/ 230 h 417"/>
              <a:gd name="T18" fmla="*/ 80 w 418"/>
              <a:gd name="T19" fmla="*/ 230 h 417"/>
              <a:gd name="T20" fmla="*/ 80 w 418"/>
              <a:gd name="T21" fmla="*/ 177 h 417"/>
              <a:gd name="T22" fmla="*/ 328 w 418"/>
              <a:gd name="T23" fmla="*/ 17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9" y="0"/>
                  <a:pt x="0" y="88"/>
                  <a:pt x="0" y="204"/>
                </a:cubicBezTo>
                <a:cubicBezTo>
                  <a:pt x="0" y="319"/>
                  <a:pt x="89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328" y="177"/>
                </a:moveTo>
                <a:lnTo>
                  <a:pt x="328" y="177"/>
                </a:lnTo>
                <a:cubicBezTo>
                  <a:pt x="328" y="230"/>
                  <a:pt x="328" y="230"/>
                  <a:pt x="328" y="230"/>
                </a:cubicBezTo>
                <a:cubicBezTo>
                  <a:pt x="80" y="230"/>
                  <a:pt x="80" y="230"/>
                  <a:pt x="80" y="230"/>
                </a:cubicBezTo>
                <a:cubicBezTo>
                  <a:pt x="80" y="177"/>
                  <a:pt x="80" y="177"/>
                  <a:pt x="80" y="177"/>
                </a:cubicBezTo>
                <a:lnTo>
                  <a:pt x="328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8" name="Freeform 12"/>
          <p:cNvSpPr>
            <a:spLocks noChangeArrowheads="1"/>
          </p:cNvSpPr>
          <p:nvPr userDrawn="1"/>
        </p:nvSpPr>
        <p:spPr bwMode="auto">
          <a:xfrm>
            <a:off x="1725219" y="5049105"/>
            <a:ext cx="215799" cy="215799"/>
          </a:xfrm>
          <a:custGeom>
            <a:avLst/>
            <a:gdLst>
              <a:gd name="T0" fmla="*/ 230 w 462"/>
              <a:gd name="T1" fmla="*/ 9 h 461"/>
              <a:gd name="T2" fmla="*/ 230 w 462"/>
              <a:gd name="T3" fmla="*/ 9 h 461"/>
              <a:gd name="T4" fmla="*/ 0 w 462"/>
              <a:gd name="T5" fmla="*/ 239 h 461"/>
              <a:gd name="T6" fmla="*/ 230 w 462"/>
              <a:gd name="T7" fmla="*/ 460 h 461"/>
              <a:gd name="T8" fmla="*/ 461 w 462"/>
              <a:gd name="T9" fmla="*/ 230 h 461"/>
              <a:gd name="T10" fmla="*/ 230 w 462"/>
              <a:gd name="T11" fmla="*/ 9 h 461"/>
              <a:gd name="T12" fmla="*/ 248 w 462"/>
              <a:gd name="T13" fmla="*/ 79 h 461"/>
              <a:gd name="T14" fmla="*/ 248 w 462"/>
              <a:gd name="T15" fmla="*/ 79 h 461"/>
              <a:gd name="T16" fmla="*/ 283 w 462"/>
              <a:gd name="T17" fmla="*/ 106 h 461"/>
              <a:gd name="T18" fmla="*/ 239 w 462"/>
              <a:gd name="T19" fmla="*/ 150 h 461"/>
              <a:gd name="T20" fmla="*/ 213 w 462"/>
              <a:gd name="T21" fmla="*/ 115 h 461"/>
              <a:gd name="T22" fmla="*/ 248 w 462"/>
              <a:gd name="T23" fmla="*/ 79 h 461"/>
              <a:gd name="T24" fmla="*/ 195 w 462"/>
              <a:gd name="T25" fmla="*/ 372 h 461"/>
              <a:gd name="T26" fmla="*/ 195 w 462"/>
              <a:gd name="T27" fmla="*/ 372 h 461"/>
              <a:gd name="T28" fmla="*/ 177 w 462"/>
              <a:gd name="T29" fmla="*/ 327 h 461"/>
              <a:gd name="T30" fmla="*/ 195 w 462"/>
              <a:gd name="T31" fmla="*/ 248 h 461"/>
              <a:gd name="T32" fmla="*/ 195 w 462"/>
              <a:gd name="T33" fmla="*/ 230 h 461"/>
              <a:gd name="T34" fmla="*/ 160 w 462"/>
              <a:gd name="T35" fmla="*/ 248 h 461"/>
              <a:gd name="T36" fmla="*/ 151 w 462"/>
              <a:gd name="T37" fmla="*/ 239 h 461"/>
              <a:gd name="T38" fmla="*/ 248 w 462"/>
              <a:gd name="T39" fmla="*/ 185 h 461"/>
              <a:gd name="T40" fmla="*/ 266 w 462"/>
              <a:gd name="T41" fmla="*/ 230 h 461"/>
              <a:gd name="T42" fmla="*/ 239 w 462"/>
              <a:gd name="T43" fmla="*/ 310 h 461"/>
              <a:gd name="T44" fmla="*/ 239 w 462"/>
              <a:gd name="T45" fmla="*/ 327 h 461"/>
              <a:gd name="T46" fmla="*/ 275 w 462"/>
              <a:gd name="T47" fmla="*/ 310 h 461"/>
              <a:gd name="T48" fmla="*/ 283 w 462"/>
              <a:gd name="T49" fmla="*/ 327 h 461"/>
              <a:gd name="T50" fmla="*/ 195 w 462"/>
              <a:gd name="T51" fmla="*/ 37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2" h="461">
                <a:moveTo>
                  <a:pt x="230" y="9"/>
                </a:moveTo>
                <a:lnTo>
                  <a:pt x="230" y="9"/>
                </a:lnTo>
                <a:cubicBezTo>
                  <a:pt x="98" y="9"/>
                  <a:pt x="0" y="106"/>
                  <a:pt x="0" y="239"/>
                </a:cubicBezTo>
                <a:cubicBezTo>
                  <a:pt x="0" y="363"/>
                  <a:pt x="107" y="460"/>
                  <a:pt x="230" y="460"/>
                </a:cubicBezTo>
                <a:cubicBezTo>
                  <a:pt x="363" y="460"/>
                  <a:pt x="461" y="354"/>
                  <a:pt x="461" y="230"/>
                </a:cubicBezTo>
                <a:cubicBezTo>
                  <a:pt x="461" y="106"/>
                  <a:pt x="355" y="0"/>
                  <a:pt x="230" y="9"/>
                </a:cubicBezTo>
                <a:close/>
                <a:moveTo>
                  <a:pt x="248" y="79"/>
                </a:moveTo>
                <a:lnTo>
                  <a:pt x="248" y="79"/>
                </a:lnTo>
                <a:cubicBezTo>
                  <a:pt x="275" y="79"/>
                  <a:pt x="283" y="97"/>
                  <a:pt x="283" y="106"/>
                </a:cubicBezTo>
                <a:cubicBezTo>
                  <a:pt x="283" y="132"/>
                  <a:pt x="266" y="150"/>
                  <a:pt x="239" y="150"/>
                </a:cubicBezTo>
                <a:cubicBezTo>
                  <a:pt x="222" y="150"/>
                  <a:pt x="213" y="132"/>
                  <a:pt x="213" y="115"/>
                </a:cubicBezTo>
                <a:cubicBezTo>
                  <a:pt x="213" y="106"/>
                  <a:pt x="222" y="79"/>
                  <a:pt x="248" y="79"/>
                </a:cubicBezTo>
                <a:close/>
                <a:moveTo>
                  <a:pt x="195" y="372"/>
                </a:moveTo>
                <a:lnTo>
                  <a:pt x="195" y="372"/>
                </a:lnTo>
                <a:cubicBezTo>
                  <a:pt x="177" y="372"/>
                  <a:pt x="169" y="363"/>
                  <a:pt x="177" y="327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5" y="239"/>
                  <a:pt x="195" y="230"/>
                  <a:pt x="195" y="230"/>
                </a:cubicBezTo>
                <a:cubicBezTo>
                  <a:pt x="186" y="230"/>
                  <a:pt x="169" y="239"/>
                  <a:pt x="160" y="248"/>
                </a:cubicBezTo>
                <a:cubicBezTo>
                  <a:pt x="151" y="239"/>
                  <a:pt x="151" y="239"/>
                  <a:pt x="151" y="239"/>
                </a:cubicBezTo>
                <a:cubicBezTo>
                  <a:pt x="186" y="204"/>
                  <a:pt x="230" y="185"/>
                  <a:pt x="248" y="185"/>
                </a:cubicBezTo>
                <a:cubicBezTo>
                  <a:pt x="266" y="185"/>
                  <a:pt x="266" y="204"/>
                  <a:pt x="266" y="230"/>
                </a:cubicBezTo>
                <a:cubicBezTo>
                  <a:pt x="239" y="310"/>
                  <a:pt x="239" y="310"/>
                  <a:pt x="239" y="310"/>
                </a:cubicBezTo>
                <a:cubicBezTo>
                  <a:pt x="239" y="327"/>
                  <a:pt x="239" y="327"/>
                  <a:pt x="239" y="327"/>
                </a:cubicBezTo>
                <a:cubicBezTo>
                  <a:pt x="248" y="327"/>
                  <a:pt x="266" y="327"/>
                  <a:pt x="275" y="310"/>
                </a:cubicBezTo>
                <a:cubicBezTo>
                  <a:pt x="283" y="327"/>
                  <a:pt x="283" y="327"/>
                  <a:pt x="283" y="327"/>
                </a:cubicBezTo>
                <a:cubicBezTo>
                  <a:pt x="248" y="363"/>
                  <a:pt x="213" y="372"/>
                  <a:pt x="195" y="3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9" name="Freeform 13"/>
          <p:cNvSpPr>
            <a:spLocks noChangeArrowheads="1"/>
          </p:cNvSpPr>
          <p:nvPr userDrawn="1"/>
        </p:nvSpPr>
        <p:spPr bwMode="auto">
          <a:xfrm>
            <a:off x="1755993" y="4524035"/>
            <a:ext cx="108928" cy="232241"/>
          </a:xfrm>
          <a:custGeom>
            <a:avLst/>
            <a:gdLst>
              <a:gd name="T0" fmla="*/ 178 w 232"/>
              <a:gd name="T1" fmla="*/ 0 h 498"/>
              <a:gd name="T2" fmla="*/ 178 w 232"/>
              <a:gd name="T3" fmla="*/ 0 h 498"/>
              <a:gd name="T4" fmla="*/ 222 w 232"/>
              <a:gd name="T5" fmla="*/ 53 h 498"/>
              <a:gd name="T6" fmla="*/ 160 w 232"/>
              <a:gd name="T7" fmla="*/ 115 h 498"/>
              <a:gd name="T8" fmla="*/ 107 w 232"/>
              <a:gd name="T9" fmla="*/ 62 h 498"/>
              <a:gd name="T10" fmla="*/ 178 w 232"/>
              <a:gd name="T11" fmla="*/ 0 h 498"/>
              <a:gd name="T12" fmla="*/ 72 w 232"/>
              <a:gd name="T13" fmla="*/ 497 h 498"/>
              <a:gd name="T14" fmla="*/ 72 w 232"/>
              <a:gd name="T15" fmla="*/ 497 h 498"/>
              <a:gd name="T16" fmla="*/ 45 w 232"/>
              <a:gd name="T17" fmla="*/ 407 h 498"/>
              <a:gd name="T18" fmla="*/ 81 w 232"/>
              <a:gd name="T19" fmla="*/ 284 h 498"/>
              <a:gd name="T20" fmla="*/ 81 w 232"/>
              <a:gd name="T21" fmla="*/ 257 h 498"/>
              <a:gd name="T22" fmla="*/ 19 w 232"/>
              <a:gd name="T23" fmla="*/ 284 h 498"/>
              <a:gd name="T24" fmla="*/ 0 w 232"/>
              <a:gd name="T25" fmla="*/ 266 h 498"/>
              <a:gd name="T26" fmla="*/ 169 w 232"/>
              <a:gd name="T27" fmla="*/ 178 h 498"/>
              <a:gd name="T28" fmla="*/ 187 w 232"/>
              <a:gd name="T29" fmla="*/ 257 h 498"/>
              <a:gd name="T30" fmla="*/ 151 w 232"/>
              <a:gd name="T31" fmla="*/ 390 h 498"/>
              <a:gd name="T32" fmla="*/ 160 w 232"/>
              <a:gd name="T33" fmla="*/ 425 h 498"/>
              <a:gd name="T34" fmla="*/ 213 w 232"/>
              <a:gd name="T35" fmla="*/ 390 h 498"/>
              <a:gd name="T36" fmla="*/ 231 w 232"/>
              <a:gd name="T37" fmla="*/ 407 h 498"/>
              <a:gd name="T38" fmla="*/ 72 w 232"/>
              <a:gd name="T39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498">
                <a:moveTo>
                  <a:pt x="178" y="0"/>
                </a:moveTo>
                <a:lnTo>
                  <a:pt x="178" y="0"/>
                </a:lnTo>
                <a:cubicBezTo>
                  <a:pt x="213" y="0"/>
                  <a:pt x="222" y="27"/>
                  <a:pt x="222" y="53"/>
                </a:cubicBezTo>
                <a:cubicBezTo>
                  <a:pt x="222" y="80"/>
                  <a:pt x="196" y="115"/>
                  <a:pt x="160" y="115"/>
                </a:cubicBezTo>
                <a:cubicBezTo>
                  <a:pt x="125" y="115"/>
                  <a:pt x="107" y="97"/>
                  <a:pt x="107" y="62"/>
                </a:cubicBezTo>
                <a:cubicBezTo>
                  <a:pt x="107" y="35"/>
                  <a:pt x="134" y="0"/>
                  <a:pt x="178" y="0"/>
                </a:cubicBezTo>
                <a:close/>
                <a:moveTo>
                  <a:pt x="72" y="497"/>
                </a:moveTo>
                <a:lnTo>
                  <a:pt x="72" y="497"/>
                </a:lnTo>
                <a:cubicBezTo>
                  <a:pt x="45" y="497"/>
                  <a:pt x="28" y="478"/>
                  <a:pt x="45" y="407"/>
                </a:cubicBezTo>
                <a:cubicBezTo>
                  <a:pt x="81" y="284"/>
                  <a:pt x="81" y="284"/>
                  <a:pt x="81" y="284"/>
                </a:cubicBezTo>
                <a:cubicBezTo>
                  <a:pt x="81" y="266"/>
                  <a:pt x="81" y="257"/>
                  <a:pt x="81" y="257"/>
                </a:cubicBezTo>
                <a:cubicBezTo>
                  <a:pt x="72" y="257"/>
                  <a:pt x="37" y="275"/>
                  <a:pt x="19" y="284"/>
                </a:cubicBezTo>
                <a:cubicBezTo>
                  <a:pt x="0" y="266"/>
                  <a:pt x="0" y="266"/>
                  <a:pt x="0" y="266"/>
                </a:cubicBezTo>
                <a:cubicBezTo>
                  <a:pt x="63" y="213"/>
                  <a:pt x="143" y="178"/>
                  <a:pt x="169" y="178"/>
                </a:cubicBezTo>
                <a:cubicBezTo>
                  <a:pt x="196" y="178"/>
                  <a:pt x="205" y="213"/>
                  <a:pt x="187" y="257"/>
                </a:cubicBezTo>
                <a:cubicBezTo>
                  <a:pt x="151" y="390"/>
                  <a:pt x="151" y="390"/>
                  <a:pt x="151" y="390"/>
                </a:cubicBezTo>
                <a:cubicBezTo>
                  <a:pt x="151" y="416"/>
                  <a:pt x="151" y="425"/>
                  <a:pt x="160" y="425"/>
                </a:cubicBezTo>
                <a:cubicBezTo>
                  <a:pt x="160" y="425"/>
                  <a:pt x="187" y="407"/>
                  <a:pt x="213" y="390"/>
                </a:cubicBezTo>
                <a:cubicBezTo>
                  <a:pt x="231" y="407"/>
                  <a:pt x="231" y="407"/>
                  <a:pt x="231" y="407"/>
                </a:cubicBezTo>
                <a:cubicBezTo>
                  <a:pt x="169" y="478"/>
                  <a:pt x="98" y="497"/>
                  <a:pt x="72" y="4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0" name="Freeform 15"/>
          <p:cNvSpPr>
            <a:spLocks noChangeArrowheads="1"/>
          </p:cNvSpPr>
          <p:nvPr userDrawn="1"/>
        </p:nvSpPr>
        <p:spPr bwMode="auto">
          <a:xfrm>
            <a:off x="7277604" y="5049105"/>
            <a:ext cx="195248" cy="195247"/>
          </a:xfrm>
          <a:custGeom>
            <a:avLst/>
            <a:gdLst>
              <a:gd name="T0" fmla="*/ 213 w 417"/>
              <a:gd name="T1" fmla="*/ 0 h 417"/>
              <a:gd name="T2" fmla="*/ 213 w 417"/>
              <a:gd name="T3" fmla="*/ 0 h 417"/>
              <a:gd name="T4" fmla="*/ 0 w 417"/>
              <a:gd name="T5" fmla="*/ 204 h 417"/>
              <a:gd name="T6" fmla="*/ 213 w 417"/>
              <a:gd name="T7" fmla="*/ 416 h 417"/>
              <a:gd name="T8" fmla="*/ 416 w 417"/>
              <a:gd name="T9" fmla="*/ 204 h 417"/>
              <a:gd name="T10" fmla="*/ 213 w 417"/>
              <a:gd name="T11" fmla="*/ 0 h 417"/>
              <a:gd name="T12" fmla="*/ 257 w 417"/>
              <a:gd name="T13" fmla="*/ 204 h 417"/>
              <a:gd name="T14" fmla="*/ 257 w 417"/>
              <a:gd name="T15" fmla="*/ 204 h 417"/>
              <a:gd name="T16" fmla="*/ 328 w 417"/>
              <a:gd name="T17" fmla="*/ 284 h 417"/>
              <a:gd name="T18" fmla="*/ 284 w 417"/>
              <a:gd name="T19" fmla="*/ 328 h 417"/>
              <a:gd name="T20" fmla="*/ 213 w 417"/>
              <a:gd name="T21" fmla="*/ 248 h 417"/>
              <a:gd name="T22" fmla="*/ 132 w 417"/>
              <a:gd name="T23" fmla="*/ 328 h 417"/>
              <a:gd name="T24" fmla="*/ 88 w 417"/>
              <a:gd name="T25" fmla="*/ 284 h 417"/>
              <a:gd name="T26" fmla="*/ 168 w 417"/>
              <a:gd name="T27" fmla="*/ 204 h 417"/>
              <a:gd name="T28" fmla="*/ 88 w 417"/>
              <a:gd name="T29" fmla="*/ 134 h 417"/>
              <a:gd name="T30" fmla="*/ 132 w 417"/>
              <a:gd name="T31" fmla="*/ 89 h 417"/>
              <a:gd name="T32" fmla="*/ 213 w 417"/>
              <a:gd name="T33" fmla="*/ 159 h 417"/>
              <a:gd name="T34" fmla="*/ 284 w 417"/>
              <a:gd name="T35" fmla="*/ 89 h 417"/>
              <a:gd name="T36" fmla="*/ 328 w 417"/>
              <a:gd name="T37" fmla="*/ 134 h 417"/>
              <a:gd name="T38" fmla="*/ 257 w 417"/>
              <a:gd name="T39" fmla="*/ 204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7" h="417">
                <a:moveTo>
                  <a:pt x="213" y="0"/>
                </a:moveTo>
                <a:lnTo>
                  <a:pt x="213" y="0"/>
                </a:lnTo>
                <a:cubicBezTo>
                  <a:pt x="97" y="0"/>
                  <a:pt x="0" y="89"/>
                  <a:pt x="0" y="204"/>
                </a:cubicBezTo>
                <a:cubicBezTo>
                  <a:pt x="0" y="319"/>
                  <a:pt x="97" y="416"/>
                  <a:pt x="213" y="416"/>
                </a:cubicBezTo>
                <a:cubicBezTo>
                  <a:pt x="328" y="416"/>
                  <a:pt x="416" y="319"/>
                  <a:pt x="416" y="204"/>
                </a:cubicBezTo>
                <a:cubicBezTo>
                  <a:pt x="416" y="89"/>
                  <a:pt x="328" y="0"/>
                  <a:pt x="213" y="0"/>
                </a:cubicBezTo>
                <a:close/>
                <a:moveTo>
                  <a:pt x="257" y="204"/>
                </a:moveTo>
                <a:lnTo>
                  <a:pt x="257" y="204"/>
                </a:lnTo>
                <a:cubicBezTo>
                  <a:pt x="328" y="284"/>
                  <a:pt x="328" y="284"/>
                  <a:pt x="328" y="284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13" y="248"/>
                  <a:pt x="213" y="248"/>
                  <a:pt x="213" y="248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88" y="284"/>
                  <a:pt x="88" y="284"/>
                  <a:pt x="88" y="284"/>
                </a:cubicBezTo>
                <a:cubicBezTo>
                  <a:pt x="168" y="204"/>
                  <a:pt x="168" y="204"/>
                  <a:pt x="168" y="204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213" y="159"/>
                  <a:pt x="213" y="159"/>
                  <a:pt x="213" y="159"/>
                </a:cubicBezTo>
                <a:cubicBezTo>
                  <a:pt x="284" y="89"/>
                  <a:pt x="284" y="89"/>
                  <a:pt x="284" y="89"/>
                </a:cubicBezTo>
                <a:cubicBezTo>
                  <a:pt x="328" y="134"/>
                  <a:pt x="328" y="134"/>
                  <a:pt x="328" y="134"/>
                </a:cubicBezTo>
                <a:lnTo>
                  <a:pt x="257" y="2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1" name="Freeform 17"/>
          <p:cNvSpPr>
            <a:spLocks noChangeArrowheads="1"/>
          </p:cNvSpPr>
          <p:nvPr userDrawn="1"/>
        </p:nvSpPr>
        <p:spPr bwMode="auto">
          <a:xfrm>
            <a:off x="3591376" y="5025825"/>
            <a:ext cx="215799" cy="215799"/>
          </a:xfrm>
          <a:custGeom>
            <a:avLst/>
            <a:gdLst>
              <a:gd name="T0" fmla="*/ 231 w 461"/>
              <a:gd name="T1" fmla="*/ 9 h 461"/>
              <a:gd name="T2" fmla="*/ 231 w 461"/>
              <a:gd name="T3" fmla="*/ 9 h 461"/>
              <a:gd name="T4" fmla="*/ 0 w 461"/>
              <a:gd name="T5" fmla="*/ 239 h 461"/>
              <a:gd name="T6" fmla="*/ 231 w 461"/>
              <a:gd name="T7" fmla="*/ 460 h 461"/>
              <a:gd name="T8" fmla="*/ 460 w 461"/>
              <a:gd name="T9" fmla="*/ 230 h 461"/>
              <a:gd name="T10" fmla="*/ 231 w 461"/>
              <a:gd name="T11" fmla="*/ 9 h 461"/>
              <a:gd name="T12" fmla="*/ 231 w 461"/>
              <a:gd name="T13" fmla="*/ 372 h 461"/>
              <a:gd name="T14" fmla="*/ 231 w 461"/>
              <a:gd name="T15" fmla="*/ 372 h 461"/>
              <a:gd name="T16" fmla="*/ 221 w 461"/>
              <a:gd name="T17" fmla="*/ 372 h 461"/>
              <a:gd name="T18" fmla="*/ 195 w 461"/>
              <a:gd name="T19" fmla="*/ 336 h 461"/>
              <a:gd name="T20" fmla="*/ 231 w 461"/>
              <a:gd name="T21" fmla="*/ 301 h 461"/>
              <a:gd name="T22" fmla="*/ 231 w 461"/>
              <a:gd name="T23" fmla="*/ 301 h 461"/>
              <a:gd name="T24" fmla="*/ 257 w 461"/>
              <a:gd name="T25" fmla="*/ 336 h 461"/>
              <a:gd name="T26" fmla="*/ 231 w 461"/>
              <a:gd name="T27" fmla="*/ 372 h 461"/>
              <a:gd name="T28" fmla="*/ 310 w 461"/>
              <a:gd name="T29" fmla="*/ 213 h 461"/>
              <a:gd name="T30" fmla="*/ 310 w 461"/>
              <a:gd name="T31" fmla="*/ 213 h 461"/>
              <a:gd name="T32" fmla="*/ 284 w 461"/>
              <a:gd name="T33" fmla="*/ 230 h 461"/>
              <a:gd name="T34" fmla="*/ 266 w 461"/>
              <a:gd name="T35" fmla="*/ 248 h 461"/>
              <a:gd name="T36" fmla="*/ 257 w 461"/>
              <a:gd name="T37" fmla="*/ 257 h 461"/>
              <a:gd name="T38" fmla="*/ 248 w 461"/>
              <a:gd name="T39" fmla="*/ 274 h 461"/>
              <a:gd name="T40" fmla="*/ 248 w 461"/>
              <a:gd name="T41" fmla="*/ 274 h 461"/>
              <a:gd name="T42" fmla="*/ 195 w 461"/>
              <a:gd name="T43" fmla="*/ 274 h 461"/>
              <a:gd name="T44" fmla="*/ 195 w 461"/>
              <a:gd name="T45" fmla="*/ 274 h 461"/>
              <a:gd name="T46" fmla="*/ 204 w 461"/>
              <a:gd name="T47" fmla="*/ 230 h 461"/>
              <a:gd name="T48" fmla="*/ 248 w 461"/>
              <a:gd name="T49" fmla="*/ 204 h 461"/>
              <a:gd name="T50" fmla="*/ 257 w 461"/>
              <a:gd name="T51" fmla="*/ 195 h 461"/>
              <a:gd name="T52" fmla="*/ 266 w 461"/>
              <a:gd name="T53" fmla="*/ 176 h 461"/>
              <a:gd name="T54" fmla="*/ 257 w 461"/>
              <a:gd name="T55" fmla="*/ 150 h 461"/>
              <a:gd name="T56" fmla="*/ 231 w 461"/>
              <a:gd name="T57" fmla="*/ 141 h 461"/>
              <a:gd name="T58" fmla="*/ 204 w 461"/>
              <a:gd name="T59" fmla="*/ 150 h 461"/>
              <a:gd name="T60" fmla="*/ 195 w 461"/>
              <a:gd name="T61" fmla="*/ 176 h 461"/>
              <a:gd name="T62" fmla="*/ 195 w 461"/>
              <a:gd name="T63" fmla="*/ 185 h 461"/>
              <a:gd name="T64" fmla="*/ 142 w 461"/>
              <a:gd name="T65" fmla="*/ 185 h 461"/>
              <a:gd name="T66" fmla="*/ 142 w 461"/>
              <a:gd name="T67" fmla="*/ 176 h 461"/>
              <a:gd name="T68" fmla="*/ 177 w 461"/>
              <a:gd name="T69" fmla="*/ 106 h 461"/>
              <a:gd name="T70" fmla="*/ 231 w 461"/>
              <a:gd name="T71" fmla="*/ 97 h 461"/>
              <a:gd name="T72" fmla="*/ 293 w 461"/>
              <a:gd name="T73" fmla="*/ 115 h 461"/>
              <a:gd name="T74" fmla="*/ 319 w 461"/>
              <a:gd name="T75" fmla="*/ 168 h 461"/>
              <a:gd name="T76" fmla="*/ 310 w 461"/>
              <a:gd name="T77" fmla="*/ 213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1" h="461">
                <a:moveTo>
                  <a:pt x="231" y="9"/>
                </a:moveTo>
                <a:lnTo>
                  <a:pt x="231" y="9"/>
                </a:lnTo>
                <a:cubicBezTo>
                  <a:pt x="97" y="9"/>
                  <a:pt x="0" y="106"/>
                  <a:pt x="0" y="239"/>
                </a:cubicBezTo>
                <a:cubicBezTo>
                  <a:pt x="0" y="363"/>
                  <a:pt x="106" y="460"/>
                  <a:pt x="231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1" y="9"/>
                </a:cubicBezTo>
                <a:close/>
                <a:moveTo>
                  <a:pt x="231" y="372"/>
                </a:moveTo>
                <a:lnTo>
                  <a:pt x="231" y="372"/>
                </a:lnTo>
                <a:cubicBezTo>
                  <a:pt x="221" y="372"/>
                  <a:pt x="221" y="372"/>
                  <a:pt x="221" y="372"/>
                </a:cubicBezTo>
                <a:cubicBezTo>
                  <a:pt x="204" y="372"/>
                  <a:pt x="195" y="354"/>
                  <a:pt x="195" y="336"/>
                </a:cubicBezTo>
                <a:cubicBezTo>
                  <a:pt x="195" y="319"/>
                  <a:pt x="204" y="301"/>
                  <a:pt x="231" y="301"/>
                </a:cubicBezTo>
                <a:lnTo>
                  <a:pt x="231" y="301"/>
                </a:lnTo>
                <a:cubicBezTo>
                  <a:pt x="248" y="310"/>
                  <a:pt x="257" y="319"/>
                  <a:pt x="257" y="336"/>
                </a:cubicBezTo>
                <a:cubicBezTo>
                  <a:pt x="257" y="363"/>
                  <a:pt x="248" y="372"/>
                  <a:pt x="231" y="372"/>
                </a:cubicBezTo>
                <a:close/>
                <a:moveTo>
                  <a:pt x="310" y="213"/>
                </a:moveTo>
                <a:lnTo>
                  <a:pt x="310" y="213"/>
                </a:lnTo>
                <a:cubicBezTo>
                  <a:pt x="301" y="213"/>
                  <a:pt x="293" y="221"/>
                  <a:pt x="284" y="230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57" y="248"/>
                  <a:pt x="257" y="257"/>
                  <a:pt x="257" y="257"/>
                </a:cubicBezTo>
                <a:cubicBezTo>
                  <a:pt x="248" y="266"/>
                  <a:pt x="248" y="266"/>
                  <a:pt x="248" y="274"/>
                </a:cubicBezTo>
                <a:lnTo>
                  <a:pt x="248" y="274"/>
                </a:lnTo>
                <a:cubicBezTo>
                  <a:pt x="195" y="274"/>
                  <a:pt x="195" y="274"/>
                  <a:pt x="195" y="274"/>
                </a:cubicBezTo>
                <a:lnTo>
                  <a:pt x="195" y="274"/>
                </a:lnTo>
                <a:cubicBezTo>
                  <a:pt x="195" y="257"/>
                  <a:pt x="195" y="248"/>
                  <a:pt x="204" y="230"/>
                </a:cubicBezTo>
                <a:cubicBezTo>
                  <a:pt x="221" y="221"/>
                  <a:pt x="248" y="204"/>
                  <a:pt x="248" y="204"/>
                </a:cubicBezTo>
                <a:lnTo>
                  <a:pt x="257" y="195"/>
                </a:lnTo>
                <a:cubicBezTo>
                  <a:pt x="257" y="185"/>
                  <a:pt x="266" y="176"/>
                  <a:pt x="266" y="176"/>
                </a:cubicBezTo>
                <a:cubicBezTo>
                  <a:pt x="266" y="168"/>
                  <a:pt x="257" y="160"/>
                  <a:pt x="257" y="150"/>
                </a:cubicBezTo>
                <a:cubicBezTo>
                  <a:pt x="248" y="141"/>
                  <a:pt x="240" y="141"/>
                  <a:pt x="231" y="141"/>
                </a:cubicBezTo>
                <a:cubicBezTo>
                  <a:pt x="221" y="141"/>
                  <a:pt x="213" y="141"/>
                  <a:pt x="204" y="150"/>
                </a:cubicBezTo>
                <a:cubicBezTo>
                  <a:pt x="195" y="160"/>
                  <a:pt x="195" y="168"/>
                  <a:pt x="195" y="176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41"/>
                  <a:pt x="150" y="123"/>
                  <a:pt x="177" y="106"/>
                </a:cubicBezTo>
                <a:cubicBezTo>
                  <a:pt x="186" y="97"/>
                  <a:pt x="204" y="97"/>
                  <a:pt x="231" y="97"/>
                </a:cubicBezTo>
                <a:cubicBezTo>
                  <a:pt x="257" y="97"/>
                  <a:pt x="275" y="97"/>
                  <a:pt x="293" y="115"/>
                </a:cubicBezTo>
                <a:cubicBezTo>
                  <a:pt x="310" y="123"/>
                  <a:pt x="319" y="141"/>
                  <a:pt x="319" y="168"/>
                </a:cubicBezTo>
                <a:cubicBezTo>
                  <a:pt x="319" y="185"/>
                  <a:pt x="319" y="195"/>
                  <a:pt x="310" y="2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2" name="Freeform 18"/>
          <p:cNvSpPr>
            <a:spLocks noChangeArrowheads="1"/>
          </p:cNvSpPr>
          <p:nvPr userDrawn="1"/>
        </p:nvSpPr>
        <p:spPr bwMode="auto">
          <a:xfrm>
            <a:off x="8235346" y="5077879"/>
            <a:ext cx="133592" cy="137700"/>
          </a:xfrm>
          <a:custGeom>
            <a:avLst/>
            <a:gdLst>
              <a:gd name="T0" fmla="*/ 265 w 285"/>
              <a:gd name="T1" fmla="*/ 125 h 294"/>
              <a:gd name="T2" fmla="*/ 265 w 285"/>
              <a:gd name="T3" fmla="*/ 125 h 294"/>
              <a:gd name="T4" fmla="*/ 168 w 285"/>
              <a:gd name="T5" fmla="*/ 125 h 294"/>
              <a:gd name="T6" fmla="*/ 168 w 285"/>
              <a:gd name="T7" fmla="*/ 18 h 294"/>
              <a:gd name="T8" fmla="*/ 141 w 285"/>
              <a:gd name="T9" fmla="*/ 0 h 294"/>
              <a:gd name="T10" fmla="*/ 115 w 285"/>
              <a:gd name="T11" fmla="*/ 18 h 294"/>
              <a:gd name="T12" fmla="*/ 115 w 285"/>
              <a:gd name="T13" fmla="*/ 125 h 294"/>
              <a:gd name="T14" fmla="*/ 9 w 285"/>
              <a:gd name="T15" fmla="*/ 125 h 294"/>
              <a:gd name="T16" fmla="*/ 0 w 285"/>
              <a:gd name="T17" fmla="*/ 142 h 294"/>
              <a:gd name="T18" fmla="*/ 9 w 285"/>
              <a:gd name="T19" fmla="*/ 169 h 294"/>
              <a:gd name="T20" fmla="*/ 115 w 285"/>
              <a:gd name="T21" fmla="*/ 169 h 294"/>
              <a:gd name="T22" fmla="*/ 115 w 285"/>
              <a:gd name="T23" fmla="*/ 275 h 294"/>
              <a:gd name="T24" fmla="*/ 141 w 285"/>
              <a:gd name="T25" fmla="*/ 293 h 294"/>
              <a:gd name="T26" fmla="*/ 168 w 285"/>
              <a:gd name="T27" fmla="*/ 275 h 294"/>
              <a:gd name="T28" fmla="*/ 168 w 285"/>
              <a:gd name="T29" fmla="*/ 169 h 294"/>
              <a:gd name="T30" fmla="*/ 265 w 285"/>
              <a:gd name="T31" fmla="*/ 169 h 294"/>
              <a:gd name="T32" fmla="*/ 284 w 285"/>
              <a:gd name="T33" fmla="*/ 142 h 294"/>
              <a:gd name="T34" fmla="*/ 265 w 285"/>
              <a:gd name="T35" fmla="*/ 12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294">
                <a:moveTo>
                  <a:pt x="265" y="125"/>
                </a:moveTo>
                <a:lnTo>
                  <a:pt x="265" y="125"/>
                </a:lnTo>
                <a:cubicBezTo>
                  <a:pt x="168" y="125"/>
                  <a:pt x="168" y="125"/>
                  <a:pt x="168" y="125"/>
                </a:cubicBezTo>
                <a:cubicBezTo>
                  <a:pt x="168" y="18"/>
                  <a:pt x="168" y="18"/>
                  <a:pt x="168" y="18"/>
                </a:cubicBezTo>
                <a:cubicBezTo>
                  <a:pt x="168" y="0"/>
                  <a:pt x="150" y="0"/>
                  <a:pt x="141" y="0"/>
                </a:cubicBezTo>
                <a:cubicBezTo>
                  <a:pt x="124" y="0"/>
                  <a:pt x="115" y="0"/>
                  <a:pt x="115" y="18"/>
                </a:cubicBezTo>
                <a:cubicBezTo>
                  <a:pt x="115" y="125"/>
                  <a:pt x="115" y="125"/>
                  <a:pt x="115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25"/>
                  <a:pt x="0" y="133"/>
                  <a:pt x="0" y="142"/>
                </a:cubicBezTo>
                <a:cubicBezTo>
                  <a:pt x="0" y="160"/>
                  <a:pt x="0" y="169"/>
                  <a:pt x="9" y="16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15" y="275"/>
                  <a:pt x="115" y="275"/>
                  <a:pt x="115" y="275"/>
                </a:cubicBezTo>
                <a:cubicBezTo>
                  <a:pt x="115" y="284"/>
                  <a:pt x="124" y="293"/>
                  <a:pt x="141" y="293"/>
                </a:cubicBezTo>
                <a:cubicBezTo>
                  <a:pt x="150" y="293"/>
                  <a:pt x="168" y="284"/>
                  <a:pt x="168" y="275"/>
                </a:cubicBezTo>
                <a:cubicBezTo>
                  <a:pt x="168" y="169"/>
                  <a:pt x="168" y="169"/>
                  <a:pt x="168" y="169"/>
                </a:cubicBezTo>
                <a:cubicBezTo>
                  <a:pt x="265" y="169"/>
                  <a:pt x="265" y="169"/>
                  <a:pt x="265" y="169"/>
                </a:cubicBezTo>
                <a:cubicBezTo>
                  <a:pt x="284" y="169"/>
                  <a:pt x="284" y="160"/>
                  <a:pt x="284" y="142"/>
                </a:cubicBezTo>
                <a:cubicBezTo>
                  <a:pt x="284" y="133"/>
                  <a:pt x="284" y="125"/>
                  <a:pt x="265" y="1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3" name="Freeform 19"/>
          <p:cNvSpPr>
            <a:spLocks noChangeArrowheads="1"/>
          </p:cNvSpPr>
          <p:nvPr userDrawn="1"/>
        </p:nvSpPr>
        <p:spPr bwMode="auto">
          <a:xfrm>
            <a:off x="7772917" y="5135426"/>
            <a:ext cx="131535" cy="20552"/>
          </a:xfrm>
          <a:custGeom>
            <a:avLst/>
            <a:gdLst>
              <a:gd name="T0" fmla="*/ 265 w 283"/>
              <a:gd name="T1" fmla="*/ 0 h 45"/>
              <a:gd name="T2" fmla="*/ 265 w 283"/>
              <a:gd name="T3" fmla="*/ 0 h 45"/>
              <a:gd name="T4" fmla="*/ 9 w 283"/>
              <a:gd name="T5" fmla="*/ 0 h 45"/>
              <a:gd name="T6" fmla="*/ 0 w 283"/>
              <a:gd name="T7" fmla="*/ 17 h 45"/>
              <a:gd name="T8" fmla="*/ 9 w 283"/>
              <a:gd name="T9" fmla="*/ 44 h 45"/>
              <a:gd name="T10" fmla="*/ 265 w 283"/>
              <a:gd name="T11" fmla="*/ 44 h 45"/>
              <a:gd name="T12" fmla="*/ 282 w 283"/>
              <a:gd name="T13" fmla="*/ 17 h 45"/>
              <a:gd name="T14" fmla="*/ 265 w 283"/>
              <a:gd name="T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3" h="45">
                <a:moveTo>
                  <a:pt x="265" y="0"/>
                </a:moveTo>
                <a:lnTo>
                  <a:pt x="265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8"/>
                  <a:pt x="0" y="17"/>
                </a:cubicBezTo>
                <a:cubicBezTo>
                  <a:pt x="0" y="35"/>
                  <a:pt x="0" y="44"/>
                  <a:pt x="9" y="44"/>
                </a:cubicBezTo>
                <a:cubicBezTo>
                  <a:pt x="265" y="44"/>
                  <a:pt x="265" y="44"/>
                  <a:pt x="265" y="44"/>
                </a:cubicBezTo>
                <a:cubicBezTo>
                  <a:pt x="282" y="44"/>
                  <a:pt x="282" y="35"/>
                  <a:pt x="282" y="17"/>
                </a:cubicBezTo>
                <a:cubicBezTo>
                  <a:pt x="282" y="8"/>
                  <a:pt x="282" y="0"/>
                  <a:pt x="26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4" name="Freeform 20"/>
          <p:cNvSpPr>
            <a:spLocks noChangeArrowheads="1"/>
          </p:cNvSpPr>
          <p:nvPr userDrawn="1"/>
        </p:nvSpPr>
        <p:spPr bwMode="auto">
          <a:xfrm>
            <a:off x="1269871" y="3571507"/>
            <a:ext cx="232243" cy="236352"/>
          </a:xfrm>
          <a:custGeom>
            <a:avLst/>
            <a:gdLst>
              <a:gd name="T0" fmla="*/ 469 w 497"/>
              <a:gd name="T1" fmla="*/ 8 h 505"/>
              <a:gd name="T2" fmla="*/ 469 w 497"/>
              <a:gd name="T3" fmla="*/ 8 h 505"/>
              <a:gd name="T4" fmla="*/ 452 w 497"/>
              <a:gd name="T5" fmla="*/ 0 h 505"/>
              <a:gd name="T6" fmla="*/ 443 w 497"/>
              <a:gd name="T7" fmla="*/ 17 h 505"/>
              <a:gd name="T8" fmla="*/ 381 w 497"/>
              <a:gd name="T9" fmla="*/ 168 h 505"/>
              <a:gd name="T10" fmla="*/ 372 w 497"/>
              <a:gd name="T11" fmla="*/ 141 h 505"/>
              <a:gd name="T12" fmla="*/ 346 w 497"/>
              <a:gd name="T13" fmla="*/ 132 h 505"/>
              <a:gd name="T14" fmla="*/ 265 w 497"/>
              <a:gd name="T15" fmla="*/ 132 h 505"/>
              <a:gd name="T16" fmla="*/ 240 w 497"/>
              <a:gd name="T17" fmla="*/ 141 h 505"/>
              <a:gd name="T18" fmla="*/ 9 w 497"/>
              <a:gd name="T19" fmla="*/ 300 h 505"/>
              <a:gd name="T20" fmla="*/ 9 w 497"/>
              <a:gd name="T21" fmla="*/ 336 h 505"/>
              <a:gd name="T22" fmla="*/ 106 w 497"/>
              <a:gd name="T23" fmla="*/ 486 h 505"/>
              <a:gd name="T24" fmla="*/ 142 w 497"/>
              <a:gd name="T25" fmla="*/ 495 h 505"/>
              <a:gd name="T26" fmla="*/ 372 w 497"/>
              <a:gd name="T27" fmla="*/ 327 h 505"/>
              <a:gd name="T28" fmla="*/ 390 w 497"/>
              <a:gd name="T29" fmla="*/ 309 h 505"/>
              <a:gd name="T30" fmla="*/ 416 w 497"/>
              <a:gd name="T31" fmla="*/ 229 h 505"/>
              <a:gd name="T32" fmla="*/ 408 w 497"/>
              <a:gd name="T33" fmla="*/ 203 h 505"/>
              <a:gd name="T34" fmla="*/ 399 w 497"/>
              <a:gd name="T35" fmla="*/ 185 h 505"/>
              <a:gd name="T36" fmla="*/ 469 w 497"/>
              <a:gd name="T37" fmla="*/ 8 h 505"/>
              <a:gd name="T38" fmla="*/ 363 w 497"/>
              <a:gd name="T39" fmla="*/ 247 h 505"/>
              <a:gd name="T40" fmla="*/ 363 w 497"/>
              <a:gd name="T41" fmla="*/ 247 h 505"/>
              <a:gd name="T42" fmla="*/ 310 w 497"/>
              <a:gd name="T43" fmla="*/ 229 h 505"/>
              <a:gd name="T44" fmla="*/ 319 w 497"/>
              <a:gd name="T45" fmla="*/ 176 h 505"/>
              <a:gd name="T46" fmla="*/ 363 w 497"/>
              <a:gd name="T47" fmla="*/ 176 h 505"/>
              <a:gd name="T48" fmla="*/ 355 w 497"/>
              <a:gd name="T49" fmla="*/ 185 h 505"/>
              <a:gd name="T50" fmla="*/ 346 w 497"/>
              <a:gd name="T51" fmla="*/ 203 h 505"/>
              <a:gd name="T52" fmla="*/ 355 w 497"/>
              <a:gd name="T53" fmla="*/ 212 h 505"/>
              <a:gd name="T54" fmla="*/ 363 w 497"/>
              <a:gd name="T55" fmla="*/ 212 h 505"/>
              <a:gd name="T56" fmla="*/ 381 w 497"/>
              <a:gd name="T57" fmla="*/ 203 h 505"/>
              <a:gd name="T58" fmla="*/ 363 w 497"/>
              <a:gd name="T59" fmla="*/ 24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8" name="Freeform 24"/>
          <p:cNvSpPr>
            <a:spLocks noChangeArrowheads="1"/>
          </p:cNvSpPr>
          <p:nvPr userDrawn="1"/>
        </p:nvSpPr>
        <p:spPr bwMode="auto">
          <a:xfrm>
            <a:off x="8622704" y="2519535"/>
            <a:ext cx="232241" cy="184972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9" name="Freeform 25"/>
          <p:cNvSpPr>
            <a:spLocks noChangeArrowheads="1"/>
          </p:cNvSpPr>
          <p:nvPr userDrawn="1"/>
        </p:nvSpPr>
        <p:spPr bwMode="auto">
          <a:xfrm>
            <a:off x="2813993" y="4035201"/>
            <a:ext cx="160308" cy="224021"/>
          </a:xfrm>
          <a:custGeom>
            <a:avLst/>
            <a:gdLst>
              <a:gd name="T0" fmla="*/ 195 w 346"/>
              <a:gd name="T1" fmla="*/ 0 h 479"/>
              <a:gd name="T2" fmla="*/ 195 w 346"/>
              <a:gd name="T3" fmla="*/ 0 h 479"/>
              <a:gd name="T4" fmla="*/ 160 w 346"/>
              <a:gd name="T5" fmla="*/ 0 h 479"/>
              <a:gd name="T6" fmla="*/ 160 w 346"/>
              <a:gd name="T7" fmla="*/ 328 h 479"/>
              <a:gd name="T8" fmla="*/ 80 w 346"/>
              <a:gd name="T9" fmla="*/ 328 h 479"/>
              <a:gd name="T10" fmla="*/ 10 w 346"/>
              <a:gd name="T11" fmla="*/ 425 h 479"/>
              <a:gd name="T12" fmla="*/ 124 w 346"/>
              <a:gd name="T13" fmla="*/ 461 h 479"/>
              <a:gd name="T14" fmla="*/ 195 w 346"/>
              <a:gd name="T15" fmla="*/ 372 h 479"/>
              <a:gd name="T16" fmla="*/ 195 w 346"/>
              <a:gd name="T17" fmla="*/ 106 h 479"/>
              <a:gd name="T18" fmla="*/ 257 w 346"/>
              <a:gd name="T19" fmla="*/ 230 h 479"/>
              <a:gd name="T20" fmla="*/ 275 w 346"/>
              <a:gd name="T21" fmla="*/ 230 h 479"/>
              <a:gd name="T22" fmla="*/ 195 w 346"/>
              <a:gd name="T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0" name="Freeform 26"/>
          <p:cNvSpPr>
            <a:spLocks noChangeArrowheads="1"/>
          </p:cNvSpPr>
          <p:nvPr userDrawn="1"/>
        </p:nvSpPr>
        <p:spPr bwMode="auto">
          <a:xfrm>
            <a:off x="790993" y="2461469"/>
            <a:ext cx="199357" cy="203468"/>
          </a:xfrm>
          <a:custGeom>
            <a:avLst/>
            <a:gdLst>
              <a:gd name="T0" fmla="*/ 256 w 426"/>
              <a:gd name="T1" fmla="*/ 265 h 435"/>
              <a:gd name="T2" fmla="*/ 256 w 426"/>
              <a:gd name="T3" fmla="*/ 265 h 435"/>
              <a:gd name="T4" fmla="*/ 0 w 426"/>
              <a:gd name="T5" fmla="*/ 301 h 435"/>
              <a:gd name="T6" fmla="*/ 35 w 426"/>
              <a:gd name="T7" fmla="*/ 345 h 435"/>
              <a:gd name="T8" fmla="*/ 346 w 426"/>
              <a:gd name="T9" fmla="*/ 345 h 435"/>
              <a:gd name="T10" fmla="*/ 346 w 426"/>
              <a:gd name="T11" fmla="*/ 35 h 435"/>
              <a:gd name="T12" fmla="*/ 292 w 426"/>
              <a:gd name="T13" fmla="*/ 0 h 435"/>
              <a:gd name="T14" fmla="*/ 256 w 426"/>
              <a:gd name="T15" fmla="*/ 26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6" h="435">
                <a:moveTo>
                  <a:pt x="256" y="265"/>
                </a:moveTo>
                <a:lnTo>
                  <a:pt x="256" y="265"/>
                </a:lnTo>
                <a:cubicBezTo>
                  <a:pt x="186" y="336"/>
                  <a:pt x="80" y="345"/>
                  <a:pt x="0" y="301"/>
                </a:cubicBezTo>
                <a:cubicBezTo>
                  <a:pt x="9" y="319"/>
                  <a:pt x="17" y="328"/>
                  <a:pt x="35" y="345"/>
                </a:cubicBezTo>
                <a:cubicBezTo>
                  <a:pt x="124" y="434"/>
                  <a:pt x="256" y="434"/>
                  <a:pt x="346" y="345"/>
                </a:cubicBezTo>
                <a:cubicBezTo>
                  <a:pt x="425" y="256"/>
                  <a:pt x="425" y="124"/>
                  <a:pt x="346" y="35"/>
                </a:cubicBezTo>
                <a:cubicBezTo>
                  <a:pt x="328" y="26"/>
                  <a:pt x="310" y="9"/>
                  <a:pt x="292" y="0"/>
                </a:cubicBezTo>
                <a:cubicBezTo>
                  <a:pt x="346" y="88"/>
                  <a:pt x="328" y="194"/>
                  <a:pt x="256" y="26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1" name="Freeform 27"/>
          <p:cNvSpPr>
            <a:spLocks noChangeArrowheads="1"/>
          </p:cNvSpPr>
          <p:nvPr userDrawn="1"/>
        </p:nvSpPr>
        <p:spPr bwMode="auto">
          <a:xfrm>
            <a:off x="1777225" y="2141017"/>
            <a:ext cx="236353" cy="184972"/>
          </a:xfrm>
          <a:custGeom>
            <a:avLst/>
            <a:gdLst>
              <a:gd name="T0" fmla="*/ 434 w 506"/>
              <a:gd name="T1" fmla="*/ 70 h 399"/>
              <a:gd name="T2" fmla="*/ 434 w 506"/>
              <a:gd name="T3" fmla="*/ 70 h 399"/>
              <a:gd name="T4" fmla="*/ 168 w 506"/>
              <a:gd name="T5" fmla="*/ 35 h 399"/>
              <a:gd name="T6" fmla="*/ 9 w 506"/>
              <a:gd name="T7" fmla="*/ 221 h 399"/>
              <a:gd name="T8" fmla="*/ 195 w 506"/>
              <a:gd name="T9" fmla="*/ 398 h 399"/>
              <a:gd name="T10" fmla="*/ 381 w 506"/>
              <a:gd name="T11" fmla="*/ 310 h 399"/>
              <a:gd name="T12" fmla="*/ 363 w 506"/>
              <a:gd name="T13" fmla="*/ 212 h 399"/>
              <a:gd name="T14" fmla="*/ 469 w 506"/>
              <a:gd name="T15" fmla="*/ 203 h 399"/>
              <a:gd name="T16" fmla="*/ 434 w 506"/>
              <a:gd name="T17" fmla="*/ 70 h 399"/>
              <a:gd name="T18" fmla="*/ 274 w 506"/>
              <a:gd name="T19" fmla="*/ 301 h 399"/>
              <a:gd name="T20" fmla="*/ 274 w 506"/>
              <a:gd name="T21" fmla="*/ 301 h 399"/>
              <a:gd name="T22" fmla="*/ 239 w 506"/>
              <a:gd name="T23" fmla="*/ 265 h 399"/>
              <a:gd name="T24" fmla="*/ 274 w 506"/>
              <a:gd name="T25" fmla="*/ 230 h 399"/>
              <a:gd name="T26" fmla="*/ 309 w 506"/>
              <a:gd name="T27" fmla="*/ 265 h 399"/>
              <a:gd name="T28" fmla="*/ 274 w 506"/>
              <a:gd name="T29" fmla="*/ 30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3" name="Freeform 29"/>
          <p:cNvSpPr>
            <a:spLocks noChangeArrowheads="1"/>
          </p:cNvSpPr>
          <p:nvPr userDrawn="1"/>
        </p:nvSpPr>
        <p:spPr bwMode="auto">
          <a:xfrm>
            <a:off x="8644287" y="3654658"/>
            <a:ext cx="207579" cy="215799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7" name="Freeform 33"/>
          <p:cNvSpPr>
            <a:spLocks noChangeArrowheads="1"/>
          </p:cNvSpPr>
          <p:nvPr userDrawn="1"/>
        </p:nvSpPr>
        <p:spPr bwMode="auto">
          <a:xfrm>
            <a:off x="7740314" y="3707192"/>
            <a:ext cx="158253" cy="166475"/>
          </a:xfrm>
          <a:custGeom>
            <a:avLst/>
            <a:gdLst>
              <a:gd name="T0" fmla="*/ 124 w 338"/>
              <a:gd name="T1" fmla="*/ 355 h 356"/>
              <a:gd name="T2" fmla="*/ 124 w 338"/>
              <a:gd name="T3" fmla="*/ 355 h 356"/>
              <a:gd name="T4" fmla="*/ 98 w 338"/>
              <a:gd name="T5" fmla="*/ 337 h 356"/>
              <a:gd name="T6" fmla="*/ 9 w 338"/>
              <a:gd name="T7" fmla="*/ 222 h 356"/>
              <a:gd name="T8" fmla="*/ 18 w 338"/>
              <a:gd name="T9" fmla="*/ 178 h 356"/>
              <a:gd name="T10" fmla="*/ 62 w 338"/>
              <a:gd name="T11" fmla="*/ 178 h 356"/>
              <a:gd name="T12" fmla="*/ 124 w 338"/>
              <a:gd name="T13" fmla="*/ 258 h 356"/>
              <a:gd name="T14" fmla="*/ 266 w 338"/>
              <a:gd name="T15" fmla="*/ 27 h 356"/>
              <a:gd name="T16" fmla="*/ 319 w 338"/>
              <a:gd name="T17" fmla="*/ 9 h 356"/>
              <a:gd name="T18" fmla="*/ 328 w 338"/>
              <a:gd name="T19" fmla="*/ 62 h 356"/>
              <a:gd name="T20" fmla="*/ 160 w 338"/>
              <a:gd name="T21" fmla="*/ 337 h 356"/>
              <a:gd name="T22" fmla="*/ 124 w 338"/>
              <a:gd name="T23" fmla="*/ 35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356">
                <a:moveTo>
                  <a:pt x="124" y="355"/>
                </a:moveTo>
                <a:lnTo>
                  <a:pt x="124" y="355"/>
                </a:lnTo>
                <a:cubicBezTo>
                  <a:pt x="115" y="355"/>
                  <a:pt x="107" y="346"/>
                  <a:pt x="98" y="337"/>
                </a:cubicBezTo>
                <a:cubicBezTo>
                  <a:pt x="9" y="222"/>
                  <a:pt x="9" y="222"/>
                  <a:pt x="9" y="222"/>
                </a:cubicBezTo>
                <a:cubicBezTo>
                  <a:pt x="0" y="204"/>
                  <a:pt x="0" y="187"/>
                  <a:pt x="18" y="178"/>
                </a:cubicBezTo>
                <a:cubicBezTo>
                  <a:pt x="36" y="160"/>
                  <a:pt x="53" y="168"/>
                  <a:pt x="62" y="178"/>
                </a:cubicBezTo>
                <a:cubicBezTo>
                  <a:pt x="124" y="258"/>
                  <a:pt x="124" y="258"/>
                  <a:pt x="124" y="258"/>
                </a:cubicBezTo>
                <a:cubicBezTo>
                  <a:pt x="266" y="27"/>
                  <a:pt x="266" y="27"/>
                  <a:pt x="266" y="27"/>
                </a:cubicBezTo>
                <a:cubicBezTo>
                  <a:pt x="284" y="9"/>
                  <a:pt x="301" y="0"/>
                  <a:pt x="319" y="9"/>
                </a:cubicBezTo>
                <a:cubicBezTo>
                  <a:pt x="337" y="18"/>
                  <a:pt x="337" y="45"/>
                  <a:pt x="328" y="62"/>
                </a:cubicBezTo>
                <a:cubicBezTo>
                  <a:pt x="160" y="337"/>
                  <a:pt x="160" y="337"/>
                  <a:pt x="160" y="337"/>
                </a:cubicBezTo>
                <a:cubicBezTo>
                  <a:pt x="151" y="346"/>
                  <a:pt x="142" y="355"/>
                  <a:pt x="124" y="3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9" name="Freeform 35"/>
          <p:cNvSpPr>
            <a:spLocks noChangeArrowheads="1"/>
          </p:cNvSpPr>
          <p:nvPr userDrawn="1"/>
        </p:nvSpPr>
        <p:spPr bwMode="auto">
          <a:xfrm>
            <a:off x="8218903" y="4586675"/>
            <a:ext cx="166475" cy="195248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1" name="Freeform 37"/>
          <p:cNvSpPr>
            <a:spLocks noChangeArrowheads="1"/>
          </p:cNvSpPr>
          <p:nvPr userDrawn="1"/>
        </p:nvSpPr>
        <p:spPr bwMode="auto">
          <a:xfrm>
            <a:off x="8223294" y="3727745"/>
            <a:ext cx="110983" cy="125370"/>
          </a:xfrm>
          <a:custGeom>
            <a:avLst/>
            <a:gdLst>
              <a:gd name="T0" fmla="*/ 230 w 240"/>
              <a:gd name="T1" fmla="*/ 213 h 267"/>
              <a:gd name="T2" fmla="*/ 230 w 240"/>
              <a:gd name="T3" fmla="*/ 213 h 267"/>
              <a:gd name="T4" fmla="*/ 160 w 240"/>
              <a:gd name="T5" fmla="*/ 133 h 267"/>
              <a:gd name="T6" fmla="*/ 230 w 240"/>
              <a:gd name="T7" fmla="*/ 53 h 267"/>
              <a:gd name="T8" fmla="*/ 230 w 240"/>
              <a:gd name="T9" fmla="*/ 17 h 267"/>
              <a:gd name="T10" fmla="*/ 185 w 240"/>
              <a:gd name="T11" fmla="*/ 17 h 267"/>
              <a:gd name="T12" fmla="*/ 124 w 240"/>
              <a:gd name="T13" fmla="*/ 88 h 267"/>
              <a:gd name="T14" fmla="*/ 62 w 240"/>
              <a:gd name="T15" fmla="*/ 17 h 267"/>
              <a:gd name="T16" fmla="*/ 18 w 240"/>
              <a:gd name="T17" fmla="*/ 17 h 267"/>
              <a:gd name="T18" fmla="*/ 18 w 240"/>
              <a:gd name="T19" fmla="*/ 53 h 267"/>
              <a:gd name="T20" fmla="*/ 88 w 240"/>
              <a:gd name="T21" fmla="*/ 133 h 267"/>
              <a:gd name="T22" fmla="*/ 18 w 240"/>
              <a:gd name="T23" fmla="*/ 213 h 267"/>
              <a:gd name="T24" fmla="*/ 18 w 240"/>
              <a:gd name="T25" fmla="*/ 257 h 267"/>
              <a:gd name="T26" fmla="*/ 62 w 240"/>
              <a:gd name="T27" fmla="*/ 257 h 267"/>
              <a:gd name="T28" fmla="*/ 124 w 240"/>
              <a:gd name="T29" fmla="*/ 177 h 267"/>
              <a:gd name="T30" fmla="*/ 185 w 240"/>
              <a:gd name="T31" fmla="*/ 257 h 267"/>
              <a:gd name="T32" fmla="*/ 230 w 240"/>
              <a:gd name="T33" fmla="*/ 257 h 267"/>
              <a:gd name="T34" fmla="*/ 230 w 240"/>
              <a:gd name="T35" fmla="*/ 21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67">
                <a:moveTo>
                  <a:pt x="230" y="213"/>
                </a:moveTo>
                <a:lnTo>
                  <a:pt x="230" y="213"/>
                </a:lnTo>
                <a:cubicBezTo>
                  <a:pt x="160" y="133"/>
                  <a:pt x="160" y="133"/>
                  <a:pt x="160" y="13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39" y="44"/>
                  <a:pt x="239" y="26"/>
                  <a:pt x="230" y="17"/>
                </a:cubicBezTo>
                <a:cubicBezTo>
                  <a:pt x="222" y="0"/>
                  <a:pt x="204" y="0"/>
                  <a:pt x="185" y="1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62" y="17"/>
                  <a:pt x="62" y="17"/>
                  <a:pt x="62" y="17"/>
                </a:cubicBezTo>
                <a:cubicBezTo>
                  <a:pt x="44" y="0"/>
                  <a:pt x="26" y="0"/>
                  <a:pt x="18" y="17"/>
                </a:cubicBezTo>
                <a:cubicBezTo>
                  <a:pt x="0" y="26"/>
                  <a:pt x="0" y="44"/>
                  <a:pt x="18" y="5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0" y="221"/>
                  <a:pt x="0" y="248"/>
                  <a:pt x="18" y="257"/>
                </a:cubicBezTo>
                <a:cubicBezTo>
                  <a:pt x="26" y="266"/>
                  <a:pt x="44" y="266"/>
                  <a:pt x="62" y="25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204" y="266"/>
                  <a:pt x="222" y="266"/>
                  <a:pt x="230" y="257"/>
                </a:cubicBezTo>
                <a:cubicBezTo>
                  <a:pt x="239" y="248"/>
                  <a:pt x="239" y="221"/>
                  <a:pt x="230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7" name="Freeform 44"/>
          <p:cNvSpPr>
            <a:spLocks noChangeArrowheads="1"/>
          </p:cNvSpPr>
          <p:nvPr userDrawn="1"/>
        </p:nvSpPr>
        <p:spPr bwMode="auto">
          <a:xfrm>
            <a:off x="8681333" y="4578455"/>
            <a:ext cx="166474" cy="211691"/>
          </a:xfrm>
          <a:custGeom>
            <a:avLst/>
            <a:gdLst>
              <a:gd name="T0" fmla="*/ 319 w 355"/>
              <a:gd name="T1" fmla="*/ 177 h 453"/>
              <a:gd name="T2" fmla="*/ 319 w 355"/>
              <a:gd name="T3" fmla="*/ 177 h 453"/>
              <a:gd name="T4" fmla="*/ 275 w 355"/>
              <a:gd name="T5" fmla="*/ 177 h 453"/>
              <a:gd name="T6" fmla="*/ 275 w 355"/>
              <a:gd name="T7" fmla="*/ 115 h 453"/>
              <a:gd name="T8" fmla="*/ 177 w 355"/>
              <a:gd name="T9" fmla="*/ 0 h 453"/>
              <a:gd name="T10" fmla="*/ 79 w 355"/>
              <a:gd name="T11" fmla="*/ 115 h 453"/>
              <a:gd name="T12" fmla="*/ 79 w 355"/>
              <a:gd name="T13" fmla="*/ 124 h 453"/>
              <a:gd name="T14" fmla="*/ 124 w 355"/>
              <a:gd name="T15" fmla="*/ 124 h 453"/>
              <a:gd name="T16" fmla="*/ 124 w 355"/>
              <a:gd name="T17" fmla="*/ 106 h 453"/>
              <a:gd name="T18" fmla="*/ 177 w 355"/>
              <a:gd name="T19" fmla="*/ 53 h 453"/>
              <a:gd name="T20" fmla="*/ 230 w 355"/>
              <a:gd name="T21" fmla="*/ 106 h 453"/>
              <a:gd name="T22" fmla="*/ 230 w 355"/>
              <a:gd name="T23" fmla="*/ 177 h 453"/>
              <a:gd name="T24" fmla="*/ 26 w 355"/>
              <a:gd name="T25" fmla="*/ 177 h 453"/>
              <a:gd name="T26" fmla="*/ 0 w 355"/>
              <a:gd name="T27" fmla="*/ 204 h 453"/>
              <a:gd name="T28" fmla="*/ 0 w 355"/>
              <a:gd name="T29" fmla="*/ 399 h 453"/>
              <a:gd name="T30" fmla="*/ 26 w 355"/>
              <a:gd name="T31" fmla="*/ 434 h 453"/>
              <a:gd name="T32" fmla="*/ 53 w 355"/>
              <a:gd name="T33" fmla="*/ 443 h 453"/>
              <a:gd name="T34" fmla="*/ 106 w 355"/>
              <a:gd name="T35" fmla="*/ 452 h 453"/>
              <a:gd name="T36" fmla="*/ 248 w 355"/>
              <a:gd name="T37" fmla="*/ 452 h 453"/>
              <a:gd name="T38" fmla="*/ 301 w 355"/>
              <a:gd name="T39" fmla="*/ 443 h 453"/>
              <a:gd name="T40" fmla="*/ 328 w 355"/>
              <a:gd name="T41" fmla="*/ 434 h 453"/>
              <a:gd name="T42" fmla="*/ 354 w 355"/>
              <a:gd name="T43" fmla="*/ 399 h 453"/>
              <a:gd name="T44" fmla="*/ 354 w 355"/>
              <a:gd name="T45" fmla="*/ 204 h 453"/>
              <a:gd name="T46" fmla="*/ 319 w 355"/>
              <a:gd name="T47" fmla="*/ 17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453">
                <a:moveTo>
                  <a:pt x="319" y="177"/>
                </a:moveTo>
                <a:lnTo>
                  <a:pt x="319" y="177"/>
                </a:lnTo>
                <a:cubicBezTo>
                  <a:pt x="275" y="177"/>
                  <a:pt x="275" y="177"/>
                  <a:pt x="275" y="177"/>
                </a:cubicBezTo>
                <a:cubicBezTo>
                  <a:pt x="275" y="115"/>
                  <a:pt x="275" y="115"/>
                  <a:pt x="275" y="115"/>
                </a:cubicBezTo>
                <a:cubicBezTo>
                  <a:pt x="275" y="44"/>
                  <a:pt x="238" y="0"/>
                  <a:pt x="177" y="0"/>
                </a:cubicBezTo>
                <a:cubicBezTo>
                  <a:pt x="106" y="0"/>
                  <a:pt x="79" y="44"/>
                  <a:pt x="79" y="115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71"/>
                  <a:pt x="150" y="53"/>
                  <a:pt x="177" y="53"/>
                </a:cubicBezTo>
                <a:cubicBezTo>
                  <a:pt x="203" y="53"/>
                  <a:pt x="230" y="71"/>
                  <a:pt x="230" y="106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6" y="177"/>
                  <a:pt x="26" y="177"/>
                  <a:pt x="26" y="177"/>
                </a:cubicBezTo>
                <a:cubicBezTo>
                  <a:pt x="17" y="177"/>
                  <a:pt x="0" y="195"/>
                  <a:pt x="0" y="20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08"/>
                  <a:pt x="17" y="425"/>
                  <a:pt x="26" y="434"/>
                </a:cubicBezTo>
                <a:cubicBezTo>
                  <a:pt x="53" y="443"/>
                  <a:pt x="53" y="443"/>
                  <a:pt x="53" y="443"/>
                </a:cubicBezTo>
                <a:cubicBezTo>
                  <a:pt x="71" y="443"/>
                  <a:pt x="88" y="452"/>
                  <a:pt x="106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266" y="452"/>
                  <a:pt x="283" y="443"/>
                  <a:pt x="301" y="443"/>
                </a:cubicBezTo>
                <a:cubicBezTo>
                  <a:pt x="328" y="434"/>
                  <a:pt x="328" y="434"/>
                  <a:pt x="328" y="434"/>
                </a:cubicBezTo>
                <a:cubicBezTo>
                  <a:pt x="336" y="425"/>
                  <a:pt x="354" y="408"/>
                  <a:pt x="354" y="399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54" y="195"/>
                  <a:pt x="336" y="177"/>
                  <a:pt x="319" y="17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9" name="Freeform 46"/>
          <p:cNvSpPr>
            <a:spLocks noChangeArrowheads="1"/>
          </p:cNvSpPr>
          <p:nvPr userDrawn="1"/>
        </p:nvSpPr>
        <p:spPr bwMode="auto">
          <a:xfrm>
            <a:off x="6361840" y="4100968"/>
            <a:ext cx="215799" cy="205524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0" name="Freeform 47"/>
          <p:cNvSpPr>
            <a:spLocks noChangeArrowheads="1"/>
          </p:cNvSpPr>
          <p:nvPr userDrawn="1"/>
        </p:nvSpPr>
        <p:spPr bwMode="auto">
          <a:xfrm>
            <a:off x="6816047" y="4105078"/>
            <a:ext cx="232243" cy="203469"/>
          </a:xfrm>
          <a:custGeom>
            <a:avLst/>
            <a:gdLst>
              <a:gd name="T0" fmla="*/ 497 w 498"/>
              <a:gd name="T1" fmla="*/ 434 h 435"/>
              <a:gd name="T2" fmla="*/ 497 w 498"/>
              <a:gd name="T3" fmla="*/ 434 h 435"/>
              <a:gd name="T4" fmla="*/ 487 w 498"/>
              <a:gd name="T5" fmla="*/ 328 h 435"/>
              <a:gd name="T6" fmla="*/ 425 w 498"/>
              <a:gd name="T7" fmla="*/ 293 h 435"/>
              <a:gd name="T8" fmla="*/ 372 w 498"/>
              <a:gd name="T9" fmla="*/ 231 h 435"/>
              <a:gd name="T10" fmla="*/ 390 w 498"/>
              <a:gd name="T11" fmla="*/ 196 h 435"/>
              <a:gd name="T12" fmla="*/ 408 w 498"/>
              <a:gd name="T13" fmla="*/ 159 h 435"/>
              <a:gd name="T14" fmla="*/ 399 w 498"/>
              <a:gd name="T15" fmla="*/ 151 h 435"/>
              <a:gd name="T16" fmla="*/ 408 w 498"/>
              <a:gd name="T17" fmla="*/ 115 h 435"/>
              <a:gd name="T18" fmla="*/ 346 w 498"/>
              <a:gd name="T19" fmla="*/ 62 h 435"/>
              <a:gd name="T20" fmla="*/ 284 w 498"/>
              <a:gd name="T21" fmla="*/ 115 h 435"/>
              <a:gd name="T22" fmla="*/ 293 w 498"/>
              <a:gd name="T23" fmla="*/ 151 h 435"/>
              <a:gd name="T24" fmla="*/ 284 w 498"/>
              <a:gd name="T25" fmla="*/ 159 h 435"/>
              <a:gd name="T26" fmla="*/ 302 w 498"/>
              <a:gd name="T27" fmla="*/ 196 h 435"/>
              <a:gd name="T28" fmla="*/ 311 w 498"/>
              <a:gd name="T29" fmla="*/ 231 h 435"/>
              <a:gd name="T30" fmla="*/ 293 w 498"/>
              <a:gd name="T31" fmla="*/ 275 h 435"/>
              <a:gd name="T32" fmla="*/ 381 w 498"/>
              <a:gd name="T33" fmla="*/ 364 h 435"/>
              <a:gd name="T34" fmla="*/ 381 w 498"/>
              <a:gd name="T35" fmla="*/ 434 h 435"/>
              <a:gd name="T36" fmla="*/ 497 w 498"/>
              <a:gd name="T37" fmla="*/ 434 h 435"/>
              <a:gd name="T38" fmla="*/ 258 w 498"/>
              <a:gd name="T39" fmla="*/ 302 h 435"/>
              <a:gd name="T40" fmla="*/ 258 w 498"/>
              <a:gd name="T41" fmla="*/ 302 h 435"/>
              <a:gd name="T42" fmla="*/ 187 w 498"/>
              <a:gd name="T43" fmla="*/ 231 h 435"/>
              <a:gd name="T44" fmla="*/ 213 w 498"/>
              <a:gd name="T45" fmla="*/ 168 h 435"/>
              <a:gd name="T46" fmla="*/ 231 w 498"/>
              <a:gd name="T47" fmla="*/ 133 h 435"/>
              <a:gd name="T48" fmla="*/ 222 w 498"/>
              <a:gd name="T49" fmla="*/ 115 h 435"/>
              <a:gd name="T50" fmla="*/ 231 w 498"/>
              <a:gd name="T51" fmla="*/ 71 h 435"/>
              <a:gd name="T52" fmla="*/ 151 w 498"/>
              <a:gd name="T53" fmla="*/ 0 h 435"/>
              <a:gd name="T54" fmla="*/ 71 w 498"/>
              <a:gd name="T55" fmla="*/ 71 h 435"/>
              <a:gd name="T56" fmla="*/ 71 w 498"/>
              <a:gd name="T57" fmla="*/ 115 h 435"/>
              <a:gd name="T58" fmla="*/ 71 w 498"/>
              <a:gd name="T59" fmla="*/ 133 h 435"/>
              <a:gd name="T60" fmla="*/ 89 w 498"/>
              <a:gd name="T61" fmla="*/ 168 h 435"/>
              <a:gd name="T62" fmla="*/ 107 w 498"/>
              <a:gd name="T63" fmla="*/ 231 h 435"/>
              <a:gd name="T64" fmla="*/ 45 w 498"/>
              <a:gd name="T65" fmla="*/ 302 h 435"/>
              <a:gd name="T66" fmla="*/ 0 w 498"/>
              <a:gd name="T67" fmla="*/ 346 h 435"/>
              <a:gd name="T68" fmla="*/ 0 w 498"/>
              <a:gd name="T69" fmla="*/ 434 h 435"/>
              <a:gd name="T70" fmla="*/ 346 w 498"/>
              <a:gd name="T71" fmla="*/ 434 h 435"/>
              <a:gd name="T72" fmla="*/ 346 w 498"/>
              <a:gd name="T73" fmla="*/ 364 h 435"/>
              <a:gd name="T74" fmla="*/ 258 w 498"/>
              <a:gd name="T75" fmla="*/ 30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1" name="Freeform 48"/>
          <p:cNvSpPr>
            <a:spLocks noChangeArrowheads="1"/>
          </p:cNvSpPr>
          <p:nvPr userDrawn="1"/>
        </p:nvSpPr>
        <p:spPr bwMode="auto">
          <a:xfrm>
            <a:off x="4978663" y="4125630"/>
            <a:ext cx="207580" cy="156198"/>
          </a:xfrm>
          <a:custGeom>
            <a:avLst/>
            <a:gdLst>
              <a:gd name="T0" fmla="*/ 444 w 445"/>
              <a:gd name="T1" fmla="*/ 336 h 337"/>
              <a:gd name="T2" fmla="*/ 444 w 445"/>
              <a:gd name="T3" fmla="*/ 336 h 337"/>
              <a:gd name="T4" fmla="*/ 178 w 445"/>
              <a:gd name="T5" fmla="*/ 98 h 337"/>
              <a:gd name="T6" fmla="*/ 178 w 445"/>
              <a:gd name="T7" fmla="*/ 0 h 337"/>
              <a:gd name="T8" fmla="*/ 0 w 445"/>
              <a:gd name="T9" fmla="*/ 159 h 337"/>
              <a:gd name="T10" fmla="*/ 178 w 445"/>
              <a:gd name="T11" fmla="*/ 327 h 337"/>
              <a:gd name="T12" fmla="*/ 178 w 445"/>
              <a:gd name="T13" fmla="*/ 221 h 337"/>
              <a:gd name="T14" fmla="*/ 444 w 445"/>
              <a:gd name="T15" fmla="*/ 3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5" h="337">
                <a:moveTo>
                  <a:pt x="444" y="336"/>
                </a:moveTo>
                <a:lnTo>
                  <a:pt x="444" y="336"/>
                </a:lnTo>
                <a:cubicBezTo>
                  <a:pt x="444" y="336"/>
                  <a:pt x="399" y="98"/>
                  <a:pt x="178" y="98"/>
                </a:cubicBezTo>
                <a:cubicBezTo>
                  <a:pt x="178" y="0"/>
                  <a:pt x="178" y="0"/>
                  <a:pt x="178" y="0"/>
                </a:cubicBezTo>
                <a:cubicBezTo>
                  <a:pt x="0" y="159"/>
                  <a:pt x="0" y="159"/>
                  <a:pt x="0" y="159"/>
                </a:cubicBezTo>
                <a:cubicBezTo>
                  <a:pt x="178" y="327"/>
                  <a:pt x="178" y="327"/>
                  <a:pt x="178" y="327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293" y="221"/>
                  <a:pt x="381" y="230"/>
                  <a:pt x="444" y="3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2" name="Freeform 49"/>
          <p:cNvSpPr>
            <a:spLocks noChangeArrowheads="1"/>
          </p:cNvSpPr>
          <p:nvPr userDrawn="1"/>
        </p:nvSpPr>
        <p:spPr bwMode="auto">
          <a:xfrm>
            <a:off x="5903521" y="4125630"/>
            <a:ext cx="207580" cy="156198"/>
          </a:xfrm>
          <a:custGeom>
            <a:avLst/>
            <a:gdLst>
              <a:gd name="T0" fmla="*/ 266 w 444"/>
              <a:gd name="T1" fmla="*/ 221 h 337"/>
              <a:gd name="T2" fmla="*/ 266 w 444"/>
              <a:gd name="T3" fmla="*/ 221 h 337"/>
              <a:gd name="T4" fmla="*/ 266 w 444"/>
              <a:gd name="T5" fmla="*/ 327 h 337"/>
              <a:gd name="T6" fmla="*/ 443 w 444"/>
              <a:gd name="T7" fmla="*/ 159 h 337"/>
              <a:gd name="T8" fmla="*/ 266 w 444"/>
              <a:gd name="T9" fmla="*/ 0 h 337"/>
              <a:gd name="T10" fmla="*/ 266 w 444"/>
              <a:gd name="T11" fmla="*/ 98 h 337"/>
              <a:gd name="T12" fmla="*/ 0 w 444"/>
              <a:gd name="T13" fmla="*/ 336 h 337"/>
              <a:gd name="T14" fmla="*/ 266 w 444"/>
              <a:gd name="T15" fmla="*/ 22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4" h="337">
                <a:moveTo>
                  <a:pt x="266" y="221"/>
                </a:moveTo>
                <a:lnTo>
                  <a:pt x="266" y="221"/>
                </a:lnTo>
                <a:cubicBezTo>
                  <a:pt x="266" y="327"/>
                  <a:pt x="266" y="327"/>
                  <a:pt x="266" y="327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45" y="98"/>
                  <a:pt x="0" y="336"/>
                  <a:pt x="0" y="336"/>
                </a:cubicBezTo>
                <a:cubicBezTo>
                  <a:pt x="62" y="230"/>
                  <a:pt x="151" y="221"/>
                  <a:pt x="266" y="2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3" name="Freeform 50"/>
          <p:cNvSpPr>
            <a:spLocks noChangeArrowheads="1"/>
          </p:cNvSpPr>
          <p:nvPr userDrawn="1"/>
        </p:nvSpPr>
        <p:spPr bwMode="auto">
          <a:xfrm>
            <a:off x="350263" y="4100968"/>
            <a:ext cx="207580" cy="205524"/>
          </a:xfrm>
          <a:custGeom>
            <a:avLst/>
            <a:gdLst>
              <a:gd name="T0" fmla="*/ 257 w 444"/>
              <a:gd name="T1" fmla="*/ 257 h 443"/>
              <a:gd name="T2" fmla="*/ 257 w 444"/>
              <a:gd name="T3" fmla="*/ 257 h 443"/>
              <a:gd name="T4" fmla="*/ 160 w 444"/>
              <a:gd name="T5" fmla="*/ 310 h 443"/>
              <a:gd name="T6" fmla="*/ 62 w 444"/>
              <a:gd name="T7" fmla="*/ 310 h 443"/>
              <a:gd name="T8" fmla="*/ 71 w 444"/>
              <a:gd name="T9" fmla="*/ 407 h 443"/>
              <a:gd name="T10" fmla="*/ 310 w 444"/>
              <a:gd name="T11" fmla="*/ 310 h 443"/>
              <a:gd name="T12" fmla="*/ 416 w 444"/>
              <a:gd name="T13" fmla="*/ 61 h 443"/>
              <a:gd name="T14" fmla="*/ 319 w 444"/>
              <a:gd name="T15" fmla="*/ 53 h 443"/>
              <a:gd name="T16" fmla="*/ 319 w 444"/>
              <a:gd name="T17" fmla="*/ 151 h 443"/>
              <a:gd name="T18" fmla="*/ 257 w 444"/>
              <a:gd name="T19" fmla="*/ 257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4" h="443">
                <a:moveTo>
                  <a:pt x="257" y="257"/>
                </a:moveTo>
                <a:lnTo>
                  <a:pt x="257" y="257"/>
                </a:lnTo>
                <a:cubicBezTo>
                  <a:pt x="222" y="292"/>
                  <a:pt x="177" y="327"/>
                  <a:pt x="160" y="310"/>
                </a:cubicBezTo>
                <a:cubicBezTo>
                  <a:pt x="133" y="283"/>
                  <a:pt x="115" y="265"/>
                  <a:pt x="62" y="310"/>
                </a:cubicBezTo>
                <a:cubicBezTo>
                  <a:pt x="0" y="354"/>
                  <a:pt x="44" y="389"/>
                  <a:pt x="71" y="407"/>
                </a:cubicBezTo>
                <a:cubicBezTo>
                  <a:pt x="97" y="442"/>
                  <a:pt x="204" y="416"/>
                  <a:pt x="310" y="310"/>
                </a:cubicBezTo>
                <a:cubicBezTo>
                  <a:pt x="416" y="204"/>
                  <a:pt x="443" y="97"/>
                  <a:pt x="416" y="61"/>
                </a:cubicBezTo>
                <a:cubicBezTo>
                  <a:pt x="390" y="35"/>
                  <a:pt x="363" y="0"/>
                  <a:pt x="319" y="53"/>
                </a:cubicBezTo>
                <a:cubicBezTo>
                  <a:pt x="275" y="106"/>
                  <a:pt x="293" y="123"/>
                  <a:pt x="319" y="151"/>
                </a:cubicBezTo>
                <a:cubicBezTo>
                  <a:pt x="337" y="167"/>
                  <a:pt x="302" y="212"/>
                  <a:pt x="257" y="25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4" name="Freeform 51"/>
          <p:cNvSpPr>
            <a:spLocks noChangeArrowheads="1"/>
          </p:cNvSpPr>
          <p:nvPr userDrawn="1"/>
        </p:nvSpPr>
        <p:spPr bwMode="auto">
          <a:xfrm>
            <a:off x="2199979" y="4137962"/>
            <a:ext cx="215801" cy="133592"/>
          </a:xfrm>
          <a:custGeom>
            <a:avLst/>
            <a:gdLst>
              <a:gd name="T0" fmla="*/ 18 w 461"/>
              <a:gd name="T1" fmla="*/ 27 h 285"/>
              <a:gd name="T2" fmla="*/ 18 w 461"/>
              <a:gd name="T3" fmla="*/ 27 h 285"/>
              <a:gd name="T4" fmla="*/ 203 w 461"/>
              <a:gd name="T5" fmla="*/ 125 h 285"/>
              <a:gd name="T6" fmla="*/ 231 w 461"/>
              <a:gd name="T7" fmla="*/ 133 h 285"/>
              <a:gd name="T8" fmla="*/ 248 w 461"/>
              <a:gd name="T9" fmla="*/ 125 h 285"/>
              <a:gd name="T10" fmla="*/ 434 w 461"/>
              <a:gd name="T11" fmla="*/ 27 h 285"/>
              <a:gd name="T12" fmla="*/ 443 w 461"/>
              <a:gd name="T13" fmla="*/ 0 h 285"/>
              <a:gd name="T14" fmla="*/ 18 w 461"/>
              <a:gd name="T15" fmla="*/ 0 h 285"/>
              <a:gd name="T16" fmla="*/ 18 w 461"/>
              <a:gd name="T17" fmla="*/ 27 h 285"/>
              <a:gd name="T18" fmla="*/ 443 w 461"/>
              <a:gd name="T19" fmla="*/ 80 h 285"/>
              <a:gd name="T20" fmla="*/ 443 w 461"/>
              <a:gd name="T21" fmla="*/ 80 h 285"/>
              <a:gd name="T22" fmla="*/ 248 w 461"/>
              <a:gd name="T23" fmla="*/ 178 h 285"/>
              <a:gd name="T24" fmla="*/ 231 w 461"/>
              <a:gd name="T25" fmla="*/ 178 h 285"/>
              <a:gd name="T26" fmla="*/ 203 w 461"/>
              <a:gd name="T27" fmla="*/ 178 h 285"/>
              <a:gd name="T28" fmla="*/ 18 w 461"/>
              <a:gd name="T29" fmla="*/ 80 h 285"/>
              <a:gd name="T30" fmla="*/ 9 w 461"/>
              <a:gd name="T31" fmla="*/ 80 h 285"/>
              <a:gd name="T32" fmla="*/ 9 w 461"/>
              <a:gd name="T33" fmla="*/ 266 h 285"/>
              <a:gd name="T34" fmla="*/ 35 w 461"/>
              <a:gd name="T35" fmla="*/ 284 h 285"/>
              <a:gd name="T36" fmla="*/ 425 w 461"/>
              <a:gd name="T37" fmla="*/ 284 h 285"/>
              <a:gd name="T38" fmla="*/ 452 w 461"/>
              <a:gd name="T39" fmla="*/ 266 h 285"/>
              <a:gd name="T40" fmla="*/ 452 w 461"/>
              <a:gd name="T41" fmla="*/ 80 h 285"/>
              <a:gd name="T42" fmla="*/ 443 w 461"/>
              <a:gd name="T43" fmla="*/ 8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5" name="Freeform 52"/>
          <p:cNvSpPr>
            <a:spLocks noChangeArrowheads="1"/>
          </p:cNvSpPr>
          <p:nvPr userDrawn="1"/>
        </p:nvSpPr>
        <p:spPr bwMode="auto">
          <a:xfrm>
            <a:off x="4041473" y="4088636"/>
            <a:ext cx="224022" cy="232243"/>
          </a:xfrm>
          <a:custGeom>
            <a:avLst/>
            <a:gdLst>
              <a:gd name="T0" fmla="*/ 133 w 479"/>
              <a:gd name="T1" fmla="*/ 497 h 498"/>
              <a:gd name="T2" fmla="*/ 133 w 479"/>
              <a:gd name="T3" fmla="*/ 497 h 498"/>
              <a:gd name="T4" fmla="*/ 53 w 479"/>
              <a:gd name="T5" fmla="*/ 460 h 498"/>
              <a:gd name="T6" fmla="*/ 53 w 479"/>
              <a:gd name="T7" fmla="*/ 284 h 498"/>
              <a:gd name="T8" fmla="*/ 301 w 479"/>
              <a:gd name="T9" fmla="*/ 35 h 498"/>
              <a:gd name="T10" fmla="*/ 390 w 479"/>
              <a:gd name="T11" fmla="*/ 9 h 498"/>
              <a:gd name="T12" fmla="*/ 452 w 479"/>
              <a:gd name="T13" fmla="*/ 71 h 498"/>
              <a:gd name="T14" fmla="*/ 425 w 479"/>
              <a:gd name="T15" fmla="*/ 159 h 498"/>
              <a:gd name="T16" fmla="*/ 195 w 479"/>
              <a:gd name="T17" fmla="*/ 390 h 498"/>
              <a:gd name="T18" fmla="*/ 150 w 479"/>
              <a:gd name="T19" fmla="*/ 416 h 498"/>
              <a:gd name="T20" fmla="*/ 106 w 479"/>
              <a:gd name="T21" fmla="*/ 399 h 498"/>
              <a:gd name="T22" fmla="*/ 115 w 479"/>
              <a:gd name="T23" fmla="*/ 319 h 498"/>
              <a:gd name="T24" fmla="*/ 284 w 479"/>
              <a:gd name="T25" fmla="*/ 150 h 498"/>
              <a:gd name="T26" fmla="*/ 309 w 479"/>
              <a:gd name="T27" fmla="*/ 150 h 498"/>
              <a:gd name="T28" fmla="*/ 309 w 479"/>
              <a:gd name="T29" fmla="*/ 178 h 498"/>
              <a:gd name="T30" fmla="*/ 142 w 479"/>
              <a:gd name="T31" fmla="*/ 345 h 498"/>
              <a:gd name="T32" fmla="*/ 133 w 479"/>
              <a:gd name="T33" fmla="*/ 381 h 498"/>
              <a:gd name="T34" fmla="*/ 142 w 479"/>
              <a:gd name="T35" fmla="*/ 381 h 498"/>
              <a:gd name="T36" fmla="*/ 168 w 479"/>
              <a:gd name="T37" fmla="*/ 372 h 498"/>
              <a:gd name="T38" fmla="*/ 399 w 479"/>
              <a:gd name="T39" fmla="*/ 133 h 498"/>
              <a:gd name="T40" fmla="*/ 416 w 479"/>
              <a:gd name="T41" fmla="*/ 80 h 498"/>
              <a:gd name="T42" fmla="*/ 381 w 479"/>
              <a:gd name="T43" fmla="*/ 44 h 498"/>
              <a:gd name="T44" fmla="*/ 328 w 479"/>
              <a:gd name="T45" fmla="*/ 62 h 498"/>
              <a:gd name="T46" fmla="*/ 80 w 479"/>
              <a:gd name="T47" fmla="*/ 301 h 498"/>
              <a:gd name="T48" fmla="*/ 80 w 479"/>
              <a:gd name="T49" fmla="*/ 434 h 498"/>
              <a:gd name="T50" fmla="*/ 203 w 479"/>
              <a:gd name="T51" fmla="*/ 425 h 498"/>
              <a:gd name="T52" fmla="*/ 452 w 479"/>
              <a:gd name="T53" fmla="*/ 186 h 498"/>
              <a:gd name="T54" fmla="*/ 478 w 479"/>
              <a:gd name="T55" fmla="*/ 186 h 498"/>
              <a:gd name="T56" fmla="*/ 478 w 479"/>
              <a:gd name="T57" fmla="*/ 203 h 498"/>
              <a:gd name="T58" fmla="*/ 230 w 479"/>
              <a:gd name="T59" fmla="*/ 452 h 498"/>
              <a:gd name="T60" fmla="*/ 133 w 479"/>
              <a:gd name="T61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9" h="498">
                <a:moveTo>
                  <a:pt x="133" y="497"/>
                </a:moveTo>
                <a:lnTo>
                  <a:pt x="133" y="497"/>
                </a:lnTo>
                <a:cubicBezTo>
                  <a:pt x="106" y="497"/>
                  <a:pt x="71" y="478"/>
                  <a:pt x="53" y="460"/>
                </a:cubicBezTo>
                <a:cubicBezTo>
                  <a:pt x="9" y="416"/>
                  <a:pt x="0" y="337"/>
                  <a:pt x="53" y="284"/>
                </a:cubicBezTo>
                <a:cubicBezTo>
                  <a:pt x="89" y="248"/>
                  <a:pt x="230" y="106"/>
                  <a:pt x="301" y="35"/>
                </a:cubicBezTo>
                <a:cubicBezTo>
                  <a:pt x="328" y="9"/>
                  <a:pt x="363" y="0"/>
                  <a:pt x="390" y="9"/>
                </a:cubicBezTo>
                <a:cubicBezTo>
                  <a:pt x="416" y="18"/>
                  <a:pt x="443" y="44"/>
                  <a:pt x="452" y="71"/>
                </a:cubicBezTo>
                <a:cubicBezTo>
                  <a:pt x="461" y="97"/>
                  <a:pt x="452" y="133"/>
                  <a:pt x="425" y="159"/>
                </a:cubicBezTo>
                <a:cubicBezTo>
                  <a:pt x="195" y="390"/>
                  <a:pt x="195" y="390"/>
                  <a:pt x="195" y="390"/>
                </a:cubicBezTo>
                <a:cubicBezTo>
                  <a:pt x="177" y="407"/>
                  <a:pt x="159" y="416"/>
                  <a:pt x="150" y="416"/>
                </a:cubicBezTo>
                <a:cubicBezTo>
                  <a:pt x="133" y="416"/>
                  <a:pt x="115" y="416"/>
                  <a:pt x="106" y="399"/>
                </a:cubicBezTo>
                <a:cubicBezTo>
                  <a:pt x="89" y="381"/>
                  <a:pt x="89" y="354"/>
                  <a:pt x="115" y="319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93" y="150"/>
                  <a:pt x="301" y="150"/>
                  <a:pt x="309" y="150"/>
                </a:cubicBezTo>
                <a:cubicBezTo>
                  <a:pt x="309" y="159"/>
                  <a:pt x="309" y="168"/>
                  <a:pt x="309" y="178"/>
                </a:cubicBezTo>
                <a:cubicBezTo>
                  <a:pt x="142" y="345"/>
                  <a:pt x="142" y="345"/>
                  <a:pt x="142" y="345"/>
                </a:cubicBezTo>
                <a:cubicBezTo>
                  <a:pt x="124" y="354"/>
                  <a:pt x="124" y="372"/>
                  <a:pt x="133" y="381"/>
                </a:cubicBezTo>
                <a:lnTo>
                  <a:pt x="142" y="381"/>
                </a:lnTo>
                <a:cubicBezTo>
                  <a:pt x="150" y="381"/>
                  <a:pt x="159" y="372"/>
                  <a:pt x="168" y="372"/>
                </a:cubicBezTo>
                <a:cubicBezTo>
                  <a:pt x="399" y="133"/>
                  <a:pt x="399" y="133"/>
                  <a:pt x="399" y="133"/>
                </a:cubicBezTo>
                <a:cubicBezTo>
                  <a:pt x="416" y="115"/>
                  <a:pt x="425" y="97"/>
                  <a:pt x="416" y="80"/>
                </a:cubicBezTo>
                <a:cubicBezTo>
                  <a:pt x="416" y="62"/>
                  <a:pt x="399" y="44"/>
                  <a:pt x="381" y="44"/>
                </a:cubicBezTo>
                <a:cubicBezTo>
                  <a:pt x="363" y="35"/>
                  <a:pt x="346" y="44"/>
                  <a:pt x="328" y="62"/>
                </a:cubicBezTo>
                <a:cubicBezTo>
                  <a:pt x="256" y="133"/>
                  <a:pt x="115" y="275"/>
                  <a:pt x="80" y="301"/>
                </a:cubicBezTo>
                <a:cubicBezTo>
                  <a:pt x="36" y="354"/>
                  <a:pt x="44" y="407"/>
                  <a:pt x="80" y="434"/>
                </a:cubicBezTo>
                <a:cubicBezTo>
                  <a:pt x="106" y="460"/>
                  <a:pt x="159" y="478"/>
                  <a:pt x="203" y="425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61" y="178"/>
                  <a:pt x="469" y="178"/>
                  <a:pt x="478" y="186"/>
                </a:cubicBezTo>
                <a:lnTo>
                  <a:pt x="478" y="203"/>
                </a:lnTo>
                <a:cubicBezTo>
                  <a:pt x="230" y="452"/>
                  <a:pt x="230" y="452"/>
                  <a:pt x="230" y="452"/>
                </a:cubicBezTo>
                <a:cubicBezTo>
                  <a:pt x="203" y="478"/>
                  <a:pt x="168" y="497"/>
                  <a:pt x="133" y="49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6" name="Freeform 53"/>
          <p:cNvSpPr>
            <a:spLocks noChangeArrowheads="1"/>
          </p:cNvSpPr>
          <p:nvPr userDrawn="1"/>
        </p:nvSpPr>
        <p:spPr bwMode="auto">
          <a:xfrm>
            <a:off x="5428761" y="4125630"/>
            <a:ext cx="232241" cy="156198"/>
          </a:xfrm>
          <a:custGeom>
            <a:avLst/>
            <a:gdLst>
              <a:gd name="T0" fmla="*/ 177 w 497"/>
              <a:gd name="T1" fmla="*/ 70 h 337"/>
              <a:gd name="T2" fmla="*/ 177 w 497"/>
              <a:gd name="T3" fmla="*/ 70 h 337"/>
              <a:gd name="T4" fmla="*/ 177 w 497"/>
              <a:gd name="T5" fmla="*/ 0 h 337"/>
              <a:gd name="T6" fmla="*/ 0 w 497"/>
              <a:gd name="T7" fmla="*/ 159 h 337"/>
              <a:gd name="T8" fmla="*/ 177 w 497"/>
              <a:gd name="T9" fmla="*/ 327 h 337"/>
              <a:gd name="T10" fmla="*/ 177 w 497"/>
              <a:gd name="T11" fmla="*/ 257 h 337"/>
              <a:gd name="T12" fmla="*/ 71 w 497"/>
              <a:gd name="T13" fmla="*/ 159 h 337"/>
              <a:gd name="T14" fmla="*/ 177 w 497"/>
              <a:gd name="T15" fmla="*/ 70 h 337"/>
              <a:gd name="T16" fmla="*/ 301 w 497"/>
              <a:gd name="T17" fmla="*/ 98 h 337"/>
              <a:gd name="T18" fmla="*/ 301 w 497"/>
              <a:gd name="T19" fmla="*/ 98 h 337"/>
              <a:gd name="T20" fmla="*/ 301 w 497"/>
              <a:gd name="T21" fmla="*/ 0 h 337"/>
              <a:gd name="T22" fmla="*/ 124 w 497"/>
              <a:gd name="T23" fmla="*/ 159 h 337"/>
              <a:gd name="T24" fmla="*/ 301 w 497"/>
              <a:gd name="T25" fmla="*/ 327 h 337"/>
              <a:gd name="T26" fmla="*/ 301 w 497"/>
              <a:gd name="T27" fmla="*/ 221 h 337"/>
              <a:gd name="T28" fmla="*/ 496 w 497"/>
              <a:gd name="T29" fmla="*/ 336 h 337"/>
              <a:gd name="T30" fmla="*/ 301 w 497"/>
              <a:gd name="T31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177" y="70"/>
                </a:moveTo>
                <a:lnTo>
                  <a:pt x="177" y="70"/>
                </a:lnTo>
                <a:cubicBezTo>
                  <a:pt x="177" y="0"/>
                  <a:pt x="177" y="0"/>
                  <a:pt x="177" y="0"/>
                </a:cubicBezTo>
                <a:cubicBezTo>
                  <a:pt x="0" y="159"/>
                  <a:pt x="0" y="159"/>
                  <a:pt x="0" y="159"/>
                </a:cubicBezTo>
                <a:cubicBezTo>
                  <a:pt x="177" y="327"/>
                  <a:pt x="177" y="327"/>
                  <a:pt x="177" y="32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71" y="159"/>
                  <a:pt x="71" y="159"/>
                  <a:pt x="71" y="159"/>
                </a:cubicBezTo>
                <a:lnTo>
                  <a:pt x="177" y="70"/>
                </a:lnTo>
                <a:close/>
                <a:moveTo>
                  <a:pt x="301" y="98"/>
                </a:moveTo>
                <a:lnTo>
                  <a:pt x="301" y="98"/>
                </a:lnTo>
                <a:cubicBezTo>
                  <a:pt x="301" y="0"/>
                  <a:pt x="301" y="0"/>
                  <a:pt x="301" y="0"/>
                </a:cubicBezTo>
                <a:cubicBezTo>
                  <a:pt x="124" y="159"/>
                  <a:pt x="124" y="159"/>
                  <a:pt x="124" y="159"/>
                </a:cubicBezTo>
                <a:cubicBezTo>
                  <a:pt x="301" y="327"/>
                  <a:pt x="301" y="327"/>
                  <a:pt x="301" y="327"/>
                </a:cubicBezTo>
                <a:cubicBezTo>
                  <a:pt x="301" y="221"/>
                  <a:pt x="301" y="221"/>
                  <a:pt x="301" y="221"/>
                </a:cubicBezTo>
                <a:cubicBezTo>
                  <a:pt x="381" y="221"/>
                  <a:pt x="435" y="230"/>
                  <a:pt x="496" y="336"/>
                </a:cubicBezTo>
                <a:cubicBezTo>
                  <a:pt x="496" y="336"/>
                  <a:pt x="488" y="98"/>
                  <a:pt x="301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7" name="Freeform 54"/>
          <p:cNvSpPr>
            <a:spLocks noChangeArrowheads="1"/>
          </p:cNvSpPr>
          <p:nvPr userDrawn="1"/>
        </p:nvSpPr>
        <p:spPr bwMode="auto">
          <a:xfrm>
            <a:off x="1729330" y="4100968"/>
            <a:ext cx="232241" cy="20552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8" name="Freeform 55"/>
          <p:cNvSpPr>
            <a:spLocks noChangeArrowheads="1"/>
          </p:cNvSpPr>
          <p:nvPr userDrawn="1"/>
        </p:nvSpPr>
        <p:spPr bwMode="auto">
          <a:xfrm>
            <a:off x="1312115" y="4088636"/>
            <a:ext cx="141812" cy="240463"/>
          </a:xfrm>
          <a:custGeom>
            <a:avLst/>
            <a:gdLst>
              <a:gd name="T0" fmla="*/ 284 w 303"/>
              <a:gd name="T1" fmla="*/ 363 h 514"/>
              <a:gd name="T2" fmla="*/ 284 w 303"/>
              <a:gd name="T3" fmla="*/ 363 h 514"/>
              <a:gd name="T4" fmla="*/ 222 w 303"/>
              <a:gd name="T5" fmla="*/ 168 h 514"/>
              <a:gd name="T6" fmla="*/ 89 w 303"/>
              <a:gd name="T7" fmla="*/ 106 h 514"/>
              <a:gd name="T8" fmla="*/ 45 w 303"/>
              <a:gd name="T9" fmla="*/ 9 h 514"/>
              <a:gd name="T10" fmla="*/ 19 w 303"/>
              <a:gd name="T11" fmla="*/ 0 h 514"/>
              <a:gd name="T12" fmla="*/ 10 w 303"/>
              <a:gd name="T13" fmla="*/ 27 h 514"/>
              <a:gd name="T14" fmla="*/ 63 w 303"/>
              <a:gd name="T15" fmla="*/ 124 h 514"/>
              <a:gd name="T16" fmla="*/ 19 w 303"/>
              <a:gd name="T17" fmla="*/ 239 h 514"/>
              <a:gd name="T18" fmla="*/ 72 w 303"/>
              <a:gd name="T19" fmla="*/ 434 h 514"/>
              <a:gd name="T20" fmla="*/ 204 w 303"/>
              <a:gd name="T21" fmla="*/ 497 h 514"/>
              <a:gd name="T22" fmla="*/ 284 w 303"/>
              <a:gd name="T23" fmla="*/ 363 h 514"/>
              <a:gd name="T24" fmla="*/ 125 w 303"/>
              <a:gd name="T25" fmla="*/ 222 h 514"/>
              <a:gd name="T26" fmla="*/ 125 w 303"/>
              <a:gd name="T27" fmla="*/ 222 h 514"/>
              <a:gd name="T28" fmla="*/ 81 w 303"/>
              <a:gd name="T29" fmla="*/ 203 h 514"/>
              <a:gd name="T30" fmla="*/ 98 w 303"/>
              <a:gd name="T31" fmla="*/ 159 h 514"/>
              <a:gd name="T32" fmla="*/ 142 w 303"/>
              <a:gd name="T33" fmla="*/ 178 h 514"/>
              <a:gd name="T34" fmla="*/ 125 w 303"/>
              <a:gd name="T35" fmla="*/ 222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3" h="514">
                <a:moveTo>
                  <a:pt x="284" y="363"/>
                </a:moveTo>
                <a:lnTo>
                  <a:pt x="284" y="363"/>
                </a:lnTo>
                <a:cubicBezTo>
                  <a:pt x="222" y="168"/>
                  <a:pt x="222" y="168"/>
                  <a:pt x="222" y="168"/>
                </a:cubicBezTo>
                <a:cubicBezTo>
                  <a:pt x="204" y="124"/>
                  <a:pt x="142" y="88"/>
                  <a:pt x="89" y="106"/>
                </a:cubicBezTo>
                <a:cubicBezTo>
                  <a:pt x="45" y="9"/>
                  <a:pt x="45" y="9"/>
                  <a:pt x="45" y="9"/>
                </a:cubicBezTo>
                <a:cubicBezTo>
                  <a:pt x="36" y="0"/>
                  <a:pt x="28" y="0"/>
                  <a:pt x="19" y="0"/>
                </a:cubicBezTo>
                <a:cubicBezTo>
                  <a:pt x="10" y="9"/>
                  <a:pt x="10" y="18"/>
                  <a:pt x="10" y="27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28" y="141"/>
                  <a:pt x="0" y="194"/>
                  <a:pt x="19" y="239"/>
                </a:cubicBezTo>
                <a:cubicBezTo>
                  <a:pt x="72" y="434"/>
                  <a:pt x="72" y="434"/>
                  <a:pt x="72" y="434"/>
                </a:cubicBezTo>
                <a:cubicBezTo>
                  <a:pt x="81" y="487"/>
                  <a:pt x="142" y="513"/>
                  <a:pt x="204" y="497"/>
                </a:cubicBezTo>
                <a:cubicBezTo>
                  <a:pt x="267" y="469"/>
                  <a:pt x="302" y="407"/>
                  <a:pt x="284" y="363"/>
                </a:cubicBezTo>
                <a:close/>
                <a:moveTo>
                  <a:pt x="125" y="222"/>
                </a:moveTo>
                <a:lnTo>
                  <a:pt x="125" y="222"/>
                </a:lnTo>
                <a:cubicBezTo>
                  <a:pt x="107" y="231"/>
                  <a:pt x="89" y="222"/>
                  <a:pt x="81" y="203"/>
                </a:cubicBezTo>
                <a:cubicBezTo>
                  <a:pt x="72" y="186"/>
                  <a:pt x="81" y="159"/>
                  <a:pt x="98" y="159"/>
                </a:cubicBezTo>
                <a:cubicBezTo>
                  <a:pt x="125" y="150"/>
                  <a:pt x="142" y="159"/>
                  <a:pt x="142" y="178"/>
                </a:cubicBezTo>
                <a:cubicBezTo>
                  <a:pt x="151" y="194"/>
                  <a:pt x="142" y="222"/>
                  <a:pt x="125" y="2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1" name="Freeform 63"/>
          <p:cNvSpPr>
            <a:spLocks noChangeArrowheads="1"/>
          </p:cNvSpPr>
          <p:nvPr userDrawn="1"/>
        </p:nvSpPr>
        <p:spPr bwMode="auto">
          <a:xfrm>
            <a:off x="2678850" y="5050488"/>
            <a:ext cx="180861" cy="160308"/>
          </a:xfrm>
          <a:custGeom>
            <a:avLst/>
            <a:gdLst>
              <a:gd name="T0" fmla="*/ 345 w 390"/>
              <a:gd name="T1" fmla="*/ 0 h 346"/>
              <a:gd name="T2" fmla="*/ 345 w 390"/>
              <a:gd name="T3" fmla="*/ 0 h 346"/>
              <a:gd name="T4" fmla="*/ 44 w 390"/>
              <a:gd name="T5" fmla="*/ 0 h 346"/>
              <a:gd name="T6" fmla="*/ 0 w 390"/>
              <a:gd name="T7" fmla="*/ 44 h 346"/>
              <a:gd name="T8" fmla="*/ 0 w 390"/>
              <a:gd name="T9" fmla="*/ 221 h 346"/>
              <a:gd name="T10" fmla="*/ 44 w 390"/>
              <a:gd name="T11" fmla="*/ 265 h 346"/>
              <a:gd name="T12" fmla="*/ 142 w 390"/>
              <a:gd name="T13" fmla="*/ 265 h 346"/>
              <a:gd name="T14" fmla="*/ 248 w 390"/>
              <a:gd name="T15" fmla="*/ 345 h 346"/>
              <a:gd name="T16" fmla="*/ 248 w 390"/>
              <a:gd name="T17" fmla="*/ 265 h 346"/>
              <a:gd name="T18" fmla="*/ 345 w 390"/>
              <a:gd name="T19" fmla="*/ 265 h 346"/>
              <a:gd name="T20" fmla="*/ 389 w 390"/>
              <a:gd name="T21" fmla="*/ 221 h 346"/>
              <a:gd name="T22" fmla="*/ 389 w 390"/>
              <a:gd name="T23" fmla="*/ 44 h 346"/>
              <a:gd name="T24" fmla="*/ 345 w 390"/>
              <a:gd name="T25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0" h="346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44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47"/>
                  <a:pt x="17" y="265"/>
                  <a:pt x="44" y="265"/>
                </a:cubicBezTo>
                <a:cubicBezTo>
                  <a:pt x="142" y="265"/>
                  <a:pt x="142" y="265"/>
                  <a:pt x="142" y="265"/>
                </a:cubicBezTo>
                <a:cubicBezTo>
                  <a:pt x="248" y="345"/>
                  <a:pt x="248" y="345"/>
                  <a:pt x="248" y="345"/>
                </a:cubicBezTo>
                <a:cubicBezTo>
                  <a:pt x="248" y="265"/>
                  <a:pt x="248" y="265"/>
                  <a:pt x="248" y="265"/>
                </a:cubicBezTo>
                <a:cubicBezTo>
                  <a:pt x="345" y="265"/>
                  <a:pt x="345" y="265"/>
                  <a:pt x="345" y="265"/>
                </a:cubicBezTo>
                <a:cubicBezTo>
                  <a:pt x="372" y="265"/>
                  <a:pt x="389" y="247"/>
                  <a:pt x="389" y="221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89" y="17"/>
                  <a:pt x="372" y="0"/>
                  <a:pt x="34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2" name="Freeform 64"/>
          <p:cNvSpPr>
            <a:spLocks noChangeArrowheads="1"/>
          </p:cNvSpPr>
          <p:nvPr userDrawn="1"/>
        </p:nvSpPr>
        <p:spPr bwMode="auto">
          <a:xfrm>
            <a:off x="6828379" y="4567508"/>
            <a:ext cx="207580" cy="203468"/>
          </a:xfrm>
          <a:custGeom>
            <a:avLst/>
            <a:gdLst>
              <a:gd name="T0" fmla="*/ 222 w 444"/>
              <a:gd name="T1" fmla="*/ 0 h 435"/>
              <a:gd name="T2" fmla="*/ 284 w 444"/>
              <a:gd name="T3" fmla="*/ 160 h 435"/>
              <a:gd name="T4" fmla="*/ 443 w 444"/>
              <a:gd name="T5" fmla="*/ 160 h 435"/>
              <a:gd name="T6" fmla="*/ 310 w 444"/>
              <a:gd name="T7" fmla="*/ 257 h 435"/>
              <a:gd name="T8" fmla="*/ 354 w 444"/>
              <a:gd name="T9" fmla="*/ 434 h 435"/>
              <a:gd name="T10" fmla="*/ 222 w 444"/>
              <a:gd name="T11" fmla="*/ 327 h 435"/>
              <a:gd name="T12" fmla="*/ 88 w 444"/>
              <a:gd name="T13" fmla="*/ 434 h 435"/>
              <a:gd name="T14" fmla="*/ 133 w 444"/>
              <a:gd name="T15" fmla="*/ 257 h 435"/>
              <a:gd name="T16" fmla="*/ 0 w 444"/>
              <a:gd name="T17" fmla="*/ 160 h 435"/>
              <a:gd name="T18" fmla="*/ 160 w 444"/>
              <a:gd name="T19" fmla="*/ 160 h 435"/>
              <a:gd name="T20" fmla="*/ 222 w 444"/>
              <a:gd name="T21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4" h="435">
                <a:moveTo>
                  <a:pt x="222" y="0"/>
                </a:moveTo>
                <a:lnTo>
                  <a:pt x="284" y="160"/>
                </a:lnTo>
                <a:lnTo>
                  <a:pt x="443" y="160"/>
                </a:lnTo>
                <a:lnTo>
                  <a:pt x="310" y="257"/>
                </a:lnTo>
                <a:lnTo>
                  <a:pt x="354" y="434"/>
                </a:lnTo>
                <a:lnTo>
                  <a:pt x="222" y="327"/>
                </a:lnTo>
                <a:lnTo>
                  <a:pt x="88" y="434"/>
                </a:lnTo>
                <a:lnTo>
                  <a:pt x="133" y="257"/>
                </a:lnTo>
                <a:lnTo>
                  <a:pt x="0" y="160"/>
                </a:lnTo>
                <a:lnTo>
                  <a:pt x="160" y="160"/>
                </a:lnTo>
                <a:lnTo>
                  <a:pt x="222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3" name="Freeform 65"/>
          <p:cNvSpPr>
            <a:spLocks noChangeArrowheads="1"/>
          </p:cNvSpPr>
          <p:nvPr userDrawn="1"/>
        </p:nvSpPr>
        <p:spPr bwMode="auto">
          <a:xfrm>
            <a:off x="7700472" y="4147211"/>
            <a:ext cx="195247" cy="195247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4" name="Freeform 66"/>
          <p:cNvSpPr>
            <a:spLocks noChangeArrowheads="1"/>
          </p:cNvSpPr>
          <p:nvPr userDrawn="1"/>
        </p:nvSpPr>
        <p:spPr bwMode="auto">
          <a:xfrm>
            <a:off x="5436982" y="5021715"/>
            <a:ext cx="215799" cy="215801"/>
          </a:xfrm>
          <a:custGeom>
            <a:avLst/>
            <a:gdLst>
              <a:gd name="T0" fmla="*/ 408 w 462"/>
              <a:gd name="T1" fmla="*/ 54 h 462"/>
              <a:gd name="T2" fmla="*/ 408 w 462"/>
              <a:gd name="T3" fmla="*/ 54 h 462"/>
              <a:gd name="T4" fmla="*/ 292 w 462"/>
              <a:gd name="T5" fmla="*/ 19 h 462"/>
              <a:gd name="T6" fmla="*/ 230 w 462"/>
              <a:gd name="T7" fmla="*/ 80 h 462"/>
              <a:gd name="T8" fmla="*/ 213 w 462"/>
              <a:gd name="T9" fmla="*/ 160 h 462"/>
              <a:gd name="T10" fmla="*/ 8 w 462"/>
              <a:gd name="T11" fmla="*/ 363 h 462"/>
              <a:gd name="T12" fmla="*/ 35 w 462"/>
              <a:gd name="T13" fmla="*/ 426 h 462"/>
              <a:gd name="T14" fmla="*/ 98 w 462"/>
              <a:gd name="T15" fmla="*/ 453 h 462"/>
              <a:gd name="T16" fmla="*/ 301 w 462"/>
              <a:gd name="T17" fmla="*/ 248 h 462"/>
              <a:gd name="T18" fmla="*/ 381 w 462"/>
              <a:gd name="T19" fmla="*/ 231 h 462"/>
              <a:gd name="T20" fmla="*/ 443 w 462"/>
              <a:gd name="T21" fmla="*/ 169 h 462"/>
              <a:gd name="T22" fmla="*/ 408 w 462"/>
              <a:gd name="T23" fmla="*/ 54 h 462"/>
              <a:gd name="T24" fmla="*/ 186 w 462"/>
              <a:gd name="T25" fmla="*/ 257 h 462"/>
              <a:gd name="T26" fmla="*/ 186 w 462"/>
              <a:gd name="T27" fmla="*/ 257 h 462"/>
              <a:gd name="T28" fmla="*/ 195 w 462"/>
              <a:gd name="T29" fmla="*/ 222 h 462"/>
              <a:gd name="T30" fmla="*/ 230 w 462"/>
              <a:gd name="T31" fmla="*/ 213 h 462"/>
              <a:gd name="T32" fmla="*/ 221 w 462"/>
              <a:gd name="T33" fmla="*/ 248 h 462"/>
              <a:gd name="T34" fmla="*/ 186 w 462"/>
              <a:gd name="T35" fmla="*/ 257 h 462"/>
              <a:gd name="T36" fmla="*/ 354 w 462"/>
              <a:gd name="T37" fmla="*/ 116 h 462"/>
              <a:gd name="T38" fmla="*/ 354 w 462"/>
              <a:gd name="T39" fmla="*/ 116 h 462"/>
              <a:gd name="T40" fmla="*/ 310 w 462"/>
              <a:gd name="T41" fmla="*/ 36 h 462"/>
              <a:gd name="T42" fmla="*/ 390 w 462"/>
              <a:gd name="T43" fmla="*/ 72 h 462"/>
              <a:gd name="T44" fmla="*/ 425 w 462"/>
              <a:gd name="T45" fmla="*/ 151 h 462"/>
              <a:gd name="T46" fmla="*/ 354 w 462"/>
              <a:gd name="T47" fmla="*/ 11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462">
                <a:moveTo>
                  <a:pt x="408" y="54"/>
                </a:moveTo>
                <a:lnTo>
                  <a:pt x="408" y="54"/>
                </a:lnTo>
                <a:cubicBezTo>
                  <a:pt x="363" y="19"/>
                  <a:pt x="310" y="0"/>
                  <a:pt x="292" y="19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221" y="89"/>
                  <a:pt x="213" y="125"/>
                  <a:pt x="213" y="160"/>
                </a:cubicBezTo>
                <a:cubicBezTo>
                  <a:pt x="8" y="363"/>
                  <a:pt x="8" y="363"/>
                  <a:pt x="8" y="363"/>
                </a:cubicBezTo>
                <a:cubicBezTo>
                  <a:pt x="0" y="372"/>
                  <a:pt x="8" y="408"/>
                  <a:pt x="35" y="426"/>
                </a:cubicBezTo>
                <a:cubicBezTo>
                  <a:pt x="62" y="453"/>
                  <a:pt x="89" y="461"/>
                  <a:pt x="98" y="453"/>
                </a:cubicBezTo>
                <a:cubicBezTo>
                  <a:pt x="301" y="248"/>
                  <a:pt x="301" y="248"/>
                  <a:pt x="301" y="248"/>
                </a:cubicBezTo>
                <a:cubicBezTo>
                  <a:pt x="336" y="248"/>
                  <a:pt x="372" y="240"/>
                  <a:pt x="381" y="231"/>
                </a:cubicBezTo>
                <a:cubicBezTo>
                  <a:pt x="443" y="169"/>
                  <a:pt x="443" y="169"/>
                  <a:pt x="443" y="169"/>
                </a:cubicBezTo>
                <a:cubicBezTo>
                  <a:pt x="461" y="151"/>
                  <a:pt x="452" y="98"/>
                  <a:pt x="408" y="54"/>
                </a:cubicBezTo>
                <a:close/>
                <a:moveTo>
                  <a:pt x="186" y="257"/>
                </a:moveTo>
                <a:lnTo>
                  <a:pt x="186" y="257"/>
                </a:lnTo>
                <a:cubicBezTo>
                  <a:pt x="177" y="248"/>
                  <a:pt x="177" y="231"/>
                  <a:pt x="195" y="222"/>
                </a:cubicBezTo>
                <a:cubicBezTo>
                  <a:pt x="204" y="204"/>
                  <a:pt x="221" y="204"/>
                  <a:pt x="230" y="213"/>
                </a:cubicBezTo>
                <a:cubicBezTo>
                  <a:pt x="239" y="222"/>
                  <a:pt x="239" y="240"/>
                  <a:pt x="221" y="248"/>
                </a:cubicBezTo>
                <a:cubicBezTo>
                  <a:pt x="213" y="266"/>
                  <a:pt x="195" y="266"/>
                  <a:pt x="186" y="257"/>
                </a:cubicBezTo>
                <a:close/>
                <a:moveTo>
                  <a:pt x="354" y="116"/>
                </a:moveTo>
                <a:lnTo>
                  <a:pt x="354" y="116"/>
                </a:lnTo>
                <a:cubicBezTo>
                  <a:pt x="319" y="80"/>
                  <a:pt x="310" y="36"/>
                  <a:pt x="310" y="36"/>
                </a:cubicBezTo>
                <a:cubicBezTo>
                  <a:pt x="319" y="27"/>
                  <a:pt x="354" y="44"/>
                  <a:pt x="390" y="72"/>
                </a:cubicBezTo>
                <a:cubicBezTo>
                  <a:pt x="425" y="107"/>
                  <a:pt x="434" y="142"/>
                  <a:pt x="425" y="151"/>
                </a:cubicBezTo>
                <a:cubicBezTo>
                  <a:pt x="425" y="151"/>
                  <a:pt x="381" y="142"/>
                  <a:pt x="354" y="1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5" name="Freeform 67"/>
          <p:cNvSpPr>
            <a:spLocks noChangeArrowheads="1"/>
          </p:cNvSpPr>
          <p:nvPr userDrawn="1"/>
        </p:nvSpPr>
        <p:spPr bwMode="auto">
          <a:xfrm>
            <a:off x="7277604" y="4530514"/>
            <a:ext cx="211691" cy="24868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6" name="Freeform 68"/>
          <p:cNvSpPr>
            <a:spLocks noChangeArrowheads="1"/>
          </p:cNvSpPr>
          <p:nvPr userDrawn="1"/>
        </p:nvSpPr>
        <p:spPr bwMode="auto">
          <a:xfrm>
            <a:off x="6370061" y="5025825"/>
            <a:ext cx="199357" cy="215801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7" name="Freeform 69"/>
          <p:cNvSpPr>
            <a:spLocks noChangeArrowheads="1"/>
          </p:cNvSpPr>
          <p:nvPr userDrawn="1"/>
        </p:nvSpPr>
        <p:spPr bwMode="auto">
          <a:xfrm>
            <a:off x="5895300" y="5029935"/>
            <a:ext cx="224022" cy="199359"/>
          </a:xfrm>
          <a:custGeom>
            <a:avLst/>
            <a:gdLst>
              <a:gd name="T0" fmla="*/ 26 w 479"/>
              <a:gd name="T1" fmla="*/ 123 h 426"/>
              <a:gd name="T2" fmla="*/ 26 w 479"/>
              <a:gd name="T3" fmla="*/ 123 h 426"/>
              <a:gd name="T4" fmla="*/ 451 w 479"/>
              <a:gd name="T5" fmla="*/ 123 h 426"/>
              <a:gd name="T6" fmla="*/ 451 w 479"/>
              <a:gd name="T7" fmla="*/ 106 h 426"/>
              <a:gd name="T8" fmla="*/ 354 w 479"/>
              <a:gd name="T9" fmla="*/ 79 h 426"/>
              <a:gd name="T10" fmla="*/ 336 w 479"/>
              <a:gd name="T11" fmla="*/ 79 h 426"/>
              <a:gd name="T12" fmla="*/ 336 w 479"/>
              <a:gd name="T13" fmla="*/ 0 h 426"/>
              <a:gd name="T14" fmla="*/ 141 w 479"/>
              <a:gd name="T15" fmla="*/ 0 h 426"/>
              <a:gd name="T16" fmla="*/ 141 w 479"/>
              <a:gd name="T17" fmla="*/ 79 h 426"/>
              <a:gd name="T18" fmla="*/ 124 w 479"/>
              <a:gd name="T19" fmla="*/ 79 h 426"/>
              <a:gd name="T20" fmla="*/ 26 w 479"/>
              <a:gd name="T21" fmla="*/ 106 h 426"/>
              <a:gd name="T22" fmla="*/ 26 w 479"/>
              <a:gd name="T23" fmla="*/ 123 h 426"/>
              <a:gd name="T24" fmla="*/ 451 w 479"/>
              <a:gd name="T25" fmla="*/ 159 h 426"/>
              <a:gd name="T26" fmla="*/ 451 w 479"/>
              <a:gd name="T27" fmla="*/ 159 h 426"/>
              <a:gd name="T28" fmla="*/ 26 w 479"/>
              <a:gd name="T29" fmla="*/ 159 h 426"/>
              <a:gd name="T30" fmla="*/ 0 w 479"/>
              <a:gd name="T31" fmla="*/ 185 h 426"/>
              <a:gd name="T32" fmla="*/ 0 w 479"/>
              <a:gd name="T33" fmla="*/ 274 h 426"/>
              <a:gd name="T34" fmla="*/ 26 w 479"/>
              <a:gd name="T35" fmla="*/ 300 h 426"/>
              <a:gd name="T36" fmla="*/ 71 w 479"/>
              <a:gd name="T37" fmla="*/ 300 h 426"/>
              <a:gd name="T38" fmla="*/ 53 w 479"/>
              <a:gd name="T39" fmla="*/ 425 h 426"/>
              <a:gd name="T40" fmla="*/ 425 w 479"/>
              <a:gd name="T41" fmla="*/ 425 h 426"/>
              <a:gd name="T42" fmla="*/ 407 w 479"/>
              <a:gd name="T43" fmla="*/ 300 h 426"/>
              <a:gd name="T44" fmla="*/ 451 w 479"/>
              <a:gd name="T45" fmla="*/ 300 h 426"/>
              <a:gd name="T46" fmla="*/ 478 w 479"/>
              <a:gd name="T47" fmla="*/ 274 h 426"/>
              <a:gd name="T48" fmla="*/ 478 w 479"/>
              <a:gd name="T49" fmla="*/ 185 h 426"/>
              <a:gd name="T50" fmla="*/ 451 w 479"/>
              <a:gd name="T51" fmla="*/ 159 h 426"/>
              <a:gd name="T52" fmla="*/ 97 w 479"/>
              <a:gd name="T53" fmla="*/ 372 h 426"/>
              <a:gd name="T54" fmla="*/ 97 w 479"/>
              <a:gd name="T55" fmla="*/ 372 h 426"/>
              <a:gd name="T56" fmla="*/ 132 w 479"/>
              <a:gd name="T57" fmla="*/ 212 h 426"/>
              <a:gd name="T58" fmla="*/ 345 w 479"/>
              <a:gd name="T59" fmla="*/ 212 h 426"/>
              <a:gd name="T60" fmla="*/ 381 w 479"/>
              <a:gd name="T61" fmla="*/ 372 h 426"/>
              <a:gd name="T62" fmla="*/ 97 w 479"/>
              <a:gd name="T63" fmla="*/ 372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26">
                <a:moveTo>
                  <a:pt x="26" y="123"/>
                </a:moveTo>
                <a:lnTo>
                  <a:pt x="26" y="123"/>
                </a:lnTo>
                <a:cubicBezTo>
                  <a:pt x="451" y="123"/>
                  <a:pt x="451" y="123"/>
                  <a:pt x="451" y="123"/>
                </a:cubicBezTo>
                <a:cubicBezTo>
                  <a:pt x="460" y="123"/>
                  <a:pt x="460" y="115"/>
                  <a:pt x="451" y="106"/>
                </a:cubicBezTo>
                <a:cubicBezTo>
                  <a:pt x="451" y="106"/>
                  <a:pt x="372" y="79"/>
                  <a:pt x="354" y="79"/>
                </a:cubicBezTo>
                <a:cubicBezTo>
                  <a:pt x="336" y="79"/>
                  <a:pt x="336" y="79"/>
                  <a:pt x="336" y="79"/>
                </a:cubicBezTo>
                <a:cubicBezTo>
                  <a:pt x="336" y="0"/>
                  <a:pt x="336" y="0"/>
                  <a:pt x="33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106" y="79"/>
                  <a:pt x="26" y="106"/>
                  <a:pt x="26" y="106"/>
                </a:cubicBezTo>
                <a:cubicBezTo>
                  <a:pt x="17" y="115"/>
                  <a:pt x="17" y="123"/>
                  <a:pt x="26" y="123"/>
                </a:cubicBezTo>
                <a:close/>
                <a:moveTo>
                  <a:pt x="451" y="159"/>
                </a:moveTo>
                <a:lnTo>
                  <a:pt x="451" y="159"/>
                </a:lnTo>
                <a:cubicBezTo>
                  <a:pt x="26" y="159"/>
                  <a:pt x="26" y="159"/>
                  <a:pt x="26" y="159"/>
                </a:cubicBezTo>
                <a:cubicBezTo>
                  <a:pt x="8" y="159"/>
                  <a:pt x="0" y="168"/>
                  <a:pt x="0" y="185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283"/>
                  <a:pt x="8" y="300"/>
                  <a:pt x="26" y="300"/>
                </a:cubicBezTo>
                <a:cubicBezTo>
                  <a:pt x="71" y="300"/>
                  <a:pt x="71" y="300"/>
                  <a:pt x="71" y="300"/>
                </a:cubicBezTo>
                <a:cubicBezTo>
                  <a:pt x="53" y="425"/>
                  <a:pt x="53" y="425"/>
                  <a:pt x="53" y="425"/>
                </a:cubicBezTo>
                <a:cubicBezTo>
                  <a:pt x="425" y="425"/>
                  <a:pt x="425" y="425"/>
                  <a:pt x="425" y="425"/>
                </a:cubicBezTo>
                <a:cubicBezTo>
                  <a:pt x="407" y="300"/>
                  <a:pt x="407" y="300"/>
                  <a:pt x="407" y="300"/>
                </a:cubicBezTo>
                <a:cubicBezTo>
                  <a:pt x="451" y="300"/>
                  <a:pt x="451" y="300"/>
                  <a:pt x="451" y="300"/>
                </a:cubicBezTo>
                <a:cubicBezTo>
                  <a:pt x="469" y="300"/>
                  <a:pt x="478" y="283"/>
                  <a:pt x="478" y="274"/>
                </a:cubicBezTo>
                <a:cubicBezTo>
                  <a:pt x="478" y="185"/>
                  <a:pt x="478" y="185"/>
                  <a:pt x="478" y="185"/>
                </a:cubicBezTo>
                <a:cubicBezTo>
                  <a:pt x="478" y="168"/>
                  <a:pt x="469" y="159"/>
                  <a:pt x="451" y="159"/>
                </a:cubicBezTo>
                <a:close/>
                <a:moveTo>
                  <a:pt x="97" y="372"/>
                </a:moveTo>
                <a:lnTo>
                  <a:pt x="97" y="372"/>
                </a:lnTo>
                <a:cubicBezTo>
                  <a:pt x="132" y="212"/>
                  <a:pt x="132" y="212"/>
                  <a:pt x="132" y="212"/>
                </a:cubicBezTo>
                <a:cubicBezTo>
                  <a:pt x="345" y="212"/>
                  <a:pt x="345" y="212"/>
                  <a:pt x="345" y="212"/>
                </a:cubicBezTo>
                <a:cubicBezTo>
                  <a:pt x="381" y="372"/>
                  <a:pt x="381" y="372"/>
                  <a:pt x="381" y="372"/>
                </a:cubicBezTo>
                <a:lnTo>
                  <a:pt x="97" y="3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8" name="Freeform 70"/>
          <p:cNvSpPr>
            <a:spLocks noChangeArrowheads="1"/>
          </p:cNvSpPr>
          <p:nvPr userDrawn="1"/>
        </p:nvSpPr>
        <p:spPr bwMode="auto">
          <a:xfrm>
            <a:off x="2191758" y="5025825"/>
            <a:ext cx="232243" cy="207580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9" name="Freeform 71"/>
          <p:cNvSpPr>
            <a:spLocks noChangeArrowheads="1"/>
          </p:cNvSpPr>
          <p:nvPr userDrawn="1"/>
        </p:nvSpPr>
        <p:spPr bwMode="auto">
          <a:xfrm>
            <a:off x="3145389" y="5054599"/>
            <a:ext cx="207580" cy="154144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0" name="Freeform 72"/>
          <p:cNvSpPr>
            <a:spLocks noChangeArrowheads="1"/>
          </p:cNvSpPr>
          <p:nvPr userDrawn="1"/>
        </p:nvSpPr>
        <p:spPr bwMode="auto">
          <a:xfrm>
            <a:off x="4528566" y="5038157"/>
            <a:ext cx="182916" cy="187027"/>
          </a:xfrm>
          <a:custGeom>
            <a:avLst/>
            <a:gdLst>
              <a:gd name="T0" fmla="*/ 346 w 391"/>
              <a:gd name="T1" fmla="*/ 0 h 400"/>
              <a:gd name="T2" fmla="*/ 346 w 391"/>
              <a:gd name="T3" fmla="*/ 0 h 400"/>
              <a:gd name="T4" fmla="*/ 142 w 391"/>
              <a:gd name="T5" fmla="*/ 0 h 400"/>
              <a:gd name="T6" fmla="*/ 98 w 391"/>
              <a:gd name="T7" fmla="*/ 44 h 400"/>
              <a:gd name="T8" fmla="*/ 98 w 391"/>
              <a:gd name="T9" fmla="*/ 248 h 400"/>
              <a:gd name="T10" fmla="*/ 142 w 391"/>
              <a:gd name="T11" fmla="*/ 292 h 400"/>
              <a:gd name="T12" fmla="*/ 346 w 391"/>
              <a:gd name="T13" fmla="*/ 292 h 400"/>
              <a:gd name="T14" fmla="*/ 390 w 391"/>
              <a:gd name="T15" fmla="*/ 248 h 400"/>
              <a:gd name="T16" fmla="*/ 390 w 391"/>
              <a:gd name="T17" fmla="*/ 44 h 400"/>
              <a:gd name="T18" fmla="*/ 346 w 391"/>
              <a:gd name="T19" fmla="*/ 0 h 400"/>
              <a:gd name="T20" fmla="*/ 346 w 391"/>
              <a:gd name="T21" fmla="*/ 248 h 400"/>
              <a:gd name="T22" fmla="*/ 346 w 391"/>
              <a:gd name="T23" fmla="*/ 248 h 400"/>
              <a:gd name="T24" fmla="*/ 142 w 391"/>
              <a:gd name="T25" fmla="*/ 248 h 400"/>
              <a:gd name="T26" fmla="*/ 142 w 391"/>
              <a:gd name="T27" fmla="*/ 44 h 400"/>
              <a:gd name="T28" fmla="*/ 346 w 391"/>
              <a:gd name="T29" fmla="*/ 44 h 400"/>
              <a:gd name="T30" fmla="*/ 346 w 391"/>
              <a:gd name="T31" fmla="*/ 248 h 400"/>
              <a:gd name="T32" fmla="*/ 45 w 391"/>
              <a:gd name="T33" fmla="*/ 195 h 400"/>
              <a:gd name="T34" fmla="*/ 45 w 391"/>
              <a:gd name="T35" fmla="*/ 195 h 400"/>
              <a:gd name="T36" fmla="*/ 0 w 391"/>
              <a:gd name="T37" fmla="*/ 195 h 400"/>
              <a:gd name="T38" fmla="*/ 0 w 391"/>
              <a:gd name="T39" fmla="*/ 346 h 400"/>
              <a:gd name="T40" fmla="*/ 45 w 391"/>
              <a:gd name="T41" fmla="*/ 399 h 400"/>
              <a:gd name="T42" fmla="*/ 196 w 391"/>
              <a:gd name="T43" fmla="*/ 399 h 400"/>
              <a:gd name="T44" fmla="*/ 196 w 391"/>
              <a:gd name="T45" fmla="*/ 346 h 400"/>
              <a:gd name="T46" fmla="*/ 45 w 391"/>
              <a:gd name="T47" fmla="*/ 346 h 400"/>
              <a:gd name="T48" fmla="*/ 45 w 391"/>
              <a:gd name="T49" fmla="*/ 19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1" h="400">
                <a:moveTo>
                  <a:pt x="346" y="0"/>
                </a:moveTo>
                <a:lnTo>
                  <a:pt x="346" y="0"/>
                </a:ln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98" y="18"/>
                  <a:pt x="98" y="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98" y="274"/>
                  <a:pt x="115" y="292"/>
                  <a:pt x="142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72" y="292"/>
                  <a:pt x="390" y="274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90" y="18"/>
                  <a:pt x="372" y="0"/>
                  <a:pt x="346" y="0"/>
                </a:cubicBezTo>
                <a:close/>
                <a:moveTo>
                  <a:pt x="346" y="248"/>
                </a:moveTo>
                <a:lnTo>
                  <a:pt x="346" y="248"/>
                </a:lnTo>
                <a:cubicBezTo>
                  <a:pt x="142" y="248"/>
                  <a:pt x="142" y="248"/>
                  <a:pt x="142" y="248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346" y="44"/>
                  <a:pt x="346" y="44"/>
                  <a:pt x="346" y="44"/>
                </a:cubicBezTo>
                <a:lnTo>
                  <a:pt x="346" y="248"/>
                </a:lnTo>
                <a:close/>
                <a:moveTo>
                  <a:pt x="45" y="195"/>
                </a:moveTo>
                <a:lnTo>
                  <a:pt x="45" y="195"/>
                </a:lnTo>
                <a:cubicBezTo>
                  <a:pt x="0" y="195"/>
                  <a:pt x="0" y="195"/>
                  <a:pt x="0" y="195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5" y="399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6" y="346"/>
                  <a:pt x="196" y="346"/>
                  <a:pt x="196" y="346"/>
                </a:cubicBezTo>
                <a:cubicBezTo>
                  <a:pt x="45" y="346"/>
                  <a:pt x="45" y="346"/>
                  <a:pt x="45" y="346"/>
                </a:cubicBezTo>
                <a:lnTo>
                  <a:pt x="45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2" name="Freeform 74"/>
          <p:cNvSpPr>
            <a:spLocks noChangeArrowheads="1"/>
          </p:cNvSpPr>
          <p:nvPr userDrawn="1"/>
        </p:nvSpPr>
        <p:spPr bwMode="auto">
          <a:xfrm>
            <a:off x="4049694" y="5034046"/>
            <a:ext cx="215801" cy="191138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3" name="Freeform 75"/>
          <p:cNvSpPr>
            <a:spLocks noChangeArrowheads="1"/>
          </p:cNvSpPr>
          <p:nvPr userDrawn="1"/>
        </p:nvSpPr>
        <p:spPr bwMode="auto">
          <a:xfrm>
            <a:off x="804472" y="4575729"/>
            <a:ext cx="232241" cy="187026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4" name="Freeform 76"/>
          <p:cNvSpPr>
            <a:spLocks noChangeArrowheads="1"/>
          </p:cNvSpPr>
          <p:nvPr userDrawn="1"/>
        </p:nvSpPr>
        <p:spPr bwMode="auto">
          <a:xfrm>
            <a:off x="853797" y="4092746"/>
            <a:ext cx="131535" cy="228133"/>
          </a:xfrm>
          <a:custGeom>
            <a:avLst/>
            <a:gdLst>
              <a:gd name="T0" fmla="*/ 238 w 283"/>
              <a:gd name="T1" fmla="*/ 0 h 489"/>
              <a:gd name="T2" fmla="*/ 238 w 283"/>
              <a:gd name="T3" fmla="*/ 0 h 489"/>
              <a:gd name="T4" fmla="*/ 44 w 283"/>
              <a:gd name="T5" fmla="*/ 0 h 489"/>
              <a:gd name="T6" fmla="*/ 0 w 283"/>
              <a:gd name="T7" fmla="*/ 44 h 489"/>
              <a:gd name="T8" fmla="*/ 0 w 283"/>
              <a:gd name="T9" fmla="*/ 434 h 489"/>
              <a:gd name="T10" fmla="*/ 44 w 283"/>
              <a:gd name="T11" fmla="*/ 488 h 489"/>
              <a:gd name="T12" fmla="*/ 238 w 283"/>
              <a:gd name="T13" fmla="*/ 488 h 489"/>
              <a:gd name="T14" fmla="*/ 282 w 283"/>
              <a:gd name="T15" fmla="*/ 434 h 489"/>
              <a:gd name="T16" fmla="*/ 282 w 283"/>
              <a:gd name="T17" fmla="*/ 44 h 489"/>
              <a:gd name="T18" fmla="*/ 238 w 283"/>
              <a:gd name="T19" fmla="*/ 0 h 489"/>
              <a:gd name="T20" fmla="*/ 141 w 283"/>
              <a:gd name="T21" fmla="*/ 460 h 489"/>
              <a:gd name="T22" fmla="*/ 141 w 283"/>
              <a:gd name="T23" fmla="*/ 460 h 489"/>
              <a:gd name="T24" fmla="*/ 106 w 283"/>
              <a:gd name="T25" fmla="*/ 443 h 489"/>
              <a:gd name="T26" fmla="*/ 141 w 283"/>
              <a:gd name="T27" fmla="*/ 416 h 489"/>
              <a:gd name="T28" fmla="*/ 176 w 283"/>
              <a:gd name="T29" fmla="*/ 443 h 489"/>
              <a:gd name="T30" fmla="*/ 141 w 283"/>
              <a:gd name="T31" fmla="*/ 460 h 489"/>
              <a:gd name="T32" fmla="*/ 247 w 283"/>
              <a:gd name="T33" fmla="*/ 390 h 489"/>
              <a:gd name="T34" fmla="*/ 247 w 283"/>
              <a:gd name="T35" fmla="*/ 390 h 489"/>
              <a:gd name="T36" fmla="*/ 35 w 283"/>
              <a:gd name="T37" fmla="*/ 390 h 489"/>
              <a:gd name="T38" fmla="*/ 35 w 283"/>
              <a:gd name="T39" fmla="*/ 62 h 489"/>
              <a:gd name="T40" fmla="*/ 247 w 283"/>
              <a:gd name="T41" fmla="*/ 62 h 489"/>
              <a:gd name="T42" fmla="*/ 247 w 283"/>
              <a:gd name="T43" fmla="*/ 3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3" h="489">
                <a:moveTo>
                  <a:pt x="238" y="0"/>
                </a:moveTo>
                <a:lnTo>
                  <a:pt x="238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434"/>
                  <a:pt x="0" y="434"/>
                  <a:pt x="0" y="434"/>
                </a:cubicBezTo>
                <a:cubicBezTo>
                  <a:pt x="0" y="460"/>
                  <a:pt x="17" y="488"/>
                  <a:pt x="44" y="488"/>
                </a:cubicBezTo>
                <a:cubicBezTo>
                  <a:pt x="238" y="488"/>
                  <a:pt x="238" y="488"/>
                  <a:pt x="238" y="488"/>
                </a:cubicBezTo>
                <a:cubicBezTo>
                  <a:pt x="265" y="488"/>
                  <a:pt x="282" y="460"/>
                  <a:pt x="282" y="434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82" y="18"/>
                  <a:pt x="265" y="0"/>
                  <a:pt x="238" y="0"/>
                </a:cubicBezTo>
                <a:close/>
                <a:moveTo>
                  <a:pt x="141" y="460"/>
                </a:moveTo>
                <a:lnTo>
                  <a:pt x="141" y="460"/>
                </a:lnTo>
                <a:cubicBezTo>
                  <a:pt x="123" y="460"/>
                  <a:pt x="106" y="451"/>
                  <a:pt x="106" y="443"/>
                </a:cubicBezTo>
                <a:cubicBezTo>
                  <a:pt x="106" y="425"/>
                  <a:pt x="123" y="416"/>
                  <a:pt x="141" y="416"/>
                </a:cubicBezTo>
                <a:cubicBezTo>
                  <a:pt x="159" y="416"/>
                  <a:pt x="176" y="425"/>
                  <a:pt x="176" y="443"/>
                </a:cubicBezTo>
                <a:cubicBezTo>
                  <a:pt x="176" y="451"/>
                  <a:pt x="159" y="460"/>
                  <a:pt x="141" y="460"/>
                </a:cubicBezTo>
                <a:close/>
                <a:moveTo>
                  <a:pt x="247" y="390"/>
                </a:moveTo>
                <a:lnTo>
                  <a:pt x="247" y="390"/>
                </a:lnTo>
                <a:cubicBezTo>
                  <a:pt x="35" y="390"/>
                  <a:pt x="35" y="390"/>
                  <a:pt x="35" y="390"/>
                </a:cubicBezTo>
                <a:cubicBezTo>
                  <a:pt x="35" y="62"/>
                  <a:pt x="35" y="62"/>
                  <a:pt x="35" y="62"/>
                </a:cubicBezTo>
                <a:cubicBezTo>
                  <a:pt x="247" y="62"/>
                  <a:pt x="247" y="62"/>
                  <a:pt x="247" y="62"/>
                </a:cubicBezTo>
                <a:lnTo>
                  <a:pt x="247" y="3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5" name="Freeform 77"/>
          <p:cNvSpPr>
            <a:spLocks noChangeArrowheads="1"/>
          </p:cNvSpPr>
          <p:nvPr userDrawn="1"/>
        </p:nvSpPr>
        <p:spPr bwMode="auto">
          <a:xfrm>
            <a:off x="4149373" y="1753480"/>
            <a:ext cx="232243" cy="195248"/>
          </a:xfrm>
          <a:custGeom>
            <a:avLst/>
            <a:gdLst>
              <a:gd name="T0" fmla="*/ 372 w 497"/>
              <a:gd name="T1" fmla="*/ 124 h 418"/>
              <a:gd name="T2" fmla="*/ 372 w 497"/>
              <a:gd name="T3" fmla="*/ 124 h 418"/>
              <a:gd name="T4" fmla="*/ 389 w 497"/>
              <a:gd name="T5" fmla="*/ 124 h 418"/>
              <a:gd name="T6" fmla="*/ 389 w 497"/>
              <a:gd name="T7" fmla="*/ 178 h 418"/>
              <a:gd name="T8" fmla="*/ 496 w 497"/>
              <a:gd name="T9" fmla="*/ 89 h 418"/>
              <a:gd name="T10" fmla="*/ 389 w 497"/>
              <a:gd name="T11" fmla="*/ 0 h 418"/>
              <a:gd name="T12" fmla="*/ 389 w 497"/>
              <a:gd name="T13" fmla="*/ 53 h 418"/>
              <a:gd name="T14" fmla="*/ 372 w 497"/>
              <a:gd name="T15" fmla="*/ 53 h 418"/>
              <a:gd name="T16" fmla="*/ 186 w 497"/>
              <a:gd name="T17" fmla="*/ 187 h 418"/>
              <a:gd name="T18" fmla="*/ 53 w 497"/>
              <a:gd name="T19" fmla="*/ 284 h 418"/>
              <a:gd name="T20" fmla="*/ 0 w 497"/>
              <a:gd name="T21" fmla="*/ 284 h 418"/>
              <a:gd name="T22" fmla="*/ 0 w 497"/>
              <a:gd name="T23" fmla="*/ 355 h 418"/>
              <a:gd name="T24" fmla="*/ 53 w 497"/>
              <a:gd name="T25" fmla="*/ 355 h 418"/>
              <a:gd name="T26" fmla="*/ 239 w 497"/>
              <a:gd name="T27" fmla="*/ 222 h 418"/>
              <a:gd name="T28" fmla="*/ 372 w 497"/>
              <a:gd name="T29" fmla="*/ 124 h 418"/>
              <a:gd name="T30" fmla="*/ 132 w 497"/>
              <a:gd name="T31" fmla="*/ 169 h 418"/>
              <a:gd name="T32" fmla="*/ 132 w 497"/>
              <a:gd name="T33" fmla="*/ 169 h 418"/>
              <a:gd name="T34" fmla="*/ 141 w 497"/>
              <a:gd name="T35" fmla="*/ 152 h 418"/>
              <a:gd name="T36" fmla="*/ 177 w 497"/>
              <a:gd name="T37" fmla="*/ 116 h 418"/>
              <a:gd name="T38" fmla="*/ 53 w 497"/>
              <a:gd name="T39" fmla="*/ 63 h 418"/>
              <a:gd name="T40" fmla="*/ 0 w 497"/>
              <a:gd name="T41" fmla="*/ 63 h 418"/>
              <a:gd name="T42" fmla="*/ 0 w 497"/>
              <a:gd name="T43" fmla="*/ 134 h 418"/>
              <a:gd name="T44" fmla="*/ 53 w 497"/>
              <a:gd name="T45" fmla="*/ 134 h 418"/>
              <a:gd name="T46" fmla="*/ 132 w 497"/>
              <a:gd name="T47" fmla="*/ 169 h 418"/>
              <a:gd name="T48" fmla="*/ 389 w 497"/>
              <a:gd name="T49" fmla="*/ 293 h 418"/>
              <a:gd name="T50" fmla="*/ 389 w 497"/>
              <a:gd name="T51" fmla="*/ 293 h 418"/>
              <a:gd name="T52" fmla="*/ 372 w 497"/>
              <a:gd name="T53" fmla="*/ 293 h 418"/>
              <a:gd name="T54" fmla="*/ 283 w 497"/>
              <a:gd name="T55" fmla="*/ 249 h 418"/>
              <a:gd name="T56" fmla="*/ 283 w 497"/>
              <a:gd name="T57" fmla="*/ 258 h 418"/>
              <a:gd name="T58" fmla="*/ 248 w 497"/>
              <a:gd name="T59" fmla="*/ 302 h 418"/>
              <a:gd name="T60" fmla="*/ 372 w 497"/>
              <a:gd name="T61" fmla="*/ 355 h 418"/>
              <a:gd name="T62" fmla="*/ 389 w 497"/>
              <a:gd name="T63" fmla="*/ 355 h 418"/>
              <a:gd name="T64" fmla="*/ 389 w 497"/>
              <a:gd name="T65" fmla="*/ 417 h 418"/>
              <a:gd name="T66" fmla="*/ 496 w 497"/>
              <a:gd name="T67" fmla="*/ 328 h 418"/>
              <a:gd name="T68" fmla="*/ 389 w 497"/>
              <a:gd name="T69" fmla="*/ 240 h 418"/>
              <a:gd name="T70" fmla="*/ 389 w 497"/>
              <a:gd name="T71" fmla="*/ 29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418">
                <a:moveTo>
                  <a:pt x="372" y="124"/>
                </a:moveTo>
                <a:lnTo>
                  <a:pt x="372" y="124"/>
                </a:lnTo>
                <a:cubicBezTo>
                  <a:pt x="389" y="124"/>
                  <a:pt x="389" y="124"/>
                  <a:pt x="389" y="124"/>
                </a:cubicBezTo>
                <a:cubicBezTo>
                  <a:pt x="389" y="178"/>
                  <a:pt x="389" y="178"/>
                  <a:pt x="389" y="178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72" y="53"/>
                  <a:pt x="372" y="53"/>
                  <a:pt x="372" y="53"/>
                </a:cubicBezTo>
                <a:cubicBezTo>
                  <a:pt x="283" y="53"/>
                  <a:pt x="230" y="124"/>
                  <a:pt x="186" y="187"/>
                </a:cubicBezTo>
                <a:cubicBezTo>
                  <a:pt x="141" y="240"/>
                  <a:pt x="106" y="284"/>
                  <a:pt x="53" y="284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355"/>
                  <a:pt x="0" y="355"/>
                  <a:pt x="0" y="355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141" y="355"/>
                  <a:pt x="194" y="284"/>
                  <a:pt x="239" y="222"/>
                </a:cubicBezTo>
                <a:cubicBezTo>
                  <a:pt x="283" y="169"/>
                  <a:pt x="319" y="124"/>
                  <a:pt x="372" y="124"/>
                </a:cubicBezTo>
                <a:close/>
                <a:moveTo>
                  <a:pt x="132" y="169"/>
                </a:moveTo>
                <a:lnTo>
                  <a:pt x="132" y="169"/>
                </a:lnTo>
                <a:cubicBezTo>
                  <a:pt x="132" y="160"/>
                  <a:pt x="141" y="160"/>
                  <a:pt x="141" y="152"/>
                </a:cubicBezTo>
                <a:cubicBezTo>
                  <a:pt x="150" y="143"/>
                  <a:pt x="167" y="124"/>
                  <a:pt x="177" y="116"/>
                </a:cubicBezTo>
                <a:cubicBezTo>
                  <a:pt x="141" y="80"/>
                  <a:pt x="106" y="63"/>
                  <a:pt x="53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134"/>
                  <a:pt x="0" y="134"/>
                  <a:pt x="0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79" y="134"/>
                  <a:pt x="106" y="143"/>
                  <a:pt x="132" y="169"/>
                </a:cubicBezTo>
                <a:close/>
                <a:moveTo>
                  <a:pt x="389" y="293"/>
                </a:moveTo>
                <a:lnTo>
                  <a:pt x="389" y="293"/>
                </a:lnTo>
                <a:cubicBezTo>
                  <a:pt x="372" y="293"/>
                  <a:pt x="372" y="293"/>
                  <a:pt x="372" y="293"/>
                </a:cubicBezTo>
                <a:cubicBezTo>
                  <a:pt x="336" y="293"/>
                  <a:pt x="310" y="275"/>
                  <a:pt x="283" y="249"/>
                </a:cubicBezTo>
                <a:cubicBezTo>
                  <a:pt x="283" y="249"/>
                  <a:pt x="283" y="249"/>
                  <a:pt x="283" y="258"/>
                </a:cubicBezTo>
                <a:cubicBezTo>
                  <a:pt x="266" y="266"/>
                  <a:pt x="257" y="284"/>
                  <a:pt x="248" y="302"/>
                </a:cubicBezTo>
                <a:cubicBezTo>
                  <a:pt x="274" y="337"/>
                  <a:pt x="319" y="355"/>
                  <a:pt x="372" y="355"/>
                </a:cubicBezTo>
                <a:cubicBezTo>
                  <a:pt x="389" y="355"/>
                  <a:pt x="389" y="355"/>
                  <a:pt x="389" y="355"/>
                </a:cubicBezTo>
                <a:cubicBezTo>
                  <a:pt x="389" y="417"/>
                  <a:pt x="389" y="417"/>
                  <a:pt x="389" y="417"/>
                </a:cubicBezTo>
                <a:cubicBezTo>
                  <a:pt x="496" y="328"/>
                  <a:pt x="496" y="328"/>
                  <a:pt x="496" y="328"/>
                </a:cubicBezTo>
                <a:cubicBezTo>
                  <a:pt x="389" y="240"/>
                  <a:pt x="389" y="240"/>
                  <a:pt x="389" y="240"/>
                </a:cubicBezTo>
                <a:lnTo>
                  <a:pt x="389" y="2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6" name="Freeform 78"/>
          <p:cNvSpPr>
            <a:spLocks noChangeArrowheads="1"/>
          </p:cNvSpPr>
          <p:nvPr userDrawn="1"/>
        </p:nvSpPr>
        <p:spPr bwMode="auto">
          <a:xfrm>
            <a:off x="4990994" y="5038157"/>
            <a:ext cx="184972" cy="187027"/>
          </a:xfrm>
          <a:custGeom>
            <a:avLst/>
            <a:gdLst>
              <a:gd name="T0" fmla="*/ 381 w 399"/>
              <a:gd name="T1" fmla="*/ 336 h 400"/>
              <a:gd name="T2" fmla="*/ 381 w 399"/>
              <a:gd name="T3" fmla="*/ 336 h 400"/>
              <a:gd name="T4" fmla="*/ 292 w 399"/>
              <a:gd name="T5" fmla="*/ 239 h 400"/>
              <a:gd name="T6" fmla="*/ 310 w 399"/>
              <a:gd name="T7" fmla="*/ 159 h 400"/>
              <a:gd name="T8" fmla="*/ 151 w 399"/>
              <a:gd name="T9" fmla="*/ 0 h 400"/>
              <a:gd name="T10" fmla="*/ 0 w 399"/>
              <a:gd name="T11" fmla="*/ 151 h 400"/>
              <a:gd name="T12" fmla="*/ 160 w 399"/>
              <a:gd name="T13" fmla="*/ 310 h 400"/>
              <a:gd name="T14" fmla="*/ 230 w 399"/>
              <a:gd name="T15" fmla="*/ 292 h 400"/>
              <a:gd name="T16" fmla="*/ 328 w 399"/>
              <a:gd name="T17" fmla="*/ 390 h 400"/>
              <a:gd name="T18" fmla="*/ 363 w 399"/>
              <a:gd name="T19" fmla="*/ 390 h 400"/>
              <a:gd name="T20" fmla="*/ 389 w 399"/>
              <a:gd name="T21" fmla="*/ 364 h 400"/>
              <a:gd name="T22" fmla="*/ 381 w 399"/>
              <a:gd name="T23" fmla="*/ 336 h 400"/>
              <a:gd name="T24" fmla="*/ 44 w 399"/>
              <a:gd name="T25" fmla="*/ 151 h 400"/>
              <a:gd name="T26" fmla="*/ 44 w 399"/>
              <a:gd name="T27" fmla="*/ 151 h 400"/>
              <a:gd name="T28" fmla="*/ 151 w 399"/>
              <a:gd name="T29" fmla="*/ 44 h 400"/>
              <a:gd name="T30" fmla="*/ 266 w 399"/>
              <a:gd name="T31" fmla="*/ 159 h 400"/>
              <a:gd name="T32" fmla="*/ 160 w 399"/>
              <a:gd name="T33" fmla="*/ 266 h 400"/>
              <a:gd name="T34" fmla="*/ 44 w 399"/>
              <a:gd name="T35" fmla="*/ 15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9" h="400">
                <a:moveTo>
                  <a:pt x="381" y="336"/>
                </a:moveTo>
                <a:lnTo>
                  <a:pt x="381" y="336"/>
                </a:lnTo>
                <a:cubicBezTo>
                  <a:pt x="292" y="239"/>
                  <a:pt x="292" y="239"/>
                  <a:pt x="292" y="239"/>
                </a:cubicBezTo>
                <a:cubicBezTo>
                  <a:pt x="301" y="212"/>
                  <a:pt x="310" y="186"/>
                  <a:pt x="310" y="159"/>
                </a:cubicBezTo>
                <a:cubicBezTo>
                  <a:pt x="310" y="71"/>
                  <a:pt x="239" y="0"/>
                  <a:pt x="151" y="0"/>
                </a:cubicBezTo>
                <a:cubicBezTo>
                  <a:pt x="70" y="0"/>
                  <a:pt x="0" y="71"/>
                  <a:pt x="0" y="151"/>
                </a:cubicBezTo>
                <a:cubicBezTo>
                  <a:pt x="0" y="239"/>
                  <a:pt x="70" y="310"/>
                  <a:pt x="160" y="310"/>
                </a:cubicBezTo>
                <a:cubicBezTo>
                  <a:pt x="186" y="310"/>
                  <a:pt x="213" y="302"/>
                  <a:pt x="230" y="292"/>
                </a:cubicBezTo>
                <a:cubicBezTo>
                  <a:pt x="328" y="390"/>
                  <a:pt x="328" y="390"/>
                  <a:pt x="328" y="390"/>
                </a:cubicBezTo>
                <a:cubicBezTo>
                  <a:pt x="336" y="399"/>
                  <a:pt x="354" y="399"/>
                  <a:pt x="363" y="390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98" y="355"/>
                  <a:pt x="389" y="346"/>
                  <a:pt x="381" y="336"/>
                </a:cubicBezTo>
                <a:close/>
                <a:moveTo>
                  <a:pt x="44" y="151"/>
                </a:moveTo>
                <a:lnTo>
                  <a:pt x="44" y="151"/>
                </a:lnTo>
                <a:cubicBezTo>
                  <a:pt x="44" y="98"/>
                  <a:pt x="98" y="44"/>
                  <a:pt x="151" y="44"/>
                </a:cubicBezTo>
                <a:cubicBezTo>
                  <a:pt x="213" y="44"/>
                  <a:pt x="266" y="98"/>
                  <a:pt x="266" y="159"/>
                </a:cubicBezTo>
                <a:cubicBezTo>
                  <a:pt x="266" y="221"/>
                  <a:pt x="213" y="266"/>
                  <a:pt x="160" y="266"/>
                </a:cubicBezTo>
                <a:cubicBezTo>
                  <a:pt x="98" y="266"/>
                  <a:pt x="44" y="212"/>
                  <a:pt x="44" y="15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3" name="Freeform 85"/>
          <p:cNvSpPr>
            <a:spLocks noChangeArrowheads="1"/>
          </p:cNvSpPr>
          <p:nvPr userDrawn="1"/>
        </p:nvSpPr>
        <p:spPr bwMode="auto">
          <a:xfrm>
            <a:off x="354374" y="5029935"/>
            <a:ext cx="207580" cy="203469"/>
          </a:xfrm>
          <a:custGeom>
            <a:avLst/>
            <a:gdLst>
              <a:gd name="T0" fmla="*/ 443 w 444"/>
              <a:gd name="T1" fmla="*/ 159 h 435"/>
              <a:gd name="T2" fmla="*/ 284 w 444"/>
              <a:gd name="T3" fmla="*/ 159 h 435"/>
              <a:gd name="T4" fmla="*/ 222 w 444"/>
              <a:gd name="T5" fmla="*/ 0 h 435"/>
              <a:gd name="T6" fmla="*/ 160 w 444"/>
              <a:gd name="T7" fmla="*/ 159 h 435"/>
              <a:gd name="T8" fmla="*/ 0 w 444"/>
              <a:gd name="T9" fmla="*/ 159 h 435"/>
              <a:gd name="T10" fmla="*/ 133 w 444"/>
              <a:gd name="T11" fmla="*/ 256 h 435"/>
              <a:gd name="T12" fmla="*/ 88 w 444"/>
              <a:gd name="T13" fmla="*/ 434 h 435"/>
              <a:gd name="T14" fmla="*/ 222 w 444"/>
              <a:gd name="T15" fmla="*/ 327 h 435"/>
              <a:gd name="T16" fmla="*/ 354 w 444"/>
              <a:gd name="T17" fmla="*/ 434 h 435"/>
              <a:gd name="T18" fmla="*/ 310 w 444"/>
              <a:gd name="T19" fmla="*/ 256 h 435"/>
              <a:gd name="T20" fmla="*/ 443 w 444"/>
              <a:gd name="T21" fmla="*/ 159 h 435"/>
              <a:gd name="T22" fmla="*/ 222 w 444"/>
              <a:gd name="T23" fmla="*/ 283 h 435"/>
              <a:gd name="T24" fmla="*/ 141 w 444"/>
              <a:gd name="T25" fmla="*/ 344 h 435"/>
              <a:gd name="T26" fmla="*/ 177 w 444"/>
              <a:gd name="T27" fmla="*/ 256 h 435"/>
              <a:gd name="T28" fmla="*/ 106 w 444"/>
              <a:gd name="T29" fmla="*/ 194 h 435"/>
              <a:gd name="T30" fmla="*/ 195 w 444"/>
              <a:gd name="T31" fmla="*/ 203 h 435"/>
              <a:gd name="T32" fmla="*/ 222 w 444"/>
              <a:gd name="T33" fmla="*/ 97 h 435"/>
              <a:gd name="T34" fmla="*/ 248 w 444"/>
              <a:gd name="T35" fmla="*/ 203 h 435"/>
              <a:gd name="T36" fmla="*/ 337 w 444"/>
              <a:gd name="T37" fmla="*/ 194 h 435"/>
              <a:gd name="T38" fmla="*/ 266 w 444"/>
              <a:gd name="T39" fmla="*/ 256 h 435"/>
              <a:gd name="T40" fmla="*/ 293 w 444"/>
              <a:gd name="T41" fmla="*/ 344 h 435"/>
              <a:gd name="T42" fmla="*/ 222 w 444"/>
              <a:gd name="T43" fmla="*/ 28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35">
                <a:moveTo>
                  <a:pt x="443" y="159"/>
                </a:moveTo>
                <a:lnTo>
                  <a:pt x="284" y="159"/>
                </a:lnTo>
                <a:lnTo>
                  <a:pt x="222" y="0"/>
                </a:lnTo>
                <a:lnTo>
                  <a:pt x="160" y="159"/>
                </a:lnTo>
                <a:lnTo>
                  <a:pt x="0" y="159"/>
                </a:lnTo>
                <a:lnTo>
                  <a:pt x="133" y="256"/>
                </a:lnTo>
                <a:lnTo>
                  <a:pt x="88" y="434"/>
                </a:lnTo>
                <a:lnTo>
                  <a:pt x="222" y="327"/>
                </a:lnTo>
                <a:lnTo>
                  <a:pt x="354" y="434"/>
                </a:lnTo>
                <a:lnTo>
                  <a:pt x="310" y="256"/>
                </a:lnTo>
                <a:lnTo>
                  <a:pt x="443" y="159"/>
                </a:lnTo>
                <a:close/>
                <a:moveTo>
                  <a:pt x="222" y="283"/>
                </a:moveTo>
                <a:lnTo>
                  <a:pt x="141" y="344"/>
                </a:lnTo>
                <a:lnTo>
                  <a:pt x="177" y="256"/>
                </a:lnTo>
                <a:lnTo>
                  <a:pt x="106" y="194"/>
                </a:lnTo>
                <a:lnTo>
                  <a:pt x="195" y="203"/>
                </a:lnTo>
                <a:lnTo>
                  <a:pt x="222" y="97"/>
                </a:lnTo>
                <a:lnTo>
                  <a:pt x="248" y="203"/>
                </a:lnTo>
                <a:lnTo>
                  <a:pt x="337" y="194"/>
                </a:lnTo>
                <a:lnTo>
                  <a:pt x="266" y="256"/>
                </a:lnTo>
                <a:lnTo>
                  <a:pt x="293" y="344"/>
                </a:lnTo>
                <a:lnTo>
                  <a:pt x="222" y="2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4" name="Freeform 86"/>
          <p:cNvSpPr>
            <a:spLocks noChangeArrowheads="1"/>
          </p:cNvSpPr>
          <p:nvPr userDrawn="1"/>
        </p:nvSpPr>
        <p:spPr bwMode="auto">
          <a:xfrm>
            <a:off x="6365950" y="4583949"/>
            <a:ext cx="205524" cy="166474"/>
          </a:xfrm>
          <a:custGeom>
            <a:avLst/>
            <a:gdLst>
              <a:gd name="T0" fmla="*/ 398 w 443"/>
              <a:gd name="T1" fmla="*/ 36 h 356"/>
              <a:gd name="T2" fmla="*/ 398 w 443"/>
              <a:gd name="T3" fmla="*/ 36 h 356"/>
              <a:gd name="T4" fmla="*/ 247 w 443"/>
              <a:gd name="T5" fmla="*/ 36 h 356"/>
              <a:gd name="T6" fmla="*/ 221 w 443"/>
              <a:gd name="T7" fmla="*/ 62 h 356"/>
              <a:gd name="T8" fmla="*/ 194 w 443"/>
              <a:gd name="T9" fmla="*/ 36 h 356"/>
              <a:gd name="T10" fmla="*/ 44 w 443"/>
              <a:gd name="T11" fmla="*/ 36 h 356"/>
              <a:gd name="T12" fmla="*/ 44 w 443"/>
              <a:gd name="T13" fmla="*/ 186 h 356"/>
              <a:gd name="T14" fmla="*/ 221 w 443"/>
              <a:gd name="T15" fmla="*/ 355 h 356"/>
              <a:gd name="T16" fmla="*/ 398 w 443"/>
              <a:gd name="T17" fmla="*/ 186 h 356"/>
              <a:gd name="T18" fmla="*/ 398 w 443"/>
              <a:gd name="T19" fmla="*/ 36 h 356"/>
              <a:gd name="T20" fmla="*/ 372 w 443"/>
              <a:gd name="T21" fmla="*/ 160 h 356"/>
              <a:gd name="T22" fmla="*/ 372 w 443"/>
              <a:gd name="T23" fmla="*/ 160 h 356"/>
              <a:gd name="T24" fmla="*/ 221 w 443"/>
              <a:gd name="T25" fmla="*/ 301 h 356"/>
              <a:gd name="T26" fmla="*/ 70 w 443"/>
              <a:gd name="T27" fmla="*/ 160 h 356"/>
              <a:gd name="T28" fmla="*/ 44 w 443"/>
              <a:gd name="T29" fmla="*/ 116 h 356"/>
              <a:gd name="T30" fmla="*/ 70 w 443"/>
              <a:gd name="T31" fmla="*/ 62 h 356"/>
              <a:gd name="T32" fmla="*/ 115 w 443"/>
              <a:gd name="T33" fmla="*/ 45 h 356"/>
              <a:gd name="T34" fmla="*/ 168 w 443"/>
              <a:gd name="T35" fmla="*/ 71 h 356"/>
              <a:gd name="T36" fmla="*/ 221 w 443"/>
              <a:gd name="T37" fmla="*/ 116 h 356"/>
              <a:gd name="T38" fmla="*/ 275 w 443"/>
              <a:gd name="T39" fmla="*/ 71 h 356"/>
              <a:gd name="T40" fmla="*/ 328 w 443"/>
              <a:gd name="T41" fmla="*/ 45 h 356"/>
              <a:gd name="T42" fmla="*/ 372 w 443"/>
              <a:gd name="T43" fmla="*/ 62 h 356"/>
              <a:gd name="T44" fmla="*/ 398 w 443"/>
              <a:gd name="T45" fmla="*/ 116 h 356"/>
              <a:gd name="T46" fmla="*/ 372 w 443"/>
              <a:gd name="T47" fmla="*/ 16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3" h="356">
                <a:moveTo>
                  <a:pt x="398" y="36"/>
                </a:moveTo>
                <a:lnTo>
                  <a:pt x="398" y="36"/>
                </a:lnTo>
                <a:cubicBezTo>
                  <a:pt x="354" y="0"/>
                  <a:pt x="292" y="0"/>
                  <a:pt x="247" y="36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50" y="0"/>
                  <a:pt x="88" y="0"/>
                  <a:pt x="44" y="36"/>
                </a:cubicBezTo>
                <a:cubicBezTo>
                  <a:pt x="0" y="80"/>
                  <a:pt x="0" y="151"/>
                  <a:pt x="44" y="186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398" y="186"/>
                  <a:pt x="398" y="186"/>
                  <a:pt x="398" y="186"/>
                </a:cubicBezTo>
                <a:cubicBezTo>
                  <a:pt x="442" y="151"/>
                  <a:pt x="442" y="80"/>
                  <a:pt x="398" y="36"/>
                </a:cubicBezTo>
                <a:close/>
                <a:moveTo>
                  <a:pt x="372" y="160"/>
                </a:moveTo>
                <a:lnTo>
                  <a:pt x="372" y="160"/>
                </a:lnTo>
                <a:cubicBezTo>
                  <a:pt x="221" y="301"/>
                  <a:pt x="221" y="301"/>
                  <a:pt x="221" y="301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53" y="151"/>
                  <a:pt x="44" y="133"/>
                  <a:pt x="44" y="116"/>
                </a:cubicBezTo>
                <a:cubicBezTo>
                  <a:pt x="44" y="89"/>
                  <a:pt x="53" y="80"/>
                  <a:pt x="70" y="62"/>
                </a:cubicBezTo>
                <a:cubicBezTo>
                  <a:pt x="79" y="53"/>
                  <a:pt x="97" y="45"/>
                  <a:pt x="115" y="45"/>
                </a:cubicBezTo>
                <a:cubicBezTo>
                  <a:pt x="141" y="45"/>
                  <a:pt x="159" y="53"/>
                  <a:pt x="168" y="71"/>
                </a:cubicBezTo>
                <a:cubicBezTo>
                  <a:pt x="221" y="116"/>
                  <a:pt x="221" y="116"/>
                  <a:pt x="221" y="116"/>
                </a:cubicBezTo>
                <a:cubicBezTo>
                  <a:pt x="275" y="71"/>
                  <a:pt x="275" y="71"/>
                  <a:pt x="275" y="71"/>
                </a:cubicBezTo>
                <a:cubicBezTo>
                  <a:pt x="283" y="53"/>
                  <a:pt x="301" y="45"/>
                  <a:pt x="328" y="45"/>
                </a:cubicBezTo>
                <a:cubicBezTo>
                  <a:pt x="345" y="45"/>
                  <a:pt x="363" y="53"/>
                  <a:pt x="372" y="62"/>
                </a:cubicBezTo>
                <a:cubicBezTo>
                  <a:pt x="389" y="80"/>
                  <a:pt x="398" y="89"/>
                  <a:pt x="398" y="116"/>
                </a:cubicBezTo>
                <a:cubicBezTo>
                  <a:pt x="398" y="133"/>
                  <a:pt x="389" y="151"/>
                  <a:pt x="372" y="1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2" name="Freeform 94"/>
          <p:cNvSpPr>
            <a:spLocks noChangeArrowheads="1"/>
          </p:cNvSpPr>
          <p:nvPr userDrawn="1"/>
        </p:nvSpPr>
        <p:spPr bwMode="auto">
          <a:xfrm>
            <a:off x="4503903" y="4154404"/>
            <a:ext cx="232241" cy="104818"/>
          </a:xfrm>
          <a:custGeom>
            <a:avLst/>
            <a:gdLst>
              <a:gd name="T0" fmla="*/ 478 w 498"/>
              <a:gd name="T1" fmla="*/ 90 h 223"/>
              <a:gd name="T2" fmla="*/ 478 w 498"/>
              <a:gd name="T3" fmla="*/ 90 h 223"/>
              <a:gd name="T4" fmla="*/ 399 w 498"/>
              <a:gd name="T5" fmla="*/ 9 h 223"/>
              <a:gd name="T6" fmla="*/ 372 w 498"/>
              <a:gd name="T7" fmla="*/ 0 h 223"/>
              <a:gd name="T8" fmla="*/ 249 w 498"/>
              <a:gd name="T9" fmla="*/ 0 h 223"/>
              <a:gd name="T10" fmla="*/ 124 w 498"/>
              <a:gd name="T11" fmla="*/ 0 h 223"/>
              <a:gd name="T12" fmla="*/ 98 w 498"/>
              <a:gd name="T13" fmla="*/ 9 h 223"/>
              <a:gd name="T14" fmla="*/ 18 w 498"/>
              <a:gd name="T15" fmla="*/ 90 h 223"/>
              <a:gd name="T16" fmla="*/ 0 w 498"/>
              <a:gd name="T17" fmla="*/ 125 h 223"/>
              <a:gd name="T18" fmla="*/ 18 w 498"/>
              <a:gd name="T19" fmla="*/ 196 h 223"/>
              <a:gd name="T20" fmla="*/ 45 w 498"/>
              <a:gd name="T21" fmla="*/ 222 h 223"/>
              <a:gd name="T22" fmla="*/ 452 w 498"/>
              <a:gd name="T23" fmla="*/ 222 h 223"/>
              <a:gd name="T24" fmla="*/ 478 w 498"/>
              <a:gd name="T25" fmla="*/ 196 h 223"/>
              <a:gd name="T26" fmla="*/ 497 w 498"/>
              <a:gd name="T27" fmla="*/ 125 h 223"/>
              <a:gd name="T28" fmla="*/ 478 w 498"/>
              <a:gd name="T29" fmla="*/ 90 h 223"/>
              <a:gd name="T30" fmla="*/ 346 w 498"/>
              <a:gd name="T31" fmla="*/ 98 h 223"/>
              <a:gd name="T32" fmla="*/ 346 w 498"/>
              <a:gd name="T33" fmla="*/ 98 h 223"/>
              <a:gd name="T34" fmla="*/ 346 w 498"/>
              <a:gd name="T35" fmla="*/ 107 h 223"/>
              <a:gd name="T36" fmla="*/ 319 w 498"/>
              <a:gd name="T37" fmla="*/ 151 h 223"/>
              <a:gd name="T38" fmla="*/ 178 w 498"/>
              <a:gd name="T39" fmla="*/ 151 h 223"/>
              <a:gd name="T40" fmla="*/ 151 w 498"/>
              <a:gd name="T41" fmla="*/ 107 h 223"/>
              <a:gd name="T42" fmla="*/ 151 w 498"/>
              <a:gd name="T43" fmla="*/ 98 h 223"/>
              <a:gd name="T44" fmla="*/ 62 w 498"/>
              <a:gd name="T45" fmla="*/ 98 h 223"/>
              <a:gd name="T46" fmla="*/ 106 w 498"/>
              <a:gd name="T47" fmla="*/ 45 h 223"/>
              <a:gd name="T48" fmla="*/ 390 w 498"/>
              <a:gd name="T49" fmla="*/ 45 h 223"/>
              <a:gd name="T50" fmla="*/ 434 w 498"/>
              <a:gd name="T51" fmla="*/ 98 h 223"/>
              <a:gd name="T52" fmla="*/ 346 w 498"/>
              <a:gd name="T53" fmla="*/ 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8" h="223">
                <a:moveTo>
                  <a:pt x="478" y="90"/>
                </a:moveTo>
                <a:lnTo>
                  <a:pt x="478" y="90"/>
                </a:lnTo>
                <a:cubicBezTo>
                  <a:pt x="470" y="72"/>
                  <a:pt x="425" y="27"/>
                  <a:pt x="399" y="9"/>
                </a:cubicBezTo>
                <a:cubicBezTo>
                  <a:pt x="399" y="0"/>
                  <a:pt x="390" y="0"/>
                  <a:pt x="372" y="0"/>
                </a:cubicBezTo>
                <a:cubicBezTo>
                  <a:pt x="364" y="0"/>
                  <a:pt x="249" y="0"/>
                  <a:pt x="249" y="0"/>
                </a:cubicBezTo>
                <a:cubicBezTo>
                  <a:pt x="249" y="0"/>
                  <a:pt x="133" y="0"/>
                  <a:pt x="124" y="0"/>
                </a:cubicBezTo>
                <a:cubicBezTo>
                  <a:pt x="106" y="0"/>
                  <a:pt x="98" y="0"/>
                  <a:pt x="98" y="9"/>
                </a:cubicBezTo>
                <a:cubicBezTo>
                  <a:pt x="71" y="27"/>
                  <a:pt x="27" y="72"/>
                  <a:pt x="18" y="90"/>
                </a:cubicBezTo>
                <a:cubicBezTo>
                  <a:pt x="0" y="98"/>
                  <a:pt x="0" y="107"/>
                  <a:pt x="0" y="125"/>
                </a:cubicBezTo>
                <a:cubicBezTo>
                  <a:pt x="18" y="196"/>
                  <a:pt x="18" y="196"/>
                  <a:pt x="18" y="196"/>
                </a:cubicBezTo>
                <a:cubicBezTo>
                  <a:pt x="18" y="213"/>
                  <a:pt x="36" y="222"/>
                  <a:pt x="45" y="222"/>
                </a:cubicBezTo>
                <a:cubicBezTo>
                  <a:pt x="452" y="222"/>
                  <a:pt x="452" y="222"/>
                  <a:pt x="452" y="222"/>
                </a:cubicBezTo>
                <a:cubicBezTo>
                  <a:pt x="461" y="222"/>
                  <a:pt x="478" y="213"/>
                  <a:pt x="478" y="196"/>
                </a:cubicBezTo>
                <a:cubicBezTo>
                  <a:pt x="497" y="125"/>
                  <a:pt x="497" y="125"/>
                  <a:pt x="497" y="125"/>
                </a:cubicBezTo>
                <a:cubicBezTo>
                  <a:pt x="497" y="107"/>
                  <a:pt x="497" y="98"/>
                  <a:pt x="478" y="90"/>
                </a:cubicBezTo>
                <a:close/>
                <a:moveTo>
                  <a:pt x="346" y="98"/>
                </a:moveTo>
                <a:lnTo>
                  <a:pt x="346" y="98"/>
                </a:lnTo>
                <a:lnTo>
                  <a:pt x="346" y="107"/>
                </a:lnTo>
                <a:cubicBezTo>
                  <a:pt x="319" y="151"/>
                  <a:pt x="319" y="151"/>
                  <a:pt x="319" y="151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51" y="107"/>
                  <a:pt x="151" y="107"/>
                  <a:pt x="151" y="107"/>
                </a:cubicBezTo>
                <a:lnTo>
                  <a:pt x="151" y="98"/>
                </a:lnTo>
                <a:cubicBezTo>
                  <a:pt x="62" y="98"/>
                  <a:pt x="62" y="98"/>
                  <a:pt x="62" y="98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390" y="45"/>
                  <a:pt x="390" y="45"/>
                  <a:pt x="390" y="45"/>
                </a:cubicBezTo>
                <a:cubicBezTo>
                  <a:pt x="434" y="98"/>
                  <a:pt x="434" y="98"/>
                  <a:pt x="434" y="98"/>
                </a:cubicBezTo>
                <a:lnTo>
                  <a:pt x="346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7" name="Freeform 101"/>
          <p:cNvSpPr>
            <a:spLocks noChangeArrowheads="1"/>
          </p:cNvSpPr>
          <p:nvPr userDrawn="1"/>
        </p:nvSpPr>
        <p:spPr bwMode="auto">
          <a:xfrm>
            <a:off x="8629051" y="1769923"/>
            <a:ext cx="232241" cy="17880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9" name="Freeform 103"/>
          <p:cNvSpPr>
            <a:spLocks noChangeArrowheads="1"/>
          </p:cNvSpPr>
          <p:nvPr userDrawn="1"/>
        </p:nvSpPr>
        <p:spPr bwMode="auto">
          <a:xfrm>
            <a:off x="3235066" y="4063702"/>
            <a:ext cx="178805" cy="228131"/>
          </a:xfrm>
          <a:custGeom>
            <a:avLst/>
            <a:gdLst>
              <a:gd name="T0" fmla="*/ 116 w 383"/>
              <a:gd name="T1" fmla="*/ 62 h 488"/>
              <a:gd name="T2" fmla="*/ 116 w 383"/>
              <a:gd name="T3" fmla="*/ 62 h 488"/>
              <a:gd name="T4" fmla="*/ 116 w 383"/>
              <a:gd name="T5" fmla="*/ 355 h 488"/>
              <a:gd name="T6" fmla="*/ 63 w 383"/>
              <a:gd name="T7" fmla="*/ 364 h 488"/>
              <a:gd name="T8" fmla="*/ 18 w 383"/>
              <a:gd name="T9" fmla="*/ 443 h 488"/>
              <a:gd name="T10" fmla="*/ 98 w 383"/>
              <a:gd name="T11" fmla="*/ 470 h 488"/>
              <a:gd name="T12" fmla="*/ 160 w 383"/>
              <a:gd name="T13" fmla="*/ 399 h 488"/>
              <a:gd name="T14" fmla="*/ 160 w 383"/>
              <a:gd name="T15" fmla="*/ 160 h 488"/>
              <a:gd name="T16" fmla="*/ 337 w 383"/>
              <a:gd name="T17" fmla="*/ 115 h 488"/>
              <a:gd name="T18" fmla="*/ 337 w 383"/>
              <a:gd name="T19" fmla="*/ 311 h 488"/>
              <a:gd name="T20" fmla="*/ 284 w 383"/>
              <a:gd name="T21" fmla="*/ 311 h 488"/>
              <a:gd name="T22" fmla="*/ 239 w 383"/>
              <a:gd name="T23" fmla="*/ 399 h 488"/>
              <a:gd name="T24" fmla="*/ 319 w 383"/>
              <a:gd name="T25" fmla="*/ 425 h 488"/>
              <a:gd name="T26" fmla="*/ 382 w 383"/>
              <a:gd name="T27" fmla="*/ 355 h 488"/>
              <a:gd name="T28" fmla="*/ 382 w 383"/>
              <a:gd name="T29" fmla="*/ 0 h 488"/>
              <a:gd name="T30" fmla="*/ 116 w 383"/>
              <a:gd name="T31" fmla="*/ 6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2" name="Freeform 106"/>
          <p:cNvSpPr>
            <a:spLocks noChangeArrowheads="1"/>
          </p:cNvSpPr>
          <p:nvPr userDrawn="1"/>
        </p:nvSpPr>
        <p:spPr bwMode="auto">
          <a:xfrm>
            <a:off x="3611929" y="4088636"/>
            <a:ext cx="166474" cy="236353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0" name="Freeform 127"/>
          <p:cNvSpPr>
            <a:spLocks noChangeArrowheads="1"/>
          </p:cNvSpPr>
          <p:nvPr userDrawn="1"/>
        </p:nvSpPr>
        <p:spPr bwMode="auto">
          <a:xfrm>
            <a:off x="5428761" y="4575729"/>
            <a:ext cx="232241" cy="187026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6" name="Freeform 144"/>
          <p:cNvSpPr>
            <a:spLocks noChangeArrowheads="1"/>
          </p:cNvSpPr>
          <p:nvPr userDrawn="1"/>
        </p:nvSpPr>
        <p:spPr bwMode="auto">
          <a:xfrm>
            <a:off x="8660781" y="4128358"/>
            <a:ext cx="207579" cy="184972"/>
          </a:xfrm>
          <a:custGeom>
            <a:avLst/>
            <a:gdLst>
              <a:gd name="T0" fmla="*/ 426 w 444"/>
              <a:gd name="T1" fmla="*/ 0 h 399"/>
              <a:gd name="T2" fmla="*/ 426 w 444"/>
              <a:gd name="T3" fmla="*/ 0 h 399"/>
              <a:gd name="T4" fmla="*/ 9 w 444"/>
              <a:gd name="T5" fmla="*/ 0 h 399"/>
              <a:gd name="T6" fmla="*/ 0 w 444"/>
              <a:gd name="T7" fmla="*/ 17 h 399"/>
              <a:gd name="T8" fmla="*/ 0 w 444"/>
              <a:gd name="T9" fmla="*/ 70 h 399"/>
              <a:gd name="T10" fmla="*/ 443 w 444"/>
              <a:gd name="T11" fmla="*/ 70 h 399"/>
              <a:gd name="T12" fmla="*/ 443 w 444"/>
              <a:gd name="T13" fmla="*/ 17 h 399"/>
              <a:gd name="T14" fmla="*/ 426 w 444"/>
              <a:gd name="T15" fmla="*/ 0 h 399"/>
              <a:gd name="T16" fmla="*/ 27 w 444"/>
              <a:gd name="T17" fmla="*/ 363 h 399"/>
              <a:gd name="T18" fmla="*/ 27 w 444"/>
              <a:gd name="T19" fmla="*/ 363 h 399"/>
              <a:gd name="T20" fmla="*/ 54 w 444"/>
              <a:gd name="T21" fmla="*/ 398 h 399"/>
              <a:gd name="T22" fmla="*/ 381 w 444"/>
              <a:gd name="T23" fmla="*/ 398 h 399"/>
              <a:gd name="T24" fmla="*/ 417 w 444"/>
              <a:gd name="T25" fmla="*/ 363 h 399"/>
              <a:gd name="T26" fmla="*/ 417 w 444"/>
              <a:gd name="T27" fmla="*/ 97 h 399"/>
              <a:gd name="T28" fmla="*/ 27 w 444"/>
              <a:gd name="T29" fmla="*/ 97 h 399"/>
              <a:gd name="T30" fmla="*/ 27 w 444"/>
              <a:gd name="T31" fmla="*/ 363 h 399"/>
              <a:gd name="T32" fmla="*/ 151 w 444"/>
              <a:gd name="T33" fmla="*/ 150 h 399"/>
              <a:gd name="T34" fmla="*/ 151 w 444"/>
              <a:gd name="T35" fmla="*/ 150 h 399"/>
              <a:gd name="T36" fmla="*/ 293 w 444"/>
              <a:gd name="T37" fmla="*/ 150 h 399"/>
              <a:gd name="T38" fmla="*/ 293 w 444"/>
              <a:gd name="T39" fmla="*/ 194 h 399"/>
              <a:gd name="T40" fmla="*/ 151 w 444"/>
              <a:gd name="T41" fmla="*/ 194 h 399"/>
              <a:gd name="T42" fmla="*/ 151 w 444"/>
              <a:gd name="T43" fmla="*/ 15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399">
                <a:moveTo>
                  <a:pt x="426" y="0"/>
                </a:moveTo>
                <a:lnTo>
                  <a:pt x="426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8"/>
                  <a:pt x="0" y="17"/>
                </a:cubicBezTo>
                <a:cubicBezTo>
                  <a:pt x="0" y="70"/>
                  <a:pt x="0" y="70"/>
                  <a:pt x="0" y="70"/>
                </a:cubicBezTo>
                <a:cubicBezTo>
                  <a:pt x="443" y="70"/>
                  <a:pt x="443" y="70"/>
                  <a:pt x="443" y="70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8"/>
                  <a:pt x="434" y="0"/>
                  <a:pt x="426" y="0"/>
                </a:cubicBezTo>
                <a:close/>
                <a:moveTo>
                  <a:pt x="27" y="363"/>
                </a:moveTo>
                <a:lnTo>
                  <a:pt x="27" y="363"/>
                </a:lnTo>
                <a:cubicBezTo>
                  <a:pt x="27" y="380"/>
                  <a:pt x="36" y="398"/>
                  <a:pt x="54" y="398"/>
                </a:cubicBezTo>
                <a:cubicBezTo>
                  <a:pt x="381" y="398"/>
                  <a:pt x="381" y="398"/>
                  <a:pt x="381" y="398"/>
                </a:cubicBezTo>
                <a:cubicBezTo>
                  <a:pt x="408" y="398"/>
                  <a:pt x="417" y="380"/>
                  <a:pt x="417" y="363"/>
                </a:cubicBezTo>
                <a:cubicBezTo>
                  <a:pt x="417" y="97"/>
                  <a:pt x="417" y="97"/>
                  <a:pt x="417" y="97"/>
                </a:cubicBezTo>
                <a:cubicBezTo>
                  <a:pt x="27" y="97"/>
                  <a:pt x="27" y="97"/>
                  <a:pt x="27" y="97"/>
                </a:cubicBezTo>
                <a:lnTo>
                  <a:pt x="27" y="363"/>
                </a:lnTo>
                <a:close/>
                <a:moveTo>
                  <a:pt x="151" y="150"/>
                </a:moveTo>
                <a:lnTo>
                  <a:pt x="151" y="150"/>
                </a:lnTo>
                <a:cubicBezTo>
                  <a:pt x="293" y="150"/>
                  <a:pt x="293" y="150"/>
                  <a:pt x="293" y="150"/>
                </a:cubicBezTo>
                <a:cubicBezTo>
                  <a:pt x="293" y="194"/>
                  <a:pt x="293" y="194"/>
                  <a:pt x="293" y="194"/>
                </a:cubicBezTo>
                <a:cubicBezTo>
                  <a:pt x="151" y="194"/>
                  <a:pt x="151" y="194"/>
                  <a:pt x="151" y="194"/>
                </a:cubicBezTo>
                <a:lnTo>
                  <a:pt x="151" y="1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7" name="Freeform 145"/>
          <p:cNvSpPr>
            <a:spLocks noChangeArrowheads="1"/>
          </p:cNvSpPr>
          <p:nvPr userDrawn="1"/>
        </p:nvSpPr>
        <p:spPr bwMode="auto">
          <a:xfrm>
            <a:off x="8198351" y="4116026"/>
            <a:ext cx="207580" cy="207579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4" name="Freeform 158"/>
          <p:cNvSpPr>
            <a:spLocks noChangeArrowheads="1"/>
          </p:cNvSpPr>
          <p:nvPr userDrawn="1"/>
        </p:nvSpPr>
        <p:spPr bwMode="auto">
          <a:xfrm>
            <a:off x="7261162" y="4165352"/>
            <a:ext cx="232243" cy="108927"/>
          </a:xfrm>
          <a:custGeom>
            <a:avLst/>
            <a:gdLst>
              <a:gd name="T0" fmla="*/ 380 w 497"/>
              <a:gd name="T1" fmla="*/ 0 h 232"/>
              <a:gd name="T2" fmla="*/ 380 w 497"/>
              <a:gd name="T3" fmla="*/ 0 h 232"/>
              <a:gd name="T4" fmla="*/ 266 w 497"/>
              <a:gd name="T5" fmla="*/ 115 h 232"/>
              <a:gd name="T6" fmla="*/ 283 w 497"/>
              <a:gd name="T7" fmla="*/ 186 h 232"/>
              <a:gd name="T8" fmla="*/ 203 w 497"/>
              <a:gd name="T9" fmla="*/ 186 h 232"/>
              <a:gd name="T10" fmla="*/ 230 w 497"/>
              <a:gd name="T11" fmla="*/ 115 h 232"/>
              <a:gd name="T12" fmla="*/ 114 w 497"/>
              <a:gd name="T13" fmla="*/ 0 h 232"/>
              <a:gd name="T14" fmla="*/ 0 w 497"/>
              <a:gd name="T15" fmla="*/ 115 h 232"/>
              <a:gd name="T16" fmla="*/ 114 w 497"/>
              <a:gd name="T17" fmla="*/ 231 h 232"/>
              <a:gd name="T18" fmla="*/ 380 w 497"/>
              <a:gd name="T19" fmla="*/ 231 h 232"/>
              <a:gd name="T20" fmla="*/ 496 w 497"/>
              <a:gd name="T21" fmla="*/ 115 h 232"/>
              <a:gd name="T22" fmla="*/ 380 w 497"/>
              <a:gd name="T23" fmla="*/ 0 h 232"/>
              <a:gd name="T24" fmla="*/ 53 w 497"/>
              <a:gd name="T25" fmla="*/ 115 h 232"/>
              <a:gd name="T26" fmla="*/ 53 w 497"/>
              <a:gd name="T27" fmla="*/ 115 h 232"/>
              <a:gd name="T28" fmla="*/ 114 w 497"/>
              <a:gd name="T29" fmla="*/ 53 h 232"/>
              <a:gd name="T30" fmla="*/ 177 w 497"/>
              <a:gd name="T31" fmla="*/ 115 h 232"/>
              <a:gd name="T32" fmla="*/ 114 w 497"/>
              <a:gd name="T33" fmla="*/ 186 h 232"/>
              <a:gd name="T34" fmla="*/ 53 w 497"/>
              <a:gd name="T35" fmla="*/ 115 h 232"/>
              <a:gd name="T36" fmla="*/ 380 w 497"/>
              <a:gd name="T37" fmla="*/ 186 h 232"/>
              <a:gd name="T38" fmla="*/ 380 w 497"/>
              <a:gd name="T39" fmla="*/ 186 h 232"/>
              <a:gd name="T40" fmla="*/ 319 w 497"/>
              <a:gd name="T41" fmla="*/ 115 h 232"/>
              <a:gd name="T42" fmla="*/ 380 w 497"/>
              <a:gd name="T43" fmla="*/ 53 h 232"/>
              <a:gd name="T44" fmla="*/ 442 w 497"/>
              <a:gd name="T45" fmla="*/ 115 h 232"/>
              <a:gd name="T46" fmla="*/ 380 w 497"/>
              <a:gd name="T47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32">
                <a:moveTo>
                  <a:pt x="380" y="0"/>
                </a:moveTo>
                <a:lnTo>
                  <a:pt x="380" y="0"/>
                </a:lnTo>
                <a:cubicBezTo>
                  <a:pt x="319" y="0"/>
                  <a:pt x="266" y="53"/>
                  <a:pt x="266" y="115"/>
                </a:cubicBezTo>
                <a:cubicBezTo>
                  <a:pt x="266" y="141"/>
                  <a:pt x="274" y="168"/>
                  <a:pt x="283" y="186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1" y="168"/>
                  <a:pt x="230" y="141"/>
                  <a:pt x="230" y="115"/>
                </a:cubicBezTo>
                <a:cubicBezTo>
                  <a:pt x="230" y="53"/>
                  <a:pt x="177" y="0"/>
                  <a:pt x="114" y="0"/>
                </a:cubicBezTo>
                <a:cubicBezTo>
                  <a:pt x="53" y="0"/>
                  <a:pt x="0" y="53"/>
                  <a:pt x="0" y="115"/>
                </a:cubicBezTo>
                <a:cubicBezTo>
                  <a:pt x="0" y="177"/>
                  <a:pt x="53" y="231"/>
                  <a:pt x="114" y="231"/>
                </a:cubicBezTo>
                <a:cubicBezTo>
                  <a:pt x="380" y="231"/>
                  <a:pt x="380" y="231"/>
                  <a:pt x="380" y="231"/>
                </a:cubicBezTo>
                <a:cubicBezTo>
                  <a:pt x="442" y="231"/>
                  <a:pt x="496" y="177"/>
                  <a:pt x="496" y="115"/>
                </a:cubicBezTo>
                <a:cubicBezTo>
                  <a:pt x="496" y="53"/>
                  <a:pt x="442" y="0"/>
                  <a:pt x="380" y="0"/>
                </a:cubicBezTo>
                <a:close/>
                <a:moveTo>
                  <a:pt x="53" y="115"/>
                </a:moveTo>
                <a:lnTo>
                  <a:pt x="53" y="115"/>
                </a:lnTo>
                <a:cubicBezTo>
                  <a:pt x="53" y="80"/>
                  <a:pt x="79" y="53"/>
                  <a:pt x="114" y="53"/>
                </a:cubicBezTo>
                <a:cubicBezTo>
                  <a:pt x="150" y="53"/>
                  <a:pt x="177" y="80"/>
                  <a:pt x="177" y="115"/>
                </a:cubicBezTo>
                <a:cubicBezTo>
                  <a:pt x="177" y="150"/>
                  <a:pt x="150" y="186"/>
                  <a:pt x="114" y="186"/>
                </a:cubicBezTo>
                <a:cubicBezTo>
                  <a:pt x="79" y="186"/>
                  <a:pt x="53" y="150"/>
                  <a:pt x="53" y="115"/>
                </a:cubicBezTo>
                <a:close/>
                <a:moveTo>
                  <a:pt x="380" y="186"/>
                </a:moveTo>
                <a:lnTo>
                  <a:pt x="380" y="186"/>
                </a:lnTo>
                <a:cubicBezTo>
                  <a:pt x="345" y="186"/>
                  <a:pt x="319" y="150"/>
                  <a:pt x="319" y="115"/>
                </a:cubicBezTo>
                <a:cubicBezTo>
                  <a:pt x="319" y="80"/>
                  <a:pt x="345" y="53"/>
                  <a:pt x="380" y="53"/>
                </a:cubicBezTo>
                <a:cubicBezTo>
                  <a:pt x="416" y="53"/>
                  <a:pt x="442" y="80"/>
                  <a:pt x="442" y="115"/>
                </a:cubicBezTo>
                <a:cubicBezTo>
                  <a:pt x="442" y="150"/>
                  <a:pt x="416" y="186"/>
                  <a:pt x="380" y="1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5" name="Freeform 159"/>
          <p:cNvSpPr>
            <a:spLocks noChangeArrowheads="1"/>
          </p:cNvSpPr>
          <p:nvPr userDrawn="1"/>
        </p:nvSpPr>
        <p:spPr bwMode="auto">
          <a:xfrm>
            <a:off x="8648450" y="5065547"/>
            <a:ext cx="232241" cy="160308"/>
          </a:xfrm>
          <a:custGeom>
            <a:avLst/>
            <a:gdLst>
              <a:gd name="T0" fmla="*/ 443 w 497"/>
              <a:gd name="T1" fmla="*/ 0 h 346"/>
              <a:gd name="T2" fmla="*/ 443 w 497"/>
              <a:gd name="T3" fmla="*/ 0 h 346"/>
              <a:gd name="T4" fmla="*/ 212 w 497"/>
              <a:gd name="T5" fmla="*/ 0 h 346"/>
              <a:gd name="T6" fmla="*/ 177 w 497"/>
              <a:gd name="T7" fmla="*/ 8 h 346"/>
              <a:gd name="T8" fmla="*/ 9 w 497"/>
              <a:gd name="T9" fmla="*/ 159 h 346"/>
              <a:gd name="T10" fmla="*/ 9 w 497"/>
              <a:gd name="T11" fmla="*/ 186 h 346"/>
              <a:gd name="T12" fmla="*/ 177 w 497"/>
              <a:gd name="T13" fmla="*/ 327 h 346"/>
              <a:gd name="T14" fmla="*/ 212 w 497"/>
              <a:gd name="T15" fmla="*/ 345 h 346"/>
              <a:gd name="T16" fmla="*/ 443 w 497"/>
              <a:gd name="T17" fmla="*/ 345 h 346"/>
              <a:gd name="T18" fmla="*/ 496 w 497"/>
              <a:gd name="T19" fmla="*/ 292 h 346"/>
              <a:gd name="T20" fmla="*/ 496 w 497"/>
              <a:gd name="T21" fmla="*/ 44 h 346"/>
              <a:gd name="T22" fmla="*/ 443 w 497"/>
              <a:gd name="T23" fmla="*/ 0 h 346"/>
              <a:gd name="T24" fmla="*/ 372 w 497"/>
              <a:gd name="T25" fmla="*/ 274 h 346"/>
              <a:gd name="T26" fmla="*/ 372 w 497"/>
              <a:gd name="T27" fmla="*/ 274 h 346"/>
              <a:gd name="T28" fmla="*/ 309 w 497"/>
              <a:gd name="T29" fmla="*/ 204 h 346"/>
              <a:gd name="T30" fmla="*/ 248 w 497"/>
              <a:gd name="T31" fmla="*/ 274 h 346"/>
              <a:gd name="T32" fmla="*/ 212 w 497"/>
              <a:gd name="T33" fmla="*/ 230 h 346"/>
              <a:gd name="T34" fmla="*/ 274 w 497"/>
              <a:gd name="T35" fmla="*/ 168 h 346"/>
              <a:gd name="T36" fmla="*/ 212 w 497"/>
              <a:gd name="T37" fmla="*/ 106 h 346"/>
              <a:gd name="T38" fmla="*/ 248 w 497"/>
              <a:gd name="T39" fmla="*/ 70 h 346"/>
              <a:gd name="T40" fmla="*/ 309 w 497"/>
              <a:gd name="T41" fmla="*/ 133 h 346"/>
              <a:gd name="T42" fmla="*/ 372 w 497"/>
              <a:gd name="T43" fmla="*/ 70 h 346"/>
              <a:gd name="T44" fmla="*/ 416 w 497"/>
              <a:gd name="T45" fmla="*/ 106 h 346"/>
              <a:gd name="T46" fmla="*/ 346 w 497"/>
              <a:gd name="T47" fmla="*/ 168 h 346"/>
              <a:gd name="T48" fmla="*/ 416 w 497"/>
              <a:gd name="T49" fmla="*/ 230 h 346"/>
              <a:gd name="T50" fmla="*/ 372 w 497"/>
              <a:gd name="T51" fmla="*/ 27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97" h="346">
                <a:moveTo>
                  <a:pt x="443" y="0"/>
                </a:moveTo>
                <a:lnTo>
                  <a:pt x="443" y="0"/>
                </a:lnTo>
                <a:cubicBezTo>
                  <a:pt x="212" y="0"/>
                  <a:pt x="212" y="0"/>
                  <a:pt x="212" y="0"/>
                </a:cubicBezTo>
                <a:cubicBezTo>
                  <a:pt x="195" y="0"/>
                  <a:pt x="186" y="0"/>
                  <a:pt x="177" y="8"/>
                </a:cubicBezTo>
                <a:cubicBezTo>
                  <a:pt x="9" y="159"/>
                  <a:pt x="9" y="159"/>
                  <a:pt x="9" y="159"/>
                </a:cubicBezTo>
                <a:cubicBezTo>
                  <a:pt x="0" y="168"/>
                  <a:pt x="0" y="177"/>
                  <a:pt x="9" y="186"/>
                </a:cubicBezTo>
                <a:cubicBezTo>
                  <a:pt x="177" y="327"/>
                  <a:pt x="177" y="327"/>
                  <a:pt x="177" y="327"/>
                </a:cubicBezTo>
                <a:cubicBezTo>
                  <a:pt x="186" y="336"/>
                  <a:pt x="195" y="345"/>
                  <a:pt x="212" y="345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469" y="345"/>
                  <a:pt x="496" y="319"/>
                  <a:pt x="496" y="292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69" y="0"/>
                  <a:pt x="443" y="0"/>
                </a:cubicBezTo>
                <a:close/>
                <a:moveTo>
                  <a:pt x="372" y="274"/>
                </a:moveTo>
                <a:lnTo>
                  <a:pt x="372" y="274"/>
                </a:lnTo>
                <a:cubicBezTo>
                  <a:pt x="309" y="204"/>
                  <a:pt x="309" y="204"/>
                  <a:pt x="309" y="204"/>
                </a:cubicBezTo>
                <a:cubicBezTo>
                  <a:pt x="248" y="274"/>
                  <a:pt x="248" y="274"/>
                  <a:pt x="248" y="274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74" y="168"/>
                  <a:pt x="274" y="168"/>
                  <a:pt x="274" y="168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48" y="70"/>
                  <a:pt x="248" y="70"/>
                  <a:pt x="248" y="70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72" y="70"/>
                  <a:pt x="372" y="70"/>
                  <a:pt x="372" y="70"/>
                </a:cubicBezTo>
                <a:cubicBezTo>
                  <a:pt x="416" y="106"/>
                  <a:pt x="416" y="106"/>
                  <a:pt x="416" y="106"/>
                </a:cubicBezTo>
                <a:cubicBezTo>
                  <a:pt x="346" y="168"/>
                  <a:pt x="346" y="168"/>
                  <a:pt x="346" y="168"/>
                </a:cubicBezTo>
                <a:cubicBezTo>
                  <a:pt x="416" y="230"/>
                  <a:pt x="416" y="230"/>
                  <a:pt x="416" y="230"/>
                </a:cubicBezTo>
                <a:lnTo>
                  <a:pt x="372" y="2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7" name="Freeform 161"/>
          <p:cNvSpPr>
            <a:spLocks noChangeArrowheads="1"/>
          </p:cNvSpPr>
          <p:nvPr userDrawn="1"/>
        </p:nvSpPr>
        <p:spPr bwMode="auto">
          <a:xfrm>
            <a:off x="4550724" y="4524035"/>
            <a:ext cx="224022" cy="195247"/>
          </a:xfrm>
          <a:custGeom>
            <a:avLst/>
            <a:gdLst>
              <a:gd name="T0" fmla="*/ 478 w 479"/>
              <a:gd name="T1" fmla="*/ 390 h 417"/>
              <a:gd name="T2" fmla="*/ 478 w 479"/>
              <a:gd name="T3" fmla="*/ 390 h 417"/>
              <a:gd name="T4" fmla="*/ 257 w 479"/>
              <a:gd name="T5" fmla="*/ 0 h 417"/>
              <a:gd name="T6" fmla="*/ 239 w 479"/>
              <a:gd name="T7" fmla="*/ 0 h 417"/>
              <a:gd name="T8" fmla="*/ 221 w 479"/>
              <a:gd name="T9" fmla="*/ 0 h 417"/>
              <a:gd name="T10" fmla="*/ 0 w 479"/>
              <a:gd name="T11" fmla="*/ 390 h 417"/>
              <a:gd name="T12" fmla="*/ 0 w 479"/>
              <a:gd name="T13" fmla="*/ 408 h 417"/>
              <a:gd name="T14" fmla="*/ 17 w 479"/>
              <a:gd name="T15" fmla="*/ 416 h 417"/>
              <a:gd name="T16" fmla="*/ 461 w 479"/>
              <a:gd name="T17" fmla="*/ 416 h 417"/>
              <a:gd name="T18" fmla="*/ 478 w 479"/>
              <a:gd name="T19" fmla="*/ 408 h 417"/>
              <a:gd name="T20" fmla="*/ 478 w 479"/>
              <a:gd name="T21" fmla="*/ 390 h 417"/>
              <a:gd name="T22" fmla="*/ 265 w 479"/>
              <a:gd name="T23" fmla="*/ 372 h 417"/>
              <a:gd name="T24" fmla="*/ 265 w 479"/>
              <a:gd name="T25" fmla="*/ 372 h 417"/>
              <a:gd name="T26" fmla="*/ 212 w 479"/>
              <a:gd name="T27" fmla="*/ 372 h 417"/>
              <a:gd name="T28" fmla="*/ 212 w 479"/>
              <a:gd name="T29" fmla="*/ 319 h 417"/>
              <a:gd name="T30" fmla="*/ 265 w 479"/>
              <a:gd name="T31" fmla="*/ 319 h 417"/>
              <a:gd name="T32" fmla="*/ 265 w 479"/>
              <a:gd name="T33" fmla="*/ 372 h 417"/>
              <a:gd name="T34" fmla="*/ 265 w 479"/>
              <a:gd name="T35" fmla="*/ 284 h 417"/>
              <a:gd name="T36" fmla="*/ 265 w 479"/>
              <a:gd name="T37" fmla="*/ 284 h 417"/>
              <a:gd name="T38" fmla="*/ 212 w 479"/>
              <a:gd name="T39" fmla="*/ 284 h 417"/>
              <a:gd name="T40" fmla="*/ 212 w 479"/>
              <a:gd name="T41" fmla="*/ 134 h 417"/>
              <a:gd name="T42" fmla="*/ 265 w 479"/>
              <a:gd name="T43" fmla="*/ 134 h 417"/>
              <a:gd name="T44" fmla="*/ 265 w 479"/>
              <a:gd name="T45" fmla="*/ 284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9" h="417">
                <a:moveTo>
                  <a:pt x="478" y="390"/>
                </a:moveTo>
                <a:lnTo>
                  <a:pt x="478" y="390"/>
                </a:lnTo>
                <a:cubicBezTo>
                  <a:pt x="257" y="0"/>
                  <a:pt x="257" y="0"/>
                  <a:pt x="257" y="0"/>
                </a:cubicBezTo>
                <a:cubicBezTo>
                  <a:pt x="248" y="0"/>
                  <a:pt x="248" y="0"/>
                  <a:pt x="239" y="0"/>
                </a:cubicBezTo>
                <a:cubicBezTo>
                  <a:pt x="230" y="0"/>
                  <a:pt x="230" y="0"/>
                  <a:pt x="221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399"/>
                  <a:pt x="0" y="408"/>
                  <a:pt x="0" y="408"/>
                </a:cubicBezTo>
                <a:cubicBezTo>
                  <a:pt x="8" y="416"/>
                  <a:pt x="8" y="416"/>
                  <a:pt x="17" y="416"/>
                </a:cubicBezTo>
                <a:cubicBezTo>
                  <a:pt x="461" y="416"/>
                  <a:pt x="461" y="416"/>
                  <a:pt x="461" y="416"/>
                </a:cubicBezTo>
                <a:cubicBezTo>
                  <a:pt x="470" y="416"/>
                  <a:pt x="470" y="416"/>
                  <a:pt x="478" y="408"/>
                </a:cubicBezTo>
                <a:cubicBezTo>
                  <a:pt x="478" y="408"/>
                  <a:pt x="478" y="399"/>
                  <a:pt x="478" y="390"/>
                </a:cubicBezTo>
                <a:close/>
                <a:moveTo>
                  <a:pt x="265" y="372"/>
                </a:moveTo>
                <a:lnTo>
                  <a:pt x="265" y="372"/>
                </a:lnTo>
                <a:cubicBezTo>
                  <a:pt x="212" y="372"/>
                  <a:pt x="212" y="372"/>
                  <a:pt x="212" y="372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65" y="319"/>
                  <a:pt x="265" y="319"/>
                  <a:pt x="265" y="319"/>
                </a:cubicBezTo>
                <a:lnTo>
                  <a:pt x="265" y="372"/>
                </a:lnTo>
                <a:close/>
                <a:moveTo>
                  <a:pt x="265" y="284"/>
                </a:moveTo>
                <a:lnTo>
                  <a:pt x="265" y="284"/>
                </a:lnTo>
                <a:cubicBezTo>
                  <a:pt x="212" y="284"/>
                  <a:pt x="212" y="284"/>
                  <a:pt x="212" y="284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65" y="134"/>
                  <a:pt x="265" y="134"/>
                  <a:pt x="265" y="134"/>
                </a:cubicBezTo>
                <a:lnTo>
                  <a:pt x="265" y="2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2" name="Freeform 170"/>
          <p:cNvSpPr>
            <a:spLocks noChangeArrowheads="1"/>
          </p:cNvSpPr>
          <p:nvPr userDrawn="1"/>
        </p:nvSpPr>
        <p:spPr bwMode="auto">
          <a:xfrm>
            <a:off x="829135" y="5017604"/>
            <a:ext cx="182916" cy="215801"/>
          </a:xfrm>
          <a:custGeom>
            <a:avLst/>
            <a:gdLst>
              <a:gd name="T0" fmla="*/ 283 w 391"/>
              <a:gd name="T1" fmla="*/ 178 h 463"/>
              <a:gd name="T2" fmla="*/ 283 w 391"/>
              <a:gd name="T3" fmla="*/ 178 h 463"/>
              <a:gd name="T4" fmla="*/ 319 w 391"/>
              <a:gd name="T5" fmla="*/ 18 h 463"/>
              <a:gd name="T6" fmla="*/ 204 w 391"/>
              <a:gd name="T7" fmla="*/ 134 h 463"/>
              <a:gd name="T8" fmla="*/ 98 w 391"/>
              <a:gd name="T9" fmla="*/ 231 h 463"/>
              <a:gd name="T10" fmla="*/ 98 w 391"/>
              <a:gd name="T11" fmla="*/ 400 h 463"/>
              <a:gd name="T12" fmla="*/ 310 w 391"/>
              <a:gd name="T13" fmla="*/ 462 h 463"/>
              <a:gd name="T14" fmla="*/ 390 w 391"/>
              <a:gd name="T15" fmla="*/ 222 h 463"/>
              <a:gd name="T16" fmla="*/ 283 w 391"/>
              <a:gd name="T17" fmla="*/ 178 h 463"/>
              <a:gd name="T18" fmla="*/ 71 w 391"/>
              <a:gd name="T19" fmla="*/ 178 h 463"/>
              <a:gd name="T20" fmla="*/ 71 w 391"/>
              <a:gd name="T21" fmla="*/ 178 h 463"/>
              <a:gd name="T22" fmla="*/ 0 w 391"/>
              <a:gd name="T23" fmla="*/ 257 h 463"/>
              <a:gd name="T24" fmla="*/ 0 w 391"/>
              <a:gd name="T25" fmla="*/ 372 h 463"/>
              <a:gd name="T26" fmla="*/ 71 w 391"/>
              <a:gd name="T27" fmla="*/ 453 h 463"/>
              <a:gd name="T28" fmla="*/ 44 w 391"/>
              <a:gd name="T29" fmla="*/ 400 h 463"/>
              <a:gd name="T30" fmla="*/ 44 w 391"/>
              <a:gd name="T31" fmla="*/ 240 h 463"/>
              <a:gd name="T32" fmla="*/ 71 w 391"/>
              <a:gd name="T33" fmla="*/ 1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3" name="Freeform 171"/>
          <p:cNvSpPr>
            <a:spLocks noChangeArrowheads="1"/>
          </p:cNvSpPr>
          <p:nvPr userDrawn="1"/>
        </p:nvSpPr>
        <p:spPr bwMode="auto">
          <a:xfrm>
            <a:off x="1291563" y="5025825"/>
            <a:ext cx="182917" cy="215801"/>
          </a:xfrm>
          <a:custGeom>
            <a:avLst/>
            <a:gdLst>
              <a:gd name="T0" fmla="*/ 107 w 392"/>
              <a:gd name="T1" fmla="*/ 293 h 462"/>
              <a:gd name="T2" fmla="*/ 107 w 392"/>
              <a:gd name="T3" fmla="*/ 293 h 462"/>
              <a:gd name="T4" fmla="*/ 72 w 392"/>
              <a:gd name="T5" fmla="*/ 444 h 462"/>
              <a:gd name="T6" fmla="*/ 186 w 392"/>
              <a:gd name="T7" fmla="*/ 329 h 462"/>
              <a:gd name="T8" fmla="*/ 293 w 392"/>
              <a:gd name="T9" fmla="*/ 239 h 462"/>
              <a:gd name="T10" fmla="*/ 293 w 392"/>
              <a:gd name="T11" fmla="*/ 63 h 462"/>
              <a:gd name="T12" fmla="*/ 80 w 392"/>
              <a:gd name="T13" fmla="*/ 0 h 462"/>
              <a:gd name="T14" fmla="*/ 0 w 392"/>
              <a:gd name="T15" fmla="*/ 248 h 462"/>
              <a:gd name="T16" fmla="*/ 107 w 392"/>
              <a:gd name="T17" fmla="*/ 293 h 462"/>
              <a:gd name="T18" fmla="*/ 319 w 392"/>
              <a:gd name="T19" fmla="*/ 284 h 462"/>
              <a:gd name="T20" fmla="*/ 319 w 392"/>
              <a:gd name="T21" fmla="*/ 284 h 462"/>
              <a:gd name="T22" fmla="*/ 391 w 392"/>
              <a:gd name="T23" fmla="*/ 213 h 462"/>
              <a:gd name="T24" fmla="*/ 391 w 392"/>
              <a:gd name="T25" fmla="*/ 89 h 462"/>
              <a:gd name="T26" fmla="*/ 319 w 392"/>
              <a:gd name="T27" fmla="*/ 18 h 462"/>
              <a:gd name="T28" fmla="*/ 346 w 392"/>
              <a:gd name="T29" fmla="*/ 71 h 462"/>
              <a:gd name="T30" fmla="*/ 346 w 392"/>
              <a:gd name="T31" fmla="*/ 231 h 462"/>
              <a:gd name="T32" fmla="*/ 319 w 392"/>
              <a:gd name="T33" fmla="*/ 284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462">
                <a:moveTo>
                  <a:pt x="107" y="293"/>
                </a:moveTo>
                <a:lnTo>
                  <a:pt x="107" y="293"/>
                </a:lnTo>
                <a:cubicBezTo>
                  <a:pt x="107" y="301"/>
                  <a:pt x="19" y="382"/>
                  <a:pt x="72" y="444"/>
                </a:cubicBezTo>
                <a:cubicBezTo>
                  <a:pt x="80" y="461"/>
                  <a:pt x="125" y="373"/>
                  <a:pt x="186" y="329"/>
                </a:cubicBezTo>
                <a:cubicBezTo>
                  <a:pt x="213" y="310"/>
                  <a:pt x="293" y="257"/>
                  <a:pt x="293" y="239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3" y="35"/>
                  <a:pt x="169" y="0"/>
                  <a:pt x="80" y="0"/>
                </a:cubicBezTo>
                <a:cubicBezTo>
                  <a:pt x="44" y="0"/>
                  <a:pt x="0" y="213"/>
                  <a:pt x="0" y="248"/>
                </a:cubicBezTo>
                <a:cubicBezTo>
                  <a:pt x="0" y="284"/>
                  <a:pt x="98" y="284"/>
                  <a:pt x="107" y="293"/>
                </a:cubicBezTo>
                <a:close/>
                <a:moveTo>
                  <a:pt x="319" y="284"/>
                </a:moveTo>
                <a:lnTo>
                  <a:pt x="319" y="284"/>
                </a:lnTo>
                <a:cubicBezTo>
                  <a:pt x="338" y="284"/>
                  <a:pt x="391" y="275"/>
                  <a:pt x="391" y="213"/>
                </a:cubicBezTo>
                <a:cubicBezTo>
                  <a:pt x="391" y="89"/>
                  <a:pt x="391" y="89"/>
                  <a:pt x="391" y="89"/>
                </a:cubicBezTo>
                <a:cubicBezTo>
                  <a:pt x="391" y="18"/>
                  <a:pt x="338" y="18"/>
                  <a:pt x="319" y="18"/>
                </a:cubicBezTo>
                <a:cubicBezTo>
                  <a:pt x="302" y="18"/>
                  <a:pt x="346" y="27"/>
                  <a:pt x="346" y="71"/>
                </a:cubicBezTo>
                <a:cubicBezTo>
                  <a:pt x="346" y="231"/>
                  <a:pt x="346" y="231"/>
                  <a:pt x="346" y="231"/>
                </a:cubicBezTo>
                <a:cubicBezTo>
                  <a:pt x="346" y="275"/>
                  <a:pt x="302" y="284"/>
                  <a:pt x="31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5" name="Freeform 73"/>
          <p:cNvSpPr>
            <a:spLocks noChangeArrowheads="1"/>
          </p:cNvSpPr>
          <p:nvPr userDrawn="1"/>
        </p:nvSpPr>
        <p:spPr bwMode="auto">
          <a:xfrm>
            <a:off x="6759089" y="2859182"/>
            <a:ext cx="199357" cy="135646"/>
          </a:xfrm>
          <a:custGeom>
            <a:avLst/>
            <a:gdLst>
              <a:gd name="T0" fmla="*/ 372 w 427"/>
              <a:gd name="T1" fmla="*/ 53 h 293"/>
              <a:gd name="T2" fmla="*/ 372 w 427"/>
              <a:gd name="T3" fmla="*/ 53 h 293"/>
              <a:gd name="T4" fmla="*/ 107 w 427"/>
              <a:gd name="T5" fmla="*/ 53 h 293"/>
              <a:gd name="T6" fmla="*/ 107 w 427"/>
              <a:gd name="T7" fmla="*/ 0 h 293"/>
              <a:gd name="T8" fmla="*/ 0 w 427"/>
              <a:gd name="T9" fmla="*/ 89 h 293"/>
              <a:gd name="T10" fmla="*/ 107 w 427"/>
              <a:gd name="T11" fmla="*/ 177 h 293"/>
              <a:gd name="T12" fmla="*/ 107 w 427"/>
              <a:gd name="T13" fmla="*/ 124 h 293"/>
              <a:gd name="T14" fmla="*/ 354 w 427"/>
              <a:gd name="T15" fmla="*/ 124 h 293"/>
              <a:gd name="T16" fmla="*/ 354 w 427"/>
              <a:gd name="T17" fmla="*/ 221 h 293"/>
              <a:gd name="T18" fmla="*/ 27 w 427"/>
              <a:gd name="T19" fmla="*/ 221 h 293"/>
              <a:gd name="T20" fmla="*/ 27 w 427"/>
              <a:gd name="T21" fmla="*/ 292 h 293"/>
              <a:gd name="T22" fmla="*/ 372 w 427"/>
              <a:gd name="T23" fmla="*/ 292 h 293"/>
              <a:gd name="T24" fmla="*/ 426 w 427"/>
              <a:gd name="T25" fmla="*/ 248 h 293"/>
              <a:gd name="T26" fmla="*/ 426 w 427"/>
              <a:gd name="T27" fmla="*/ 97 h 293"/>
              <a:gd name="T28" fmla="*/ 372 w 427"/>
              <a:gd name="T29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7" h="293">
                <a:moveTo>
                  <a:pt x="372" y="53"/>
                </a:moveTo>
                <a:lnTo>
                  <a:pt x="372" y="53"/>
                </a:lnTo>
                <a:cubicBezTo>
                  <a:pt x="107" y="53"/>
                  <a:pt x="107" y="53"/>
                  <a:pt x="107" y="53"/>
                </a:cubicBezTo>
                <a:cubicBezTo>
                  <a:pt x="107" y="0"/>
                  <a:pt x="107" y="0"/>
                  <a:pt x="107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107" y="177"/>
                  <a:pt x="107" y="177"/>
                  <a:pt x="107" y="177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354" y="124"/>
                  <a:pt x="354" y="124"/>
                  <a:pt x="354" y="124"/>
                </a:cubicBezTo>
                <a:cubicBezTo>
                  <a:pt x="354" y="221"/>
                  <a:pt x="354" y="221"/>
                  <a:pt x="354" y="221"/>
                </a:cubicBezTo>
                <a:cubicBezTo>
                  <a:pt x="27" y="221"/>
                  <a:pt x="27" y="221"/>
                  <a:pt x="27" y="221"/>
                </a:cubicBezTo>
                <a:cubicBezTo>
                  <a:pt x="27" y="292"/>
                  <a:pt x="27" y="292"/>
                  <a:pt x="27" y="292"/>
                </a:cubicBezTo>
                <a:cubicBezTo>
                  <a:pt x="372" y="292"/>
                  <a:pt x="372" y="292"/>
                  <a:pt x="372" y="292"/>
                </a:cubicBezTo>
                <a:cubicBezTo>
                  <a:pt x="399" y="292"/>
                  <a:pt x="426" y="274"/>
                  <a:pt x="426" y="248"/>
                </a:cubicBezTo>
                <a:cubicBezTo>
                  <a:pt x="426" y="97"/>
                  <a:pt x="426" y="97"/>
                  <a:pt x="426" y="97"/>
                </a:cubicBezTo>
                <a:cubicBezTo>
                  <a:pt x="426" y="71"/>
                  <a:pt x="399" y="53"/>
                  <a:pt x="372" y="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6" name="Freeform 61"/>
          <p:cNvSpPr>
            <a:spLocks noChangeArrowheads="1"/>
          </p:cNvSpPr>
          <p:nvPr userDrawn="1"/>
        </p:nvSpPr>
        <p:spPr bwMode="auto">
          <a:xfrm>
            <a:off x="6834012" y="5038157"/>
            <a:ext cx="174696" cy="135646"/>
          </a:xfrm>
          <a:custGeom>
            <a:avLst/>
            <a:gdLst>
              <a:gd name="T0" fmla="*/ 54 w 374"/>
              <a:gd name="T1" fmla="*/ 221 h 293"/>
              <a:gd name="T2" fmla="*/ 54 w 374"/>
              <a:gd name="T3" fmla="*/ 221 h 293"/>
              <a:gd name="T4" fmla="*/ 248 w 374"/>
              <a:gd name="T5" fmla="*/ 221 h 293"/>
              <a:gd name="T6" fmla="*/ 248 w 374"/>
              <a:gd name="T7" fmla="*/ 292 h 293"/>
              <a:gd name="T8" fmla="*/ 373 w 374"/>
              <a:gd name="T9" fmla="*/ 186 h 293"/>
              <a:gd name="T10" fmla="*/ 248 w 374"/>
              <a:gd name="T11" fmla="*/ 71 h 293"/>
              <a:gd name="T12" fmla="*/ 248 w 374"/>
              <a:gd name="T13" fmla="*/ 150 h 293"/>
              <a:gd name="T14" fmla="*/ 71 w 374"/>
              <a:gd name="T15" fmla="*/ 150 h 293"/>
              <a:gd name="T16" fmla="*/ 71 w 374"/>
              <a:gd name="T17" fmla="*/ 0 h 293"/>
              <a:gd name="T18" fmla="*/ 0 w 374"/>
              <a:gd name="T19" fmla="*/ 0 h 293"/>
              <a:gd name="T20" fmla="*/ 0 w 374"/>
              <a:gd name="T21" fmla="*/ 168 h 293"/>
              <a:gd name="T22" fmla="*/ 54 w 374"/>
              <a:gd name="T23" fmla="*/ 22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4" h="293">
                <a:moveTo>
                  <a:pt x="54" y="221"/>
                </a:moveTo>
                <a:lnTo>
                  <a:pt x="54" y="221"/>
                </a:lnTo>
                <a:cubicBezTo>
                  <a:pt x="248" y="221"/>
                  <a:pt x="248" y="221"/>
                  <a:pt x="248" y="221"/>
                </a:cubicBezTo>
                <a:cubicBezTo>
                  <a:pt x="248" y="292"/>
                  <a:pt x="248" y="292"/>
                  <a:pt x="248" y="292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248" y="150"/>
                  <a:pt x="248" y="150"/>
                  <a:pt x="248" y="150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95"/>
                  <a:pt x="27" y="221"/>
                  <a:pt x="54" y="2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7" name="Freeform 151"/>
          <p:cNvSpPr>
            <a:spLocks noChangeArrowheads="1"/>
          </p:cNvSpPr>
          <p:nvPr userDrawn="1"/>
        </p:nvSpPr>
        <p:spPr bwMode="auto">
          <a:xfrm>
            <a:off x="3663055" y="2529291"/>
            <a:ext cx="232241" cy="135646"/>
          </a:xfrm>
          <a:custGeom>
            <a:avLst/>
            <a:gdLst>
              <a:gd name="T0" fmla="*/ 124 w 497"/>
              <a:gd name="T1" fmla="*/ 221 h 293"/>
              <a:gd name="T2" fmla="*/ 124 w 497"/>
              <a:gd name="T3" fmla="*/ 221 h 293"/>
              <a:gd name="T4" fmla="*/ 124 w 497"/>
              <a:gd name="T5" fmla="*/ 97 h 293"/>
              <a:gd name="T6" fmla="*/ 177 w 497"/>
              <a:gd name="T7" fmla="*/ 97 h 293"/>
              <a:gd name="T8" fmla="*/ 88 w 497"/>
              <a:gd name="T9" fmla="*/ 0 h 293"/>
              <a:gd name="T10" fmla="*/ 0 w 497"/>
              <a:gd name="T11" fmla="*/ 97 h 293"/>
              <a:gd name="T12" fmla="*/ 53 w 497"/>
              <a:gd name="T13" fmla="*/ 97 h 293"/>
              <a:gd name="T14" fmla="*/ 53 w 497"/>
              <a:gd name="T15" fmla="*/ 248 h 293"/>
              <a:gd name="T16" fmla="*/ 97 w 497"/>
              <a:gd name="T17" fmla="*/ 292 h 293"/>
              <a:gd name="T18" fmla="*/ 319 w 497"/>
              <a:gd name="T19" fmla="*/ 292 h 293"/>
              <a:gd name="T20" fmla="*/ 256 w 497"/>
              <a:gd name="T21" fmla="*/ 221 h 293"/>
              <a:gd name="T22" fmla="*/ 124 w 497"/>
              <a:gd name="T23" fmla="*/ 221 h 293"/>
              <a:gd name="T24" fmla="*/ 443 w 497"/>
              <a:gd name="T25" fmla="*/ 195 h 293"/>
              <a:gd name="T26" fmla="*/ 443 w 497"/>
              <a:gd name="T27" fmla="*/ 195 h 293"/>
              <a:gd name="T28" fmla="*/ 443 w 497"/>
              <a:gd name="T29" fmla="*/ 44 h 293"/>
              <a:gd name="T30" fmla="*/ 399 w 497"/>
              <a:gd name="T31" fmla="*/ 0 h 293"/>
              <a:gd name="T32" fmla="*/ 177 w 497"/>
              <a:gd name="T33" fmla="*/ 0 h 293"/>
              <a:gd name="T34" fmla="*/ 239 w 497"/>
              <a:gd name="T35" fmla="*/ 61 h 293"/>
              <a:gd name="T36" fmla="*/ 372 w 497"/>
              <a:gd name="T37" fmla="*/ 61 h 293"/>
              <a:gd name="T38" fmla="*/ 372 w 497"/>
              <a:gd name="T39" fmla="*/ 195 h 293"/>
              <a:gd name="T40" fmla="*/ 319 w 497"/>
              <a:gd name="T41" fmla="*/ 195 h 293"/>
              <a:gd name="T42" fmla="*/ 407 w 497"/>
              <a:gd name="T43" fmla="*/ 292 h 293"/>
              <a:gd name="T44" fmla="*/ 496 w 497"/>
              <a:gd name="T45" fmla="*/ 195 h 293"/>
              <a:gd name="T46" fmla="*/ 443 w 497"/>
              <a:gd name="T47" fmla="*/ 195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93">
                <a:moveTo>
                  <a:pt x="124" y="221"/>
                </a:moveTo>
                <a:lnTo>
                  <a:pt x="124" y="221"/>
                </a:lnTo>
                <a:cubicBezTo>
                  <a:pt x="124" y="97"/>
                  <a:pt x="124" y="97"/>
                  <a:pt x="124" y="9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88" y="0"/>
                  <a:pt x="88" y="0"/>
                  <a:pt x="88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53" y="274"/>
                  <a:pt x="71" y="292"/>
                  <a:pt x="97" y="292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256" y="221"/>
                  <a:pt x="256" y="221"/>
                  <a:pt x="256" y="221"/>
                </a:cubicBezTo>
                <a:lnTo>
                  <a:pt x="124" y="221"/>
                </a:lnTo>
                <a:close/>
                <a:moveTo>
                  <a:pt x="443" y="195"/>
                </a:moveTo>
                <a:lnTo>
                  <a:pt x="443" y="195"/>
                </a:lnTo>
                <a:cubicBezTo>
                  <a:pt x="443" y="44"/>
                  <a:pt x="443" y="44"/>
                  <a:pt x="443" y="44"/>
                </a:cubicBezTo>
                <a:cubicBezTo>
                  <a:pt x="443" y="17"/>
                  <a:pt x="425" y="0"/>
                  <a:pt x="399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239" y="61"/>
                  <a:pt x="239" y="61"/>
                  <a:pt x="239" y="61"/>
                </a:cubicBezTo>
                <a:cubicBezTo>
                  <a:pt x="372" y="61"/>
                  <a:pt x="372" y="61"/>
                  <a:pt x="372" y="61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19" y="195"/>
                  <a:pt x="319" y="195"/>
                  <a:pt x="319" y="195"/>
                </a:cubicBezTo>
                <a:cubicBezTo>
                  <a:pt x="407" y="292"/>
                  <a:pt x="407" y="292"/>
                  <a:pt x="407" y="292"/>
                </a:cubicBezTo>
                <a:cubicBezTo>
                  <a:pt x="496" y="195"/>
                  <a:pt x="496" y="195"/>
                  <a:pt x="496" y="195"/>
                </a:cubicBezTo>
                <a:lnTo>
                  <a:pt x="443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87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65050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3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5601" y="132927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1 Title…</a:t>
            </a:r>
          </a:p>
        </p:txBody>
      </p:sp>
      <p:sp>
        <p:nvSpPr>
          <p:cNvPr id="38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479622" y="132927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2 Title…</a:t>
            </a:r>
          </a:p>
        </p:txBody>
      </p:sp>
      <p:sp>
        <p:nvSpPr>
          <p:cNvPr id="39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43" y="132325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3 Title…</a:t>
            </a:r>
          </a:p>
        </p:txBody>
      </p:sp>
      <p:sp>
        <p:nvSpPr>
          <p:cNvPr id="40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867664" y="132325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4 Title…</a:t>
            </a:r>
          </a:p>
        </p:txBody>
      </p:sp>
      <p:sp>
        <p:nvSpPr>
          <p:cNvPr id="42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479622" y="346206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5 Title…</a:t>
            </a:r>
          </a:p>
        </p:txBody>
      </p:sp>
      <p:sp>
        <p:nvSpPr>
          <p:cNvPr id="43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673643" y="345604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6 Title…</a:t>
            </a:r>
          </a:p>
        </p:txBody>
      </p:sp>
      <p:sp>
        <p:nvSpPr>
          <p:cNvPr id="44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867664" y="345604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Part 7 Title…</a:t>
            </a:r>
          </a:p>
        </p:txBody>
      </p:sp>
    </p:spTree>
    <p:extLst>
      <p:ext uri="{BB962C8B-B14F-4D97-AF65-F5344CB8AC3E}">
        <p14:creationId xmlns:p14="http://schemas.microsoft.com/office/powerpoint/2010/main" val="17494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Unspecif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Icons </a:t>
            </a:r>
            <a:br>
              <a:rPr lang="en-GB" noProof="0" dirty="0" smtClean="0"/>
            </a:br>
            <a:r>
              <a:rPr lang="en-GB" noProof="0" dirty="0" smtClean="0"/>
              <a:t>Unspecific 2</a:t>
            </a:r>
            <a:endParaRPr lang="en-GB" noProof="0" dirty="0"/>
          </a:p>
        </p:txBody>
      </p:sp>
      <p:sp>
        <p:nvSpPr>
          <p:cNvPr id="215" name="Freeform 21"/>
          <p:cNvSpPr>
            <a:spLocks noChangeArrowheads="1"/>
          </p:cNvSpPr>
          <p:nvPr userDrawn="1"/>
        </p:nvSpPr>
        <p:spPr bwMode="auto">
          <a:xfrm>
            <a:off x="2191758" y="1351597"/>
            <a:ext cx="232243" cy="129481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6" name="Freeform 22"/>
          <p:cNvSpPr>
            <a:spLocks noChangeArrowheads="1"/>
          </p:cNvSpPr>
          <p:nvPr userDrawn="1"/>
        </p:nvSpPr>
        <p:spPr bwMode="auto">
          <a:xfrm>
            <a:off x="1737551" y="1306382"/>
            <a:ext cx="215799" cy="215801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7" name="Freeform 23"/>
          <p:cNvSpPr>
            <a:spLocks noChangeArrowheads="1"/>
          </p:cNvSpPr>
          <p:nvPr userDrawn="1"/>
        </p:nvSpPr>
        <p:spPr bwMode="auto">
          <a:xfrm>
            <a:off x="820914" y="1318713"/>
            <a:ext cx="199357" cy="195248"/>
          </a:xfrm>
          <a:custGeom>
            <a:avLst/>
            <a:gdLst>
              <a:gd name="T0" fmla="*/ 416 w 427"/>
              <a:gd name="T1" fmla="*/ 53 h 417"/>
              <a:gd name="T2" fmla="*/ 416 w 427"/>
              <a:gd name="T3" fmla="*/ 53 h 417"/>
              <a:gd name="T4" fmla="*/ 354 w 427"/>
              <a:gd name="T5" fmla="*/ 9 h 417"/>
              <a:gd name="T6" fmla="*/ 328 w 427"/>
              <a:gd name="T7" fmla="*/ 0 h 417"/>
              <a:gd name="T8" fmla="*/ 89 w 427"/>
              <a:gd name="T9" fmla="*/ 0 h 417"/>
              <a:gd name="T10" fmla="*/ 62 w 427"/>
              <a:gd name="T11" fmla="*/ 9 h 417"/>
              <a:gd name="T12" fmla="*/ 9 w 427"/>
              <a:gd name="T13" fmla="*/ 53 h 417"/>
              <a:gd name="T14" fmla="*/ 0 w 427"/>
              <a:gd name="T15" fmla="*/ 80 h 417"/>
              <a:gd name="T16" fmla="*/ 44 w 427"/>
              <a:gd name="T17" fmla="*/ 399 h 417"/>
              <a:gd name="T18" fmla="*/ 72 w 427"/>
              <a:gd name="T19" fmla="*/ 416 h 417"/>
              <a:gd name="T20" fmla="*/ 354 w 427"/>
              <a:gd name="T21" fmla="*/ 416 h 417"/>
              <a:gd name="T22" fmla="*/ 381 w 427"/>
              <a:gd name="T23" fmla="*/ 399 h 417"/>
              <a:gd name="T24" fmla="*/ 426 w 427"/>
              <a:gd name="T25" fmla="*/ 80 h 417"/>
              <a:gd name="T26" fmla="*/ 416 w 427"/>
              <a:gd name="T27" fmla="*/ 53 h 417"/>
              <a:gd name="T28" fmla="*/ 213 w 427"/>
              <a:gd name="T29" fmla="*/ 266 h 417"/>
              <a:gd name="T30" fmla="*/ 213 w 427"/>
              <a:gd name="T31" fmla="*/ 266 h 417"/>
              <a:gd name="T32" fmla="*/ 107 w 427"/>
              <a:gd name="T33" fmla="*/ 124 h 417"/>
              <a:gd name="T34" fmla="*/ 160 w 427"/>
              <a:gd name="T35" fmla="*/ 124 h 417"/>
              <a:gd name="T36" fmla="*/ 213 w 427"/>
              <a:gd name="T37" fmla="*/ 222 h 417"/>
              <a:gd name="T38" fmla="*/ 266 w 427"/>
              <a:gd name="T39" fmla="*/ 124 h 417"/>
              <a:gd name="T40" fmla="*/ 310 w 427"/>
              <a:gd name="T41" fmla="*/ 124 h 417"/>
              <a:gd name="T42" fmla="*/ 213 w 427"/>
              <a:gd name="T43" fmla="*/ 266 h 417"/>
              <a:gd name="T44" fmla="*/ 36 w 427"/>
              <a:gd name="T45" fmla="*/ 80 h 417"/>
              <a:gd name="T46" fmla="*/ 36 w 427"/>
              <a:gd name="T47" fmla="*/ 80 h 417"/>
              <a:gd name="T48" fmla="*/ 89 w 427"/>
              <a:gd name="T49" fmla="*/ 27 h 417"/>
              <a:gd name="T50" fmla="*/ 328 w 427"/>
              <a:gd name="T51" fmla="*/ 27 h 417"/>
              <a:gd name="T52" fmla="*/ 391 w 427"/>
              <a:gd name="T53" fmla="*/ 80 h 417"/>
              <a:gd name="T54" fmla="*/ 36 w 427"/>
              <a:gd name="T55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4" name="Freeform 30"/>
          <p:cNvSpPr>
            <a:spLocks noChangeArrowheads="1"/>
          </p:cNvSpPr>
          <p:nvPr userDrawn="1"/>
        </p:nvSpPr>
        <p:spPr bwMode="auto">
          <a:xfrm>
            <a:off x="1266900" y="1306382"/>
            <a:ext cx="232243" cy="219911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5" name="Freeform 31"/>
          <p:cNvSpPr>
            <a:spLocks noChangeArrowheads="1"/>
          </p:cNvSpPr>
          <p:nvPr userDrawn="1"/>
        </p:nvSpPr>
        <p:spPr bwMode="auto">
          <a:xfrm>
            <a:off x="2662408" y="1310492"/>
            <a:ext cx="215799" cy="211691"/>
          </a:xfrm>
          <a:custGeom>
            <a:avLst/>
            <a:gdLst>
              <a:gd name="T0" fmla="*/ 231 w 462"/>
              <a:gd name="T1" fmla="*/ 0 h 453"/>
              <a:gd name="T2" fmla="*/ 231 w 462"/>
              <a:gd name="T3" fmla="*/ 0 h 453"/>
              <a:gd name="T4" fmla="*/ 0 w 462"/>
              <a:gd name="T5" fmla="*/ 222 h 453"/>
              <a:gd name="T6" fmla="*/ 231 w 462"/>
              <a:gd name="T7" fmla="*/ 452 h 453"/>
              <a:gd name="T8" fmla="*/ 461 w 462"/>
              <a:gd name="T9" fmla="*/ 222 h 453"/>
              <a:gd name="T10" fmla="*/ 231 w 462"/>
              <a:gd name="T11" fmla="*/ 0 h 453"/>
              <a:gd name="T12" fmla="*/ 231 w 462"/>
              <a:gd name="T13" fmla="*/ 399 h 453"/>
              <a:gd name="T14" fmla="*/ 231 w 462"/>
              <a:gd name="T15" fmla="*/ 399 h 453"/>
              <a:gd name="T16" fmla="*/ 53 w 462"/>
              <a:gd name="T17" fmla="*/ 222 h 453"/>
              <a:gd name="T18" fmla="*/ 231 w 462"/>
              <a:gd name="T19" fmla="*/ 45 h 453"/>
              <a:gd name="T20" fmla="*/ 408 w 462"/>
              <a:gd name="T21" fmla="*/ 222 h 453"/>
              <a:gd name="T22" fmla="*/ 231 w 462"/>
              <a:gd name="T23" fmla="*/ 39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453">
                <a:moveTo>
                  <a:pt x="231" y="0"/>
                </a:moveTo>
                <a:lnTo>
                  <a:pt x="231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1" y="452"/>
                </a:cubicBezTo>
                <a:cubicBezTo>
                  <a:pt x="355" y="452"/>
                  <a:pt x="461" y="346"/>
                  <a:pt x="461" y="222"/>
                </a:cubicBezTo>
                <a:cubicBezTo>
                  <a:pt x="461" y="98"/>
                  <a:pt x="355" y="0"/>
                  <a:pt x="231" y="0"/>
                </a:cubicBezTo>
                <a:close/>
                <a:moveTo>
                  <a:pt x="231" y="399"/>
                </a:moveTo>
                <a:lnTo>
                  <a:pt x="231" y="399"/>
                </a:lnTo>
                <a:cubicBezTo>
                  <a:pt x="133" y="399"/>
                  <a:pt x="53" y="319"/>
                  <a:pt x="53" y="222"/>
                </a:cubicBezTo>
                <a:cubicBezTo>
                  <a:pt x="53" y="124"/>
                  <a:pt x="133" y="45"/>
                  <a:pt x="231" y="45"/>
                </a:cubicBezTo>
                <a:cubicBezTo>
                  <a:pt x="328" y="45"/>
                  <a:pt x="408" y="124"/>
                  <a:pt x="408" y="222"/>
                </a:cubicBezTo>
                <a:cubicBezTo>
                  <a:pt x="408" y="319"/>
                  <a:pt x="328" y="399"/>
                  <a:pt x="231" y="3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6" name="Freeform 32"/>
          <p:cNvSpPr>
            <a:spLocks noChangeArrowheads="1"/>
          </p:cNvSpPr>
          <p:nvPr userDrawn="1"/>
        </p:nvSpPr>
        <p:spPr bwMode="auto">
          <a:xfrm>
            <a:off x="2761060" y="1355707"/>
            <a:ext cx="49326" cy="102762"/>
          </a:xfrm>
          <a:custGeom>
            <a:avLst/>
            <a:gdLst>
              <a:gd name="T0" fmla="*/ 36 w 107"/>
              <a:gd name="T1" fmla="*/ 0 h 222"/>
              <a:gd name="T2" fmla="*/ 0 w 107"/>
              <a:gd name="T3" fmla="*/ 0 h 222"/>
              <a:gd name="T4" fmla="*/ 0 w 107"/>
              <a:gd name="T5" fmla="*/ 133 h 222"/>
              <a:gd name="T6" fmla="*/ 89 w 107"/>
              <a:gd name="T7" fmla="*/ 221 h 222"/>
              <a:gd name="T8" fmla="*/ 106 w 107"/>
              <a:gd name="T9" fmla="*/ 195 h 222"/>
              <a:gd name="T10" fmla="*/ 36 w 107"/>
              <a:gd name="T11" fmla="*/ 114 h 222"/>
              <a:gd name="T12" fmla="*/ 36 w 107"/>
              <a:gd name="T1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222">
                <a:moveTo>
                  <a:pt x="36" y="0"/>
                </a:moveTo>
                <a:lnTo>
                  <a:pt x="0" y="0"/>
                </a:lnTo>
                <a:lnTo>
                  <a:pt x="0" y="133"/>
                </a:lnTo>
                <a:lnTo>
                  <a:pt x="89" y="221"/>
                </a:lnTo>
                <a:lnTo>
                  <a:pt x="106" y="195"/>
                </a:lnTo>
                <a:lnTo>
                  <a:pt x="36" y="114"/>
                </a:lnTo>
                <a:lnTo>
                  <a:pt x="36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7" name="Freeform 33"/>
          <p:cNvSpPr>
            <a:spLocks noChangeArrowheads="1"/>
          </p:cNvSpPr>
          <p:nvPr userDrawn="1"/>
        </p:nvSpPr>
        <p:spPr bwMode="auto">
          <a:xfrm>
            <a:off x="7771062" y="2260013"/>
            <a:ext cx="158253" cy="166475"/>
          </a:xfrm>
          <a:custGeom>
            <a:avLst/>
            <a:gdLst>
              <a:gd name="T0" fmla="*/ 124 w 338"/>
              <a:gd name="T1" fmla="*/ 355 h 356"/>
              <a:gd name="T2" fmla="*/ 124 w 338"/>
              <a:gd name="T3" fmla="*/ 355 h 356"/>
              <a:gd name="T4" fmla="*/ 98 w 338"/>
              <a:gd name="T5" fmla="*/ 337 h 356"/>
              <a:gd name="T6" fmla="*/ 9 w 338"/>
              <a:gd name="T7" fmla="*/ 222 h 356"/>
              <a:gd name="T8" fmla="*/ 18 w 338"/>
              <a:gd name="T9" fmla="*/ 178 h 356"/>
              <a:gd name="T10" fmla="*/ 62 w 338"/>
              <a:gd name="T11" fmla="*/ 178 h 356"/>
              <a:gd name="T12" fmla="*/ 124 w 338"/>
              <a:gd name="T13" fmla="*/ 258 h 356"/>
              <a:gd name="T14" fmla="*/ 266 w 338"/>
              <a:gd name="T15" fmla="*/ 27 h 356"/>
              <a:gd name="T16" fmla="*/ 319 w 338"/>
              <a:gd name="T17" fmla="*/ 9 h 356"/>
              <a:gd name="T18" fmla="*/ 328 w 338"/>
              <a:gd name="T19" fmla="*/ 62 h 356"/>
              <a:gd name="T20" fmla="*/ 160 w 338"/>
              <a:gd name="T21" fmla="*/ 337 h 356"/>
              <a:gd name="T22" fmla="*/ 124 w 338"/>
              <a:gd name="T23" fmla="*/ 35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356">
                <a:moveTo>
                  <a:pt x="124" y="355"/>
                </a:moveTo>
                <a:lnTo>
                  <a:pt x="124" y="355"/>
                </a:lnTo>
                <a:cubicBezTo>
                  <a:pt x="115" y="355"/>
                  <a:pt x="107" y="346"/>
                  <a:pt x="98" y="337"/>
                </a:cubicBezTo>
                <a:cubicBezTo>
                  <a:pt x="9" y="222"/>
                  <a:pt x="9" y="222"/>
                  <a:pt x="9" y="222"/>
                </a:cubicBezTo>
                <a:cubicBezTo>
                  <a:pt x="0" y="204"/>
                  <a:pt x="0" y="187"/>
                  <a:pt x="18" y="178"/>
                </a:cubicBezTo>
                <a:cubicBezTo>
                  <a:pt x="36" y="160"/>
                  <a:pt x="53" y="168"/>
                  <a:pt x="62" y="178"/>
                </a:cubicBezTo>
                <a:cubicBezTo>
                  <a:pt x="124" y="258"/>
                  <a:pt x="124" y="258"/>
                  <a:pt x="124" y="258"/>
                </a:cubicBezTo>
                <a:cubicBezTo>
                  <a:pt x="266" y="27"/>
                  <a:pt x="266" y="27"/>
                  <a:pt x="266" y="27"/>
                </a:cubicBezTo>
                <a:cubicBezTo>
                  <a:pt x="284" y="9"/>
                  <a:pt x="301" y="0"/>
                  <a:pt x="319" y="9"/>
                </a:cubicBezTo>
                <a:cubicBezTo>
                  <a:pt x="337" y="18"/>
                  <a:pt x="337" y="45"/>
                  <a:pt x="328" y="62"/>
                </a:cubicBezTo>
                <a:cubicBezTo>
                  <a:pt x="160" y="337"/>
                  <a:pt x="160" y="337"/>
                  <a:pt x="160" y="337"/>
                </a:cubicBezTo>
                <a:cubicBezTo>
                  <a:pt x="151" y="346"/>
                  <a:pt x="142" y="355"/>
                  <a:pt x="124" y="3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8" name="Freeform 34"/>
          <p:cNvSpPr>
            <a:spLocks noChangeArrowheads="1"/>
          </p:cNvSpPr>
          <p:nvPr userDrawn="1"/>
        </p:nvSpPr>
        <p:spPr bwMode="auto">
          <a:xfrm>
            <a:off x="6865373" y="1298160"/>
            <a:ext cx="131535" cy="232243"/>
          </a:xfrm>
          <a:custGeom>
            <a:avLst/>
            <a:gdLst>
              <a:gd name="T0" fmla="*/ 283 w 284"/>
              <a:gd name="T1" fmla="*/ 115 h 497"/>
              <a:gd name="T2" fmla="*/ 283 w 284"/>
              <a:gd name="T3" fmla="*/ 115 h 497"/>
              <a:gd name="T4" fmla="*/ 283 w 284"/>
              <a:gd name="T5" fmla="*/ 62 h 497"/>
              <a:gd name="T6" fmla="*/ 142 w 284"/>
              <a:gd name="T7" fmla="*/ 0 h 497"/>
              <a:gd name="T8" fmla="*/ 0 w 284"/>
              <a:gd name="T9" fmla="*/ 62 h 497"/>
              <a:gd name="T10" fmla="*/ 0 w 284"/>
              <a:gd name="T11" fmla="*/ 115 h 497"/>
              <a:gd name="T12" fmla="*/ 97 w 284"/>
              <a:gd name="T13" fmla="*/ 248 h 497"/>
              <a:gd name="T14" fmla="*/ 0 w 284"/>
              <a:gd name="T15" fmla="*/ 381 h 497"/>
              <a:gd name="T16" fmla="*/ 0 w 284"/>
              <a:gd name="T17" fmla="*/ 443 h 497"/>
              <a:gd name="T18" fmla="*/ 142 w 284"/>
              <a:gd name="T19" fmla="*/ 496 h 497"/>
              <a:gd name="T20" fmla="*/ 283 w 284"/>
              <a:gd name="T21" fmla="*/ 443 h 497"/>
              <a:gd name="T22" fmla="*/ 283 w 284"/>
              <a:gd name="T23" fmla="*/ 381 h 497"/>
              <a:gd name="T24" fmla="*/ 186 w 284"/>
              <a:gd name="T25" fmla="*/ 248 h 497"/>
              <a:gd name="T26" fmla="*/ 283 w 284"/>
              <a:gd name="T27" fmla="*/ 115 h 497"/>
              <a:gd name="T28" fmla="*/ 44 w 284"/>
              <a:gd name="T29" fmla="*/ 62 h 497"/>
              <a:gd name="T30" fmla="*/ 44 w 284"/>
              <a:gd name="T31" fmla="*/ 62 h 497"/>
              <a:gd name="T32" fmla="*/ 142 w 284"/>
              <a:gd name="T33" fmla="*/ 35 h 497"/>
              <a:gd name="T34" fmla="*/ 239 w 284"/>
              <a:gd name="T35" fmla="*/ 62 h 497"/>
              <a:gd name="T36" fmla="*/ 248 w 284"/>
              <a:gd name="T37" fmla="*/ 71 h 497"/>
              <a:gd name="T38" fmla="*/ 142 w 284"/>
              <a:gd name="T39" fmla="*/ 97 h 497"/>
              <a:gd name="T40" fmla="*/ 35 w 284"/>
              <a:gd name="T41" fmla="*/ 71 h 497"/>
              <a:gd name="T42" fmla="*/ 44 w 284"/>
              <a:gd name="T43" fmla="*/ 62 h 497"/>
              <a:gd name="T44" fmla="*/ 151 w 284"/>
              <a:gd name="T45" fmla="*/ 248 h 497"/>
              <a:gd name="T46" fmla="*/ 151 w 284"/>
              <a:gd name="T47" fmla="*/ 248 h 497"/>
              <a:gd name="T48" fmla="*/ 204 w 284"/>
              <a:gd name="T49" fmla="*/ 328 h 497"/>
              <a:gd name="T50" fmla="*/ 248 w 284"/>
              <a:gd name="T51" fmla="*/ 381 h 497"/>
              <a:gd name="T52" fmla="*/ 248 w 284"/>
              <a:gd name="T53" fmla="*/ 416 h 497"/>
              <a:gd name="T54" fmla="*/ 151 w 284"/>
              <a:gd name="T55" fmla="*/ 354 h 497"/>
              <a:gd name="T56" fmla="*/ 133 w 284"/>
              <a:gd name="T57" fmla="*/ 354 h 497"/>
              <a:gd name="T58" fmla="*/ 35 w 284"/>
              <a:gd name="T59" fmla="*/ 416 h 497"/>
              <a:gd name="T60" fmla="*/ 35 w 284"/>
              <a:gd name="T61" fmla="*/ 381 h 497"/>
              <a:gd name="T62" fmla="*/ 80 w 284"/>
              <a:gd name="T63" fmla="*/ 328 h 497"/>
              <a:gd name="T64" fmla="*/ 133 w 284"/>
              <a:gd name="T65" fmla="*/ 248 h 497"/>
              <a:gd name="T66" fmla="*/ 80 w 284"/>
              <a:gd name="T67" fmla="*/ 177 h 497"/>
              <a:gd name="T68" fmla="*/ 35 w 284"/>
              <a:gd name="T69" fmla="*/ 115 h 497"/>
              <a:gd name="T70" fmla="*/ 35 w 284"/>
              <a:gd name="T71" fmla="*/ 88 h 497"/>
              <a:gd name="T72" fmla="*/ 142 w 284"/>
              <a:gd name="T73" fmla="*/ 115 h 497"/>
              <a:gd name="T74" fmla="*/ 248 w 284"/>
              <a:gd name="T75" fmla="*/ 88 h 497"/>
              <a:gd name="T76" fmla="*/ 248 w 284"/>
              <a:gd name="T77" fmla="*/ 115 h 497"/>
              <a:gd name="T78" fmla="*/ 204 w 284"/>
              <a:gd name="T79" fmla="*/ 177 h 497"/>
              <a:gd name="T80" fmla="*/ 151 w 284"/>
              <a:gd name="T81" fmla="*/ 248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" h="497">
                <a:moveTo>
                  <a:pt x="283" y="115"/>
                </a:moveTo>
                <a:lnTo>
                  <a:pt x="283" y="115"/>
                </a:lnTo>
                <a:cubicBezTo>
                  <a:pt x="283" y="62"/>
                  <a:pt x="283" y="62"/>
                  <a:pt x="283" y="62"/>
                </a:cubicBezTo>
                <a:cubicBezTo>
                  <a:pt x="283" y="35"/>
                  <a:pt x="221" y="0"/>
                  <a:pt x="142" y="0"/>
                </a:cubicBezTo>
                <a:cubicBezTo>
                  <a:pt x="61" y="0"/>
                  <a:pt x="0" y="35"/>
                  <a:pt x="0" y="62"/>
                </a:cubicBezTo>
                <a:cubicBezTo>
                  <a:pt x="0" y="62"/>
                  <a:pt x="0" y="62"/>
                  <a:pt x="0" y="115"/>
                </a:cubicBezTo>
                <a:cubicBezTo>
                  <a:pt x="0" y="168"/>
                  <a:pt x="97" y="213"/>
                  <a:pt x="97" y="248"/>
                </a:cubicBezTo>
                <a:cubicBezTo>
                  <a:pt x="97" y="292"/>
                  <a:pt x="0" y="328"/>
                  <a:pt x="0" y="381"/>
                </a:cubicBezTo>
                <a:cubicBezTo>
                  <a:pt x="0" y="434"/>
                  <a:pt x="0" y="443"/>
                  <a:pt x="0" y="443"/>
                </a:cubicBezTo>
                <a:cubicBezTo>
                  <a:pt x="0" y="460"/>
                  <a:pt x="61" y="496"/>
                  <a:pt x="142" y="496"/>
                </a:cubicBezTo>
                <a:cubicBezTo>
                  <a:pt x="221" y="496"/>
                  <a:pt x="283" y="460"/>
                  <a:pt x="283" y="443"/>
                </a:cubicBezTo>
                <a:cubicBezTo>
                  <a:pt x="283" y="443"/>
                  <a:pt x="283" y="434"/>
                  <a:pt x="283" y="381"/>
                </a:cubicBezTo>
                <a:cubicBezTo>
                  <a:pt x="283" y="328"/>
                  <a:pt x="186" y="292"/>
                  <a:pt x="186" y="248"/>
                </a:cubicBezTo>
                <a:cubicBezTo>
                  <a:pt x="186" y="213"/>
                  <a:pt x="283" y="168"/>
                  <a:pt x="283" y="115"/>
                </a:cubicBezTo>
                <a:close/>
                <a:moveTo>
                  <a:pt x="44" y="62"/>
                </a:moveTo>
                <a:lnTo>
                  <a:pt x="44" y="62"/>
                </a:lnTo>
                <a:cubicBezTo>
                  <a:pt x="61" y="53"/>
                  <a:pt x="88" y="35"/>
                  <a:pt x="142" y="35"/>
                </a:cubicBezTo>
                <a:cubicBezTo>
                  <a:pt x="195" y="35"/>
                  <a:pt x="239" y="62"/>
                  <a:pt x="239" y="62"/>
                </a:cubicBezTo>
                <a:cubicBezTo>
                  <a:pt x="248" y="62"/>
                  <a:pt x="257" y="71"/>
                  <a:pt x="248" y="71"/>
                </a:cubicBezTo>
                <a:cubicBezTo>
                  <a:pt x="230" y="88"/>
                  <a:pt x="186" y="97"/>
                  <a:pt x="142" y="97"/>
                </a:cubicBezTo>
                <a:cubicBezTo>
                  <a:pt x="97" y="97"/>
                  <a:pt x="53" y="88"/>
                  <a:pt x="35" y="71"/>
                </a:cubicBezTo>
                <a:cubicBezTo>
                  <a:pt x="26" y="71"/>
                  <a:pt x="44" y="62"/>
                  <a:pt x="44" y="62"/>
                </a:cubicBezTo>
                <a:close/>
                <a:moveTo>
                  <a:pt x="151" y="248"/>
                </a:moveTo>
                <a:lnTo>
                  <a:pt x="151" y="248"/>
                </a:lnTo>
                <a:cubicBezTo>
                  <a:pt x="151" y="283"/>
                  <a:pt x="177" y="301"/>
                  <a:pt x="204" y="328"/>
                </a:cubicBezTo>
                <a:cubicBezTo>
                  <a:pt x="221" y="345"/>
                  <a:pt x="248" y="372"/>
                  <a:pt x="248" y="381"/>
                </a:cubicBezTo>
                <a:cubicBezTo>
                  <a:pt x="248" y="416"/>
                  <a:pt x="248" y="416"/>
                  <a:pt x="248" y="416"/>
                </a:cubicBezTo>
                <a:cubicBezTo>
                  <a:pt x="230" y="407"/>
                  <a:pt x="151" y="390"/>
                  <a:pt x="151" y="354"/>
                </a:cubicBezTo>
                <a:cubicBezTo>
                  <a:pt x="151" y="337"/>
                  <a:pt x="133" y="337"/>
                  <a:pt x="133" y="354"/>
                </a:cubicBezTo>
                <a:cubicBezTo>
                  <a:pt x="133" y="390"/>
                  <a:pt x="61" y="407"/>
                  <a:pt x="35" y="416"/>
                </a:cubicBezTo>
                <a:cubicBezTo>
                  <a:pt x="35" y="381"/>
                  <a:pt x="35" y="381"/>
                  <a:pt x="35" y="381"/>
                </a:cubicBezTo>
                <a:cubicBezTo>
                  <a:pt x="35" y="372"/>
                  <a:pt x="61" y="345"/>
                  <a:pt x="80" y="328"/>
                </a:cubicBezTo>
                <a:cubicBezTo>
                  <a:pt x="106" y="301"/>
                  <a:pt x="133" y="283"/>
                  <a:pt x="133" y="248"/>
                </a:cubicBezTo>
                <a:cubicBezTo>
                  <a:pt x="133" y="222"/>
                  <a:pt x="106" y="203"/>
                  <a:pt x="80" y="177"/>
                </a:cubicBezTo>
                <a:cubicBezTo>
                  <a:pt x="61" y="159"/>
                  <a:pt x="35" y="132"/>
                  <a:pt x="35" y="115"/>
                </a:cubicBezTo>
                <a:cubicBezTo>
                  <a:pt x="35" y="88"/>
                  <a:pt x="35" y="88"/>
                  <a:pt x="35" y="88"/>
                </a:cubicBezTo>
                <a:cubicBezTo>
                  <a:pt x="61" y="106"/>
                  <a:pt x="97" y="115"/>
                  <a:pt x="142" y="115"/>
                </a:cubicBezTo>
                <a:cubicBezTo>
                  <a:pt x="186" y="115"/>
                  <a:pt x="230" y="106"/>
                  <a:pt x="248" y="88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32"/>
                  <a:pt x="221" y="159"/>
                  <a:pt x="204" y="177"/>
                </a:cubicBezTo>
                <a:cubicBezTo>
                  <a:pt x="177" y="203"/>
                  <a:pt x="151" y="222"/>
                  <a:pt x="151" y="2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0" name="Freeform 36"/>
          <p:cNvSpPr>
            <a:spLocks noChangeArrowheads="1"/>
          </p:cNvSpPr>
          <p:nvPr userDrawn="1"/>
        </p:nvSpPr>
        <p:spPr bwMode="auto">
          <a:xfrm>
            <a:off x="7275749" y="1772922"/>
            <a:ext cx="224022" cy="203468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1" name="Freeform 37"/>
          <p:cNvSpPr>
            <a:spLocks noChangeArrowheads="1"/>
          </p:cNvSpPr>
          <p:nvPr userDrawn="1"/>
        </p:nvSpPr>
        <p:spPr bwMode="auto">
          <a:xfrm>
            <a:off x="8254042" y="2280566"/>
            <a:ext cx="110983" cy="125370"/>
          </a:xfrm>
          <a:custGeom>
            <a:avLst/>
            <a:gdLst>
              <a:gd name="T0" fmla="*/ 230 w 240"/>
              <a:gd name="T1" fmla="*/ 213 h 267"/>
              <a:gd name="T2" fmla="*/ 230 w 240"/>
              <a:gd name="T3" fmla="*/ 213 h 267"/>
              <a:gd name="T4" fmla="*/ 160 w 240"/>
              <a:gd name="T5" fmla="*/ 133 h 267"/>
              <a:gd name="T6" fmla="*/ 230 w 240"/>
              <a:gd name="T7" fmla="*/ 53 h 267"/>
              <a:gd name="T8" fmla="*/ 230 w 240"/>
              <a:gd name="T9" fmla="*/ 17 h 267"/>
              <a:gd name="T10" fmla="*/ 185 w 240"/>
              <a:gd name="T11" fmla="*/ 17 h 267"/>
              <a:gd name="T12" fmla="*/ 124 w 240"/>
              <a:gd name="T13" fmla="*/ 88 h 267"/>
              <a:gd name="T14" fmla="*/ 62 w 240"/>
              <a:gd name="T15" fmla="*/ 17 h 267"/>
              <a:gd name="T16" fmla="*/ 18 w 240"/>
              <a:gd name="T17" fmla="*/ 17 h 267"/>
              <a:gd name="T18" fmla="*/ 18 w 240"/>
              <a:gd name="T19" fmla="*/ 53 h 267"/>
              <a:gd name="T20" fmla="*/ 88 w 240"/>
              <a:gd name="T21" fmla="*/ 133 h 267"/>
              <a:gd name="T22" fmla="*/ 18 w 240"/>
              <a:gd name="T23" fmla="*/ 213 h 267"/>
              <a:gd name="T24" fmla="*/ 18 w 240"/>
              <a:gd name="T25" fmla="*/ 257 h 267"/>
              <a:gd name="T26" fmla="*/ 62 w 240"/>
              <a:gd name="T27" fmla="*/ 257 h 267"/>
              <a:gd name="T28" fmla="*/ 124 w 240"/>
              <a:gd name="T29" fmla="*/ 177 h 267"/>
              <a:gd name="T30" fmla="*/ 185 w 240"/>
              <a:gd name="T31" fmla="*/ 257 h 267"/>
              <a:gd name="T32" fmla="*/ 230 w 240"/>
              <a:gd name="T33" fmla="*/ 257 h 267"/>
              <a:gd name="T34" fmla="*/ 230 w 240"/>
              <a:gd name="T35" fmla="*/ 21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67">
                <a:moveTo>
                  <a:pt x="230" y="213"/>
                </a:moveTo>
                <a:lnTo>
                  <a:pt x="230" y="213"/>
                </a:lnTo>
                <a:cubicBezTo>
                  <a:pt x="160" y="133"/>
                  <a:pt x="160" y="133"/>
                  <a:pt x="160" y="13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39" y="44"/>
                  <a:pt x="239" y="26"/>
                  <a:pt x="230" y="17"/>
                </a:cubicBezTo>
                <a:cubicBezTo>
                  <a:pt x="222" y="0"/>
                  <a:pt x="204" y="0"/>
                  <a:pt x="185" y="1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62" y="17"/>
                  <a:pt x="62" y="17"/>
                  <a:pt x="62" y="17"/>
                </a:cubicBezTo>
                <a:cubicBezTo>
                  <a:pt x="44" y="0"/>
                  <a:pt x="26" y="0"/>
                  <a:pt x="18" y="17"/>
                </a:cubicBezTo>
                <a:cubicBezTo>
                  <a:pt x="0" y="26"/>
                  <a:pt x="0" y="44"/>
                  <a:pt x="18" y="5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0" y="221"/>
                  <a:pt x="0" y="248"/>
                  <a:pt x="18" y="257"/>
                </a:cubicBezTo>
                <a:cubicBezTo>
                  <a:pt x="26" y="266"/>
                  <a:pt x="44" y="266"/>
                  <a:pt x="62" y="25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204" y="266"/>
                  <a:pt x="222" y="266"/>
                  <a:pt x="230" y="257"/>
                </a:cubicBezTo>
                <a:cubicBezTo>
                  <a:pt x="239" y="248"/>
                  <a:pt x="239" y="221"/>
                  <a:pt x="230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2" name="Freeform 38"/>
          <p:cNvSpPr>
            <a:spLocks noChangeArrowheads="1"/>
          </p:cNvSpPr>
          <p:nvPr userDrawn="1"/>
        </p:nvSpPr>
        <p:spPr bwMode="auto">
          <a:xfrm>
            <a:off x="4107241" y="1310492"/>
            <a:ext cx="94541" cy="211691"/>
          </a:xfrm>
          <a:custGeom>
            <a:avLst/>
            <a:gdLst>
              <a:gd name="T0" fmla="*/ 26 w 205"/>
              <a:gd name="T1" fmla="*/ 443 h 453"/>
              <a:gd name="T2" fmla="*/ 26 w 205"/>
              <a:gd name="T3" fmla="*/ 443 h 453"/>
              <a:gd name="T4" fmla="*/ 106 w 205"/>
              <a:gd name="T5" fmla="*/ 266 h 453"/>
              <a:gd name="T6" fmla="*/ 8 w 205"/>
              <a:gd name="T7" fmla="*/ 212 h 453"/>
              <a:gd name="T8" fmla="*/ 186 w 205"/>
              <a:gd name="T9" fmla="*/ 0 h 453"/>
              <a:gd name="T10" fmla="*/ 106 w 205"/>
              <a:gd name="T11" fmla="*/ 187 h 453"/>
              <a:gd name="T12" fmla="*/ 204 w 205"/>
              <a:gd name="T13" fmla="*/ 240 h 453"/>
              <a:gd name="T14" fmla="*/ 26 w 205"/>
              <a:gd name="T15" fmla="*/ 44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" h="453">
                <a:moveTo>
                  <a:pt x="26" y="443"/>
                </a:moveTo>
                <a:lnTo>
                  <a:pt x="26" y="443"/>
                </a:lnTo>
                <a:cubicBezTo>
                  <a:pt x="17" y="443"/>
                  <a:pt x="106" y="266"/>
                  <a:pt x="106" y="266"/>
                </a:cubicBezTo>
                <a:cubicBezTo>
                  <a:pt x="97" y="257"/>
                  <a:pt x="8" y="231"/>
                  <a:pt x="8" y="212"/>
                </a:cubicBezTo>
                <a:cubicBezTo>
                  <a:pt x="0" y="196"/>
                  <a:pt x="177" y="0"/>
                  <a:pt x="186" y="0"/>
                </a:cubicBezTo>
                <a:cubicBezTo>
                  <a:pt x="186" y="9"/>
                  <a:pt x="106" y="177"/>
                  <a:pt x="106" y="187"/>
                </a:cubicBezTo>
                <a:cubicBezTo>
                  <a:pt x="114" y="196"/>
                  <a:pt x="204" y="222"/>
                  <a:pt x="204" y="240"/>
                </a:cubicBezTo>
                <a:cubicBezTo>
                  <a:pt x="204" y="249"/>
                  <a:pt x="35" y="452"/>
                  <a:pt x="26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3" name="Freeform 39"/>
          <p:cNvSpPr>
            <a:spLocks noChangeArrowheads="1"/>
          </p:cNvSpPr>
          <p:nvPr userDrawn="1"/>
        </p:nvSpPr>
        <p:spPr bwMode="auto">
          <a:xfrm>
            <a:off x="3591376" y="1310492"/>
            <a:ext cx="207579" cy="207580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4" name="Freeform 40"/>
          <p:cNvSpPr>
            <a:spLocks noChangeArrowheads="1"/>
          </p:cNvSpPr>
          <p:nvPr userDrawn="1"/>
        </p:nvSpPr>
        <p:spPr bwMode="auto">
          <a:xfrm>
            <a:off x="3157720" y="1384481"/>
            <a:ext cx="150033" cy="145922"/>
          </a:xfrm>
          <a:custGeom>
            <a:avLst/>
            <a:gdLst>
              <a:gd name="T0" fmla="*/ 311 w 320"/>
              <a:gd name="T1" fmla="*/ 0 h 312"/>
              <a:gd name="T2" fmla="*/ 311 w 320"/>
              <a:gd name="T3" fmla="*/ 0 h 312"/>
              <a:gd name="T4" fmla="*/ 293 w 320"/>
              <a:gd name="T5" fmla="*/ 0 h 312"/>
              <a:gd name="T6" fmla="*/ 284 w 320"/>
              <a:gd name="T7" fmla="*/ 9 h 312"/>
              <a:gd name="T8" fmla="*/ 284 w 320"/>
              <a:gd name="T9" fmla="*/ 72 h 312"/>
              <a:gd name="T10" fmla="*/ 160 w 320"/>
              <a:gd name="T11" fmla="*/ 160 h 312"/>
              <a:gd name="T12" fmla="*/ 36 w 320"/>
              <a:gd name="T13" fmla="*/ 72 h 312"/>
              <a:gd name="T14" fmla="*/ 36 w 320"/>
              <a:gd name="T15" fmla="*/ 9 h 312"/>
              <a:gd name="T16" fmla="*/ 28 w 320"/>
              <a:gd name="T17" fmla="*/ 0 h 312"/>
              <a:gd name="T18" fmla="*/ 9 w 320"/>
              <a:gd name="T19" fmla="*/ 0 h 312"/>
              <a:gd name="T20" fmla="*/ 0 w 320"/>
              <a:gd name="T21" fmla="*/ 9 h 312"/>
              <a:gd name="T22" fmla="*/ 0 w 320"/>
              <a:gd name="T23" fmla="*/ 72 h 312"/>
              <a:gd name="T24" fmla="*/ 134 w 320"/>
              <a:gd name="T25" fmla="*/ 196 h 312"/>
              <a:gd name="T26" fmla="*/ 134 w 320"/>
              <a:gd name="T27" fmla="*/ 266 h 312"/>
              <a:gd name="T28" fmla="*/ 72 w 320"/>
              <a:gd name="T29" fmla="*/ 266 h 312"/>
              <a:gd name="T30" fmla="*/ 63 w 320"/>
              <a:gd name="T31" fmla="*/ 275 h 312"/>
              <a:gd name="T32" fmla="*/ 63 w 320"/>
              <a:gd name="T33" fmla="*/ 302 h 312"/>
              <a:gd name="T34" fmla="*/ 72 w 320"/>
              <a:gd name="T35" fmla="*/ 311 h 312"/>
              <a:gd name="T36" fmla="*/ 249 w 320"/>
              <a:gd name="T37" fmla="*/ 311 h 312"/>
              <a:gd name="T38" fmla="*/ 257 w 320"/>
              <a:gd name="T39" fmla="*/ 302 h 312"/>
              <a:gd name="T40" fmla="*/ 257 w 320"/>
              <a:gd name="T41" fmla="*/ 275 h 312"/>
              <a:gd name="T42" fmla="*/ 249 w 320"/>
              <a:gd name="T43" fmla="*/ 266 h 312"/>
              <a:gd name="T44" fmla="*/ 187 w 320"/>
              <a:gd name="T45" fmla="*/ 266 h 312"/>
              <a:gd name="T46" fmla="*/ 187 w 320"/>
              <a:gd name="T47" fmla="*/ 196 h 312"/>
              <a:gd name="T48" fmla="*/ 319 w 320"/>
              <a:gd name="T49" fmla="*/ 72 h 312"/>
              <a:gd name="T50" fmla="*/ 319 w 320"/>
              <a:gd name="T51" fmla="*/ 9 h 312"/>
              <a:gd name="T52" fmla="*/ 311 w 320"/>
              <a:gd name="T5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0" h="312">
                <a:moveTo>
                  <a:pt x="311" y="0"/>
                </a:moveTo>
                <a:lnTo>
                  <a:pt x="311" y="0"/>
                </a:lnTo>
                <a:cubicBezTo>
                  <a:pt x="293" y="0"/>
                  <a:pt x="293" y="0"/>
                  <a:pt x="293" y="0"/>
                </a:cubicBezTo>
                <a:cubicBezTo>
                  <a:pt x="284" y="0"/>
                  <a:pt x="284" y="0"/>
                  <a:pt x="284" y="9"/>
                </a:cubicBezTo>
                <a:cubicBezTo>
                  <a:pt x="284" y="72"/>
                  <a:pt x="284" y="72"/>
                  <a:pt x="284" y="72"/>
                </a:cubicBezTo>
                <a:cubicBezTo>
                  <a:pt x="284" y="107"/>
                  <a:pt x="257" y="160"/>
                  <a:pt x="160" y="160"/>
                </a:cubicBezTo>
                <a:cubicBezTo>
                  <a:pt x="63" y="160"/>
                  <a:pt x="36" y="107"/>
                  <a:pt x="36" y="7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0"/>
                  <a:pt x="28" y="0"/>
                  <a:pt x="28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0" y="0"/>
                  <a:pt x="0" y="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34"/>
                  <a:pt x="44" y="187"/>
                  <a:pt x="134" y="196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72" y="266"/>
                  <a:pt x="72" y="266"/>
                  <a:pt x="72" y="266"/>
                </a:cubicBezTo>
                <a:cubicBezTo>
                  <a:pt x="63" y="266"/>
                  <a:pt x="63" y="266"/>
                  <a:pt x="63" y="275"/>
                </a:cubicBezTo>
                <a:cubicBezTo>
                  <a:pt x="63" y="302"/>
                  <a:pt x="63" y="302"/>
                  <a:pt x="63" y="302"/>
                </a:cubicBezTo>
                <a:cubicBezTo>
                  <a:pt x="63" y="311"/>
                  <a:pt x="63" y="311"/>
                  <a:pt x="72" y="311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57" y="311"/>
                  <a:pt x="257" y="311"/>
                  <a:pt x="257" y="302"/>
                </a:cubicBezTo>
                <a:cubicBezTo>
                  <a:pt x="257" y="275"/>
                  <a:pt x="257" y="275"/>
                  <a:pt x="257" y="275"/>
                </a:cubicBezTo>
                <a:cubicBezTo>
                  <a:pt x="257" y="266"/>
                  <a:pt x="257" y="266"/>
                  <a:pt x="249" y="266"/>
                </a:cubicBezTo>
                <a:cubicBezTo>
                  <a:pt x="187" y="266"/>
                  <a:pt x="187" y="266"/>
                  <a:pt x="187" y="266"/>
                </a:cubicBezTo>
                <a:cubicBezTo>
                  <a:pt x="187" y="196"/>
                  <a:pt x="187" y="196"/>
                  <a:pt x="187" y="196"/>
                </a:cubicBezTo>
                <a:cubicBezTo>
                  <a:pt x="275" y="187"/>
                  <a:pt x="319" y="134"/>
                  <a:pt x="319" y="72"/>
                </a:cubicBezTo>
                <a:cubicBezTo>
                  <a:pt x="319" y="9"/>
                  <a:pt x="319" y="9"/>
                  <a:pt x="319" y="9"/>
                </a:cubicBezTo>
                <a:cubicBezTo>
                  <a:pt x="319" y="0"/>
                  <a:pt x="311" y="0"/>
                  <a:pt x="311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5" name="Freeform 41"/>
          <p:cNvSpPr>
            <a:spLocks noChangeArrowheads="1"/>
          </p:cNvSpPr>
          <p:nvPr userDrawn="1"/>
        </p:nvSpPr>
        <p:spPr bwMode="auto">
          <a:xfrm>
            <a:off x="3198825" y="1384481"/>
            <a:ext cx="65768" cy="55492"/>
          </a:xfrm>
          <a:custGeom>
            <a:avLst/>
            <a:gdLst>
              <a:gd name="T0" fmla="*/ 71 w 143"/>
              <a:gd name="T1" fmla="*/ 116 h 117"/>
              <a:gd name="T2" fmla="*/ 71 w 143"/>
              <a:gd name="T3" fmla="*/ 116 h 117"/>
              <a:gd name="T4" fmla="*/ 142 w 143"/>
              <a:gd name="T5" fmla="*/ 72 h 117"/>
              <a:gd name="T6" fmla="*/ 142 w 143"/>
              <a:gd name="T7" fmla="*/ 0 h 117"/>
              <a:gd name="T8" fmla="*/ 0 w 143"/>
              <a:gd name="T9" fmla="*/ 0 h 117"/>
              <a:gd name="T10" fmla="*/ 0 w 143"/>
              <a:gd name="T11" fmla="*/ 72 h 117"/>
              <a:gd name="T12" fmla="*/ 71 w 143"/>
              <a:gd name="T13" fmla="*/ 11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117">
                <a:moveTo>
                  <a:pt x="71" y="116"/>
                </a:moveTo>
                <a:lnTo>
                  <a:pt x="71" y="116"/>
                </a:lnTo>
                <a:cubicBezTo>
                  <a:pt x="133" y="116"/>
                  <a:pt x="142" y="90"/>
                  <a:pt x="142" y="72"/>
                </a:cubicBezTo>
                <a:cubicBezTo>
                  <a:pt x="142" y="0"/>
                  <a:pt x="142" y="0"/>
                  <a:pt x="1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0"/>
                  <a:pt x="9" y="116"/>
                  <a:pt x="71" y="1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6" name="Freeform 42"/>
          <p:cNvSpPr>
            <a:spLocks noChangeArrowheads="1"/>
          </p:cNvSpPr>
          <p:nvPr userDrawn="1"/>
        </p:nvSpPr>
        <p:spPr bwMode="auto">
          <a:xfrm>
            <a:off x="3198825" y="1298160"/>
            <a:ext cx="65768" cy="69879"/>
          </a:xfrm>
          <a:custGeom>
            <a:avLst/>
            <a:gdLst>
              <a:gd name="T0" fmla="*/ 142 w 143"/>
              <a:gd name="T1" fmla="*/ 44 h 151"/>
              <a:gd name="T2" fmla="*/ 142 w 143"/>
              <a:gd name="T3" fmla="*/ 44 h 151"/>
              <a:gd name="T4" fmla="*/ 71 w 143"/>
              <a:gd name="T5" fmla="*/ 0 h 151"/>
              <a:gd name="T6" fmla="*/ 0 w 143"/>
              <a:gd name="T7" fmla="*/ 44 h 151"/>
              <a:gd name="T8" fmla="*/ 0 w 143"/>
              <a:gd name="T9" fmla="*/ 150 h 151"/>
              <a:gd name="T10" fmla="*/ 142 w 143"/>
              <a:gd name="T11" fmla="*/ 150 h 151"/>
              <a:gd name="T12" fmla="*/ 142 w 143"/>
              <a:gd name="T13" fmla="*/ 4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151">
                <a:moveTo>
                  <a:pt x="142" y="44"/>
                </a:moveTo>
                <a:lnTo>
                  <a:pt x="142" y="44"/>
                </a:lnTo>
                <a:cubicBezTo>
                  <a:pt x="142" y="26"/>
                  <a:pt x="133" y="0"/>
                  <a:pt x="71" y="0"/>
                </a:cubicBezTo>
                <a:cubicBezTo>
                  <a:pt x="9" y="0"/>
                  <a:pt x="0" y="26"/>
                  <a:pt x="0" y="44"/>
                </a:cubicBezTo>
                <a:cubicBezTo>
                  <a:pt x="0" y="150"/>
                  <a:pt x="0" y="150"/>
                  <a:pt x="0" y="150"/>
                </a:cubicBezTo>
                <a:cubicBezTo>
                  <a:pt x="142" y="150"/>
                  <a:pt x="142" y="150"/>
                  <a:pt x="142" y="150"/>
                </a:cubicBezTo>
                <a:lnTo>
                  <a:pt x="142" y="4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7" name="Freeform 79"/>
          <p:cNvSpPr>
            <a:spLocks noChangeArrowheads="1"/>
          </p:cNvSpPr>
          <p:nvPr userDrawn="1"/>
        </p:nvSpPr>
        <p:spPr bwMode="auto">
          <a:xfrm>
            <a:off x="6357729" y="1764701"/>
            <a:ext cx="224021" cy="224021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8" name="Freeform 80"/>
          <p:cNvSpPr>
            <a:spLocks noChangeArrowheads="1"/>
          </p:cNvSpPr>
          <p:nvPr userDrawn="1"/>
        </p:nvSpPr>
        <p:spPr bwMode="auto">
          <a:xfrm>
            <a:off x="6816047" y="1805805"/>
            <a:ext cx="232243" cy="141810"/>
          </a:xfrm>
          <a:custGeom>
            <a:avLst/>
            <a:gdLst>
              <a:gd name="T0" fmla="*/ 462 w 498"/>
              <a:gd name="T1" fmla="*/ 0 h 303"/>
              <a:gd name="T2" fmla="*/ 0 w 498"/>
              <a:gd name="T3" fmla="*/ 36 h 303"/>
              <a:gd name="T4" fmla="*/ 36 w 498"/>
              <a:gd name="T5" fmla="*/ 302 h 303"/>
              <a:gd name="T6" fmla="*/ 497 w 498"/>
              <a:gd name="T7" fmla="*/ 266 h 303"/>
              <a:gd name="T8" fmla="*/ 462 w 498"/>
              <a:gd name="T9" fmla="*/ 0 h 303"/>
              <a:gd name="T10" fmla="*/ 275 w 498"/>
              <a:gd name="T11" fmla="*/ 54 h 303"/>
              <a:gd name="T12" fmla="*/ 319 w 498"/>
              <a:gd name="T13" fmla="*/ 107 h 303"/>
              <a:gd name="T14" fmla="*/ 275 w 498"/>
              <a:gd name="T15" fmla="*/ 54 h 303"/>
              <a:gd name="T16" fmla="*/ 346 w 498"/>
              <a:gd name="T17" fmla="*/ 125 h 303"/>
              <a:gd name="T18" fmla="*/ 302 w 498"/>
              <a:gd name="T19" fmla="*/ 178 h 303"/>
              <a:gd name="T20" fmla="*/ 346 w 498"/>
              <a:gd name="T21" fmla="*/ 125 h 303"/>
              <a:gd name="T22" fmla="*/ 195 w 498"/>
              <a:gd name="T23" fmla="*/ 54 h 303"/>
              <a:gd name="T24" fmla="*/ 249 w 498"/>
              <a:gd name="T25" fmla="*/ 107 h 303"/>
              <a:gd name="T26" fmla="*/ 195 w 498"/>
              <a:gd name="T27" fmla="*/ 54 h 303"/>
              <a:gd name="T28" fmla="*/ 275 w 498"/>
              <a:gd name="T29" fmla="*/ 125 h 303"/>
              <a:gd name="T30" fmla="*/ 222 w 498"/>
              <a:gd name="T31" fmla="*/ 178 h 303"/>
              <a:gd name="T32" fmla="*/ 275 w 498"/>
              <a:gd name="T33" fmla="*/ 125 h 303"/>
              <a:gd name="T34" fmla="*/ 124 w 498"/>
              <a:gd name="T35" fmla="*/ 54 h 303"/>
              <a:gd name="T36" fmla="*/ 178 w 498"/>
              <a:gd name="T37" fmla="*/ 107 h 303"/>
              <a:gd name="T38" fmla="*/ 124 w 498"/>
              <a:gd name="T39" fmla="*/ 54 h 303"/>
              <a:gd name="T40" fmla="*/ 195 w 498"/>
              <a:gd name="T41" fmla="*/ 125 h 303"/>
              <a:gd name="T42" fmla="*/ 151 w 498"/>
              <a:gd name="T43" fmla="*/ 178 h 303"/>
              <a:gd name="T44" fmla="*/ 195 w 498"/>
              <a:gd name="T45" fmla="*/ 125 h 303"/>
              <a:gd name="T46" fmla="*/ 54 w 498"/>
              <a:gd name="T47" fmla="*/ 54 h 303"/>
              <a:gd name="T48" fmla="*/ 98 w 498"/>
              <a:gd name="T49" fmla="*/ 107 h 303"/>
              <a:gd name="T50" fmla="*/ 54 w 498"/>
              <a:gd name="T51" fmla="*/ 54 h 303"/>
              <a:gd name="T52" fmla="*/ 124 w 498"/>
              <a:gd name="T53" fmla="*/ 125 h 303"/>
              <a:gd name="T54" fmla="*/ 71 w 498"/>
              <a:gd name="T55" fmla="*/ 178 h 303"/>
              <a:gd name="T56" fmla="*/ 124 w 498"/>
              <a:gd name="T57" fmla="*/ 125 h 303"/>
              <a:gd name="T58" fmla="*/ 98 w 498"/>
              <a:gd name="T59" fmla="*/ 249 h 303"/>
              <a:gd name="T60" fmla="*/ 54 w 498"/>
              <a:gd name="T61" fmla="*/ 204 h 303"/>
              <a:gd name="T62" fmla="*/ 98 w 498"/>
              <a:gd name="T63" fmla="*/ 249 h 303"/>
              <a:gd name="T64" fmla="*/ 372 w 498"/>
              <a:gd name="T65" fmla="*/ 249 h 303"/>
              <a:gd name="T66" fmla="*/ 124 w 498"/>
              <a:gd name="T67" fmla="*/ 204 h 303"/>
              <a:gd name="T68" fmla="*/ 372 w 498"/>
              <a:gd name="T69" fmla="*/ 249 h 303"/>
              <a:gd name="T70" fmla="*/ 443 w 498"/>
              <a:gd name="T71" fmla="*/ 249 h 303"/>
              <a:gd name="T72" fmla="*/ 399 w 498"/>
              <a:gd name="T73" fmla="*/ 204 h 303"/>
              <a:gd name="T74" fmla="*/ 443 w 498"/>
              <a:gd name="T75" fmla="*/ 249 h 303"/>
              <a:gd name="T76" fmla="*/ 372 w 498"/>
              <a:gd name="T77" fmla="*/ 178 h 303"/>
              <a:gd name="T78" fmla="*/ 425 w 498"/>
              <a:gd name="T79" fmla="*/ 125 h 303"/>
              <a:gd name="T80" fmla="*/ 372 w 498"/>
              <a:gd name="T81" fmla="*/ 178 h 303"/>
              <a:gd name="T82" fmla="*/ 443 w 498"/>
              <a:gd name="T83" fmla="*/ 107 h 303"/>
              <a:gd name="T84" fmla="*/ 346 w 498"/>
              <a:gd name="T85" fmla="*/ 54 h 303"/>
              <a:gd name="T86" fmla="*/ 443 w 498"/>
              <a:gd name="T87" fmla="*/ 10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8" h="303">
                <a:moveTo>
                  <a:pt x="462" y="0"/>
                </a:moveTo>
                <a:lnTo>
                  <a:pt x="462" y="0"/>
                </a:lnTo>
                <a:cubicBezTo>
                  <a:pt x="36" y="0"/>
                  <a:pt x="36" y="0"/>
                  <a:pt x="36" y="0"/>
                </a:cubicBezTo>
                <a:cubicBezTo>
                  <a:pt x="18" y="0"/>
                  <a:pt x="0" y="18"/>
                  <a:pt x="0" y="3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4"/>
                  <a:pt x="18" y="302"/>
                  <a:pt x="36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79" y="302"/>
                  <a:pt x="497" y="284"/>
                  <a:pt x="497" y="266"/>
                </a:cubicBezTo>
                <a:cubicBezTo>
                  <a:pt x="497" y="36"/>
                  <a:pt x="497" y="36"/>
                  <a:pt x="497" y="36"/>
                </a:cubicBezTo>
                <a:cubicBezTo>
                  <a:pt x="497" y="18"/>
                  <a:pt x="479" y="0"/>
                  <a:pt x="462" y="0"/>
                </a:cubicBezTo>
                <a:close/>
                <a:moveTo>
                  <a:pt x="275" y="54"/>
                </a:moveTo>
                <a:lnTo>
                  <a:pt x="275" y="54"/>
                </a:lnTo>
                <a:cubicBezTo>
                  <a:pt x="319" y="54"/>
                  <a:pt x="319" y="54"/>
                  <a:pt x="319" y="54"/>
                </a:cubicBezTo>
                <a:cubicBezTo>
                  <a:pt x="319" y="107"/>
                  <a:pt x="319" y="107"/>
                  <a:pt x="319" y="107"/>
                </a:cubicBezTo>
                <a:cubicBezTo>
                  <a:pt x="275" y="107"/>
                  <a:pt x="275" y="107"/>
                  <a:pt x="275" y="107"/>
                </a:cubicBezTo>
                <a:lnTo>
                  <a:pt x="275" y="54"/>
                </a:lnTo>
                <a:close/>
                <a:moveTo>
                  <a:pt x="346" y="125"/>
                </a:moveTo>
                <a:lnTo>
                  <a:pt x="346" y="125"/>
                </a:lnTo>
                <a:cubicBezTo>
                  <a:pt x="346" y="178"/>
                  <a:pt x="346" y="178"/>
                  <a:pt x="346" y="178"/>
                </a:cubicBezTo>
                <a:cubicBezTo>
                  <a:pt x="302" y="178"/>
                  <a:pt x="302" y="178"/>
                  <a:pt x="302" y="178"/>
                </a:cubicBezTo>
                <a:cubicBezTo>
                  <a:pt x="302" y="125"/>
                  <a:pt x="302" y="125"/>
                  <a:pt x="302" y="125"/>
                </a:cubicBezTo>
                <a:lnTo>
                  <a:pt x="346" y="125"/>
                </a:lnTo>
                <a:close/>
                <a:moveTo>
                  <a:pt x="195" y="54"/>
                </a:moveTo>
                <a:lnTo>
                  <a:pt x="195" y="54"/>
                </a:lnTo>
                <a:cubicBezTo>
                  <a:pt x="249" y="54"/>
                  <a:pt x="249" y="54"/>
                  <a:pt x="249" y="54"/>
                </a:cubicBezTo>
                <a:cubicBezTo>
                  <a:pt x="249" y="107"/>
                  <a:pt x="249" y="107"/>
                  <a:pt x="249" y="107"/>
                </a:cubicBezTo>
                <a:cubicBezTo>
                  <a:pt x="195" y="107"/>
                  <a:pt x="195" y="107"/>
                  <a:pt x="195" y="107"/>
                </a:cubicBezTo>
                <a:lnTo>
                  <a:pt x="195" y="54"/>
                </a:lnTo>
                <a:close/>
                <a:moveTo>
                  <a:pt x="275" y="125"/>
                </a:moveTo>
                <a:lnTo>
                  <a:pt x="275" y="125"/>
                </a:lnTo>
                <a:cubicBezTo>
                  <a:pt x="275" y="178"/>
                  <a:pt x="275" y="178"/>
                  <a:pt x="275" y="178"/>
                </a:cubicBezTo>
                <a:cubicBezTo>
                  <a:pt x="222" y="178"/>
                  <a:pt x="222" y="178"/>
                  <a:pt x="222" y="178"/>
                </a:cubicBezTo>
                <a:cubicBezTo>
                  <a:pt x="222" y="125"/>
                  <a:pt x="222" y="125"/>
                  <a:pt x="222" y="125"/>
                </a:cubicBezTo>
                <a:lnTo>
                  <a:pt x="275" y="125"/>
                </a:lnTo>
                <a:close/>
                <a:moveTo>
                  <a:pt x="124" y="54"/>
                </a:moveTo>
                <a:lnTo>
                  <a:pt x="124" y="54"/>
                </a:lnTo>
                <a:cubicBezTo>
                  <a:pt x="178" y="54"/>
                  <a:pt x="178" y="54"/>
                  <a:pt x="178" y="54"/>
                </a:cubicBezTo>
                <a:cubicBezTo>
                  <a:pt x="178" y="107"/>
                  <a:pt x="178" y="107"/>
                  <a:pt x="178" y="107"/>
                </a:cubicBezTo>
                <a:cubicBezTo>
                  <a:pt x="124" y="107"/>
                  <a:pt x="124" y="107"/>
                  <a:pt x="124" y="107"/>
                </a:cubicBezTo>
                <a:lnTo>
                  <a:pt x="124" y="54"/>
                </a:lnTo>
                <a:close/>
                <a:moveTo>
                  <a:pt x="195" y="125"/>
                </a:moveTo>
                <a:lnTo>
                  <a:pt x="195" y="125"/>
                </a:lnTo>
                <a:cubicBezTo>
                  <a:pt x="195" y="178"/>
                  <a:pt x="195" y="178"/>
                  <a:pt x="195" y="178"/>
                </a:cubicBezTo>
                <a:cubicBezTo>
                  <a:pt x="151" y="178"/>
                  <a:pt x="151" y="178"/>
                  <a:pt x="151" y="178"/>
                </a:cubicBezTo>
                <a:cubicBezTo>
                  <a:pt x="151" y="125"/>
                  <a:pt x="151" y="125"/>
                  <a:pt x="151" y="125"/>
                </a:cubicBezTo>
                <a:lnTo>
                  <a:pt x="195" y="125"/>
                </a:lnTo>
                <a:close/>
                <a:moveTo>
                  <a:pt x="54" y="54"/>
                </a:moveTo>
                <a:lnTo>
                  <a:pt x="54" y="54"/>
                </a:lnTo>
                <a:cubicBezTo>
                  <a:pt x="98" y="54"/>
                  <a:pt x="98" y="54"/>
                  <a:pt x="98" y="54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54" y="107"/>
                  <a:pt x="54" y="107"/>
                  <a:pt x="54" y="107"/>
                </a:cubicBezTo>
                <a:lnTo>
                  <a:pt x="54" y="54"/>
                </a:lnTo>
                <a:close/>
                <a:moveTo>
                  <a:pt x="124" y="125"/>
                </a:moveTo>
                <a:lnTo>
                  <a:pt x="124" y="125"/>
                </a:lnTo>
                <a:cubicBezTo>
                  <a:pt x="124" y="178"/>
                  <a:pt x="124" y="178"/>
                  <a:pt x="124" y="178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25"/>
                  <a:pt x="71" y="125"/>
                  <a:pt x="71" y="125"/>
                </a:cubicBezTo>
                <a:lnTo>
                  <a:pt x="124" y="125"/>
                </a:lnTo>
                <a:close/>
                <a:moveTo>
                  <a:pt x="98" y="249"/>
                </a:moveTo>
                <a:lnTo>
                  <a:pt x="98" y="249"/>
                </a:lnTo>
                <a:cubicBezTo>
                  <a:pt x="54" y="249"/>
                  <a:pt x="54" y="249"/>
                  <a:pt x="54" y="249"/>
                </a:cubicBezTo>
                <a:cubicBezTo>
                  <a:pt x="54" y="204"/>
                  <a:pt x="54" y="204"/>
                  <a:pt x="54" y="204"/>
                </a:cubicBezTo>
                <a:cubicBezTo>
                  <a:pt x="98" y="204"/>
                  <a:pt x="98" y="204"/>
                  <a:pt x="98" y="204"/>
                </a:cubicBezTo>
                <a:lnTo>
                  <a:pt x="98" y="249"/>
                </a:lnTo>
                <a:close/>
                <a:moveTo>
                  <a:pt x="372" y="249"/>
                </a:moveTo>
                <a:lnTo>
                  <a:pt x="372" y="249"/>
                </a:lnTo>
                <a:cubicBezTo>
                  <a:pt x="124" y="249"/>
                  <a:pt x="124" y="249"/>
                  <a:pt x="124" y="249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372" y="204"/>
                  <a:pt x="372" y="204"/>
                  <a:pt x="372" y="204"/>
                </a:cubicBezTo>
                <a:lnTo>
                  <a:pt x="372" y="249"/>
                </a:lnTo>
                <a:close/>
                <a:moveTo>
                  <a:pt x="443" y="249"/>
                </a:moveTo>
                <a:lnTo>
                  <a:pt x="443" y="249"/>
                </a:lnTo>
                <a:cubicBezTo>
                  <a:pt x="399" y="249"/>
                  <a:pt x="399" y="249"/>
                  <a:pt x="399" y="249"/>
                </a:cubicBezTo>
                <a:cubicBezTo>
                  <a:pt x="399" y="204"/>
                  <a:pt x="399" y="204"/>
                  <a:pt x="399" y="204"/>
                </a:cubicBezTo>
                <a:cubicBezTo>
                  <a:pt x="443" y="204"/>
                  <a:pt x="443" y="204"/>
                  <a:pt x="443" y="204"/>
                </a:cubicBezTo>
                <a:lnTo>
                  <a:pt x="443" y="249"/>
                </a:lnTo>
                <a:close/>
                <a:moveTo>
                  <a:pt x="372" y="178"/>
                </a:moveTo>
                <a:lnTo>
                  <a:pt x="372" y="178"/>
                </a:lnTo>
                <a:cubicBezTo>
                  <a:pt x="372" y="125"/>
                  <a:pt x="372" y="125"/>
                  <a:pt x="372" y="125"/>
                </a:cubicBezTo>
                <a:cubicBezTo>
                  <a:pt x="425" y="125"/>
                  <a:pt x="425" y="125"/>
                  <a:pt x="425" y="125"/>
                </a:cubicBezTo>
                <a:cubicBezTo>
                  <a:pt x="425" y="178"/>
                  <a:pt x="425" y="178"/>
                  <a:pt x="425" y="178"/>
                </a:cubicBezTo>
                <a:lnTo>
                  <a:pt x="372" y="178"/>
                </a:lnTo>
                <a:close/>
                <a:moveTo>
                  <a:pt x="443" y="107"/>
                </a:moveTo>
                <a:lnTo>
                  <a:pt x="443" y="107"/>
                </a:lnTo>
                <a:cubicBezTo>
                  <a:pt x="346" y="107"/>
                  <a:pt x="346" y="107"/>
                  <a:pt x="346" y="107"/>
                </a:cubicBezTo>
                <a:cubicBezTo>
                  <a:pt x="346" y="54"/>
                  <a:pt x="346" y="54"/>
                  <a:pt x="346" y="54"/>
                </a:cubicBezTo>
                <a:cubicBezTo>
                  <a:pt x="443" y="54"/>
                  <a:pt x="443" y="54"/>
                  <a:pt x="443" y="54"/>
                </a:cubicBezTo>
                <a:lnTo>
                  <a:pt x="443" y="10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9" name="Freeform 81"/>
          <p:cNvSpPr>
            <a:spLocks noChangeArrowheads="1"/>
          </p:cNvSpPr>
          <p:nvPr userDrawn="1"/>
        </p:nvSpPr>
        <p:spPr bwMode="auto">
          <a:xfrm>
            <a:off x="342042" y="2247681"/>
            <a:ext cx="232243" cy="187027"/>
          </a:xfrm>
          <a:custGeom>
            <a:avLst/>
            <a:gdLst>
              <a:gd name="T0" fmla="*/ 442 w 497"/>
              <a:gd name="T1" fmla="*/ 0 h 401"/>
              <a:gd name="T2" fmla="*/ 442 w 497"/>
              <a:gd name="T3" fmla="*/ 0 h 401"/>
              <a:gd name="T4" fmla="*/ 53 w 497"/>
              <a:gd name="T5" fmla="*/ 0 h 401"/>
              <a:gd name="T6" fmla="*/ 0 w 497"/>
              <a:gd name="T7" fmla="*/ 45 h 401"/>
              <a:gd name="T8" fmla="*/ 0 w 497"/>
              <a:gd name="T9" fmla="*/ 347 h 401"/>
              <a:gd name="T10" fmla="*/ 53 w 497"/>
              <a:gd name="T11" fmla="*/ 400 h 401"/>
              <a:gd name="T12" fmla="*/ 442 w 497"/>
              <a:gd name="T13" fmla="*/ 400 h 401"/>
              <a:gd name="T14" fmla="*/ 496 w 497"/>
              <a:gd name="T15" fmla="*/ 347 h 401"/>
              <a:gd name="T16" fmla="*/ 496 w 497"/>
              <a:gd name="T17" fmla="*/ 45 h 401"/>
              <a:gd name="T18" fmla="*/ 442 w 497"/>
              <a:gd name="T19" fmla="*/ 0 h 401"/>
              <a:gd name="T20" fmla="*/ 114 w 497"/>
              <a:gd name="T21" fmla="*/ 45 h 401"/>
              <a:gd name="T22" fmla="*/ 114 w 497"/>
              <a:gd name="T23" fmla="*/ 45 h 401"/>
              <a:gd name="T24" fmla="*/ 132 w 497"/>
              <a:gd name="T25" fmla="*/ 63 h 401"/>
              <a:gd name="T26" fmla="*/ 114 w 497"/>
              <a:gd name="T27" fmla="*/ 80 h 401"/>
              <a:gd name="T28" fmla="*/ 97 w 497"/>
              <a:gd name="T29" fmla="*/ 63 h 401"/>
              <a:gd name="T30" fmla="*/ 114 w 497"/>
              <a:gd name="T31" fmla="*/ 45 h 401"/>
              <a:gd name="T32" fmla="*/ 44 w 497"/>
              <a:gd name="T33" fmla="*/ 63 h 401"/>
              <a:gd name="T34" fmla="*/ 44 w 497"/>
              <a:gd name="T35" fmla="*/ 63 h 401"/>
              <a:gd name="T36" fmla="*/ 61 w 497"/>
              <a:gd name="T37" fmla="*/ 45 h 401"/>
              <a:gd name="T38" fmla="*/ 79 w 497"/>
              <a:gd name="T39" fmla="*/ 63 h 401"/>
              <a:gd name="T40" fmla="*/ 61 w 497"/>
              <a:gd name="T41" fmla="*/ 80 h 401"/>
              <a:gd name="T42" fmla="*/ 44 w 497"/>
              <a:gd name="T43" fmla="*/ 63 h 401"/>
              <a:gd name="T44" fmla="*/ 442 w 497"/>
              <a:gd name="T45" fmla="*/ 347 h 401"/>
              <a:gd name="T46" fmla="*/ 442 w 497"/>
              <a:gd name="T47" fmla="*/ 347 h 401"/>
              <a:gd name="T48" fmla="*/ 44 w 497"/>
              <a:gd name="T49" fmla="*/ 347 h 401"/>
              <a:gd name="T50" fmla="*/ 44 w 497"/>
              <a:gd name="T51" fmla="*/ 116 h 401"/>
              <a:gd name="T52" fmla="*/ 442 w 497"/>
              <a:gd name="T53" fmla="*/ 116 h 401"/>
              <a:gd name="T54" fmla="*/ 442 w 497"/>
              <a:gd name="T55" fmla="*/ 347 h 401"/>
              <a:gd name="T56" fmla="*/ 442 w 497"/>
              <a:gd name="T57" fmla="*/ 80 h 401"/>
              <a:gd name="T58" fmla="*/ 442 w 497"/>
              <a:gd name="T59" fmla="*/ 80 h 401"/>
              <a:gd name="T60" fmla="*/ 150 w 497"/>
              <a:gd name="T61" fmla="*/ 80 h 401"/>
              <a:gd name="T62" fmla="*/ 150 w 497"/>
              <a:gd name="T63" fmla="*/ 45 h 401"/>
              <a:gd name="T64" fmla="*/ 442 w 497"/>
              <a:gd name="T65" fmla="*/ 45 h 401"/>
              <a:gd name="T66" fmla="*/ 442 w 497"/>
              <a:gd name="T67" fmla="*/ 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01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9"/>
                  <a:pt x="0" y="45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73"/>
                  <a:pt x="17" y="400"/>
                  <a:pt x="53" y="400"/>
                </a:cubicBezTo>
                <a:cubicBezTo>
                  <a:pt x="442" y="400"/>
                  <a:pt x="442" y="400"/>
                  <a:pt x="442" y="400"/>
                </a:cubicBezTo>
                <a:cubicBezTo>
                  <a:pt x="469" y="400"/>
                  <a:pt x="496" y="373"/>
                  <a:pt x="496" y="347"/>
                </a:cubicBezTo>
                <a:cubicBezTo>
                  <a:pt x="496" y="45"/>
                  <a:pt x="496" y="45"/>
                  <a:pt x="496" y="45"/>
                </a:cubicBezTo>
                <a:cubicBezTo>
                  <a:pt x="496" y="19"/>
                  <a:pt x="469" y="0"/>
                  <a:pt x="442" y="0"/>
                </a:cubicBezTo>
                <a:close/>
                <a:moveTo>
                  <a:pt x="114" y="45"/>
                </a:moveTo>
                <a:lnTo>
                  <a:pt x="114" y="45"/>
                </a:lnTo>
                <a:cubicBezTo>
                  <a:pt x="123" y="45"/>
                  <a:pt x="132" y="54"/>
                  <a:pt x="132" y="63"/>
                </a:cubicBezTo>
                <a:cubicBezTo>
                  <a:pt x="132" y="72"/>
                  <a:pt x="123" y="80"/>
                  <a:pt x="114" y="80"/>
                </a:cubicBezTo>
                <a:cubicBezTo>
                  <a:pt x="106" y="80"/>
                  <a:pt x="97" y="72"/>
                  <a:pt x="97" y="63"/>
                </a:cubicBezTo>
                <a:cubicBezTo>
                  <a:pt x="97" y="54"/>
                  <a:pt x="106" y="45"/>
                  <a:pt x="114" y="45"/>
                </a:cubicBezTo>
                <a:close/>
                <a:moveTo>
                  <a:pt x="44" y="63"/>
                </a:moveTo>
                <a:lnTo>
                  <a:pt x="44" y="63"/>
                </a:lnTo>
                <a:cubicBezTo>
                  <a:pt x="44" y="54"/>
                  <a:pt x="53" y="45"/>
                  <a:pt x="61" y="45"/>
                </a:cubicBezTo>
                <a:cubicBezTo>
                  <a:pt x="70" y="45"/>
                  <a:pt x="79" y="54"/>
                  <a:pt x="79" y="63"/>
                </a:cubicBezTo>
                <a:cubicBezTo>
                  <a:pt x="79" y="72"/>
                  <a:pt x="70" y="80"/>
                  <a:pt x="61" y="80"/>
                </a:cubicBezTo>
                <a:cubicBezTo>
                  <a:pt x="53" y="80"/>
                  <a:pt x="44" y="72"/>
                  <a:pt x="44" y="63"/>
                </a:cubicBezTo>
                <a:close/>
                <a:moveTo>
                  <a:pt x="442" y="347"/>
                </a:moveTo>
                <a:lnTo>
                  <a:pt x="442" y="347"/>
                </a:lnTo>
                <a:cubicBezTo>
                  <a:pt x="44" y="347"/>
                  <a:pt x="44" y="347"/>
                  <a:pt x="44" y="347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2" y="116"/>
                  <a:pt x="442" y="116"/>
                  <a:pt x="442" y="116"/>
                </a:cubicBezTo>
                <a:lnTo>
                  <a:pt x="442" y="347"/>
                </a:lnTo>
                <a:close/>
                <a:moveTo>
                  <a:pt x="442" y="80"/>
                </a:moveTo>
                <a:lnTo>
                  <a:pt x="442" y="80"/>
                </a:lnTo>
                <a:cubicBezTo>
                  <a:pt x="150" y="80"/>
                  <a:pt x="150" y="80"/>
                  <a:pt x="150" y="80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442" y="45"/>
                  <a:pt x="442" y="45"/>
                  <a:pt x="442" y="45"/>
                </a:cubicBezTo>
                <a:lnTo>
                  <a:pt x="442" y="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0" name="Freeform 82"/>
          <p:cNvSpPr>
            <a:spLocks noChangeArrowheads="1"/>
          </p:cNvSpPr>
          <p:nvPr userDrawn="1"/>
        </p:nvSpPr>
        <p:spPr bwMode="auto">
          <a:xfrm>
            <a:off x="804472" y="2235350"/>
            <a:ext cx="232241" cy="207580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1" name="Freeform 83"/>
          <p:cNvSpPr>
            <a:spLocks noChangeArrowheads="1"/>
          </p:cNvSpPr>
          <p:nvPr userDrawn="1"/>
        </p:nvSpPr>
        <p:spPr bwMode="auto">
          <a:xfrm>
            <a:off x="3149500" y="2260013"/>
            <a:ext cx="166475" cy="162364"/>
          </a:xfrm>
          <a:custGeom>
            <a:avLst/>
            <a:gdLst>
              <a:gd name="T0" fmla="*/ 177 w 356"/>
              <a:gd name="T1" fmla="*/ 89 h 347"/>
              <a:gd name="T2" fmla="*/ 177 w 356"/>
              <a:gd name="T3" fmla="*/ 89 h 347"/>
              <a:gd name="T4" fmla="*/ 98 w 356"/>
              <a:gd name="T5" fmla="*/ 169 h 347"/>
              <a:gd name="T6" fmla="*/ 177 w 356"/>
              <a:gd name="T7" fmla="*/ 248 h 347"/>
              <a:gd name="T8" fmla="*/ 257 w 356"/>
              <a:gd name="T9" fmla="*/ 169 h 347"/>
              <a:gd name="T10" fmla="*/ 177 w 356"/>
              <a:gd name="T11" fmla="*/ 89 h 347"/>
              <a:gd name="T12" fmla="*/ 177 w 356"/>
              <a:gd name="T13" fmla="*/ 222 h 347"/>
              <a:gd name="T14" fmla="*/ 177 w 356"/>
              <a:gd name="T15" fmla="*/ 222 h 347"/>
              <a:gd name="T16" fmla="*/ 124 w 356"/>
              <a:gd name="T17" fmla="*/ 169 h 347"/>
              <a:gd name="T18" fmla="*/ 177 w 356"/>
              <a:gd name="T19" fmla="*/ 124 h 347"/>
              <a:gd name="T20" fmla="*/ 230 w 356"/>
              <a:gd name="T21" fmla="*/ 169 h 347"/>
              <a:gd name="T22" fmla="*/ 177 w 356"/>
              <a:gd name="T23" fmla="*/ 222 h 347"/>
              <a:gd name="T24" fmla="*/ 26 w 356"/>
              <a:gd name="T25" fmla="*/ 151 h 347"/>
              <a:gd name="T26" fmla="*/ 26 w 356"/>
              <a:gd name="T27" fmla="*/ 151 h 347"/>
              <a:gd name="T28" fmla="*/ 0 w 356"/>
              <a:gd name="T29" fmla="*/ 169 h 347"/>
              <a:gd name="T30" fmla="*/ 26 w 356"/>
              <a:gd name="T31" fmla="*/ 195 h 347"/>
              <a:gd name="T32" fmla="*/ 53 w 356"/>
              <a:gd name="T33" fmla="*/ 169 h 347"/>
              <a:gd name="T34" fmla="*/ 26 w 356"/>
              <a:gd name="T35" fmla="*/ 151 h 347"/>
              <a:gd name="T36" fmla="*/ 301 w 356"/>
              <a:gd name="T37" fmla="*/ 53 h 347"/>
              <a:gd name="T38" fmla="*/ 301 w 356"/>
              <a:gd name="T39" fmla="*/ 53 h 347"/>
              <a:gd name="T40" fmla="*/ 266 w 356"/>
              <a:gd name="T41" fmla="*/ 53 h 347"/>
              <a:gd name="T42" fmla="*/ 266 w 356"/>
              <a:gd name="T43" fmla="*/ 89 h 347"/>
              <a:gd name="T44" fmla="*/ 292 w 356"/>
              <a:gd name="T45" fmla="*/ 80 h 347"/>
              <a:gd name="T46" fmla="*/ 301 w 356"/>
              <a:gd name="T47" fmla="*/ 53 h 347"/>
              <a:gd name="T48" fmla="*/ 328 w 356"/>
              <a:gd name="T49" fmla="*/ 151 h 347"/>
              <a:gd name="T50" fmla="*/ 328 w 356"/>
              <a:gd name="T51" fmla="*/ 151 h 347"/>
              <a:gd name="T52" fmla="*/ 301 w 356"/>
              <a:gd name="T53" fmla="*/ 169 h 347"/>
              <a:gd name="T54" fmla="*/ 328 w 356"/>
              <a:gd name="T55" fmla="*/ 195 h 347"/>
              <a:gd name="T56" fmla="*/ 355 w 356"/>
              <a:gd name="T57" fmla="*/ 169 h 347"/>
              <a:gd name="T58" fmla="*/ 328 w 356"/>
              <a:gd name="T59" fmla="*/ 151 h 347"/>
              <a:gd name="T60" fmla="*/ 177 w 356"/>
              <a:gd name="T61" fmla="*/ 292 h 347"/>
              <a:gd name="T62" fmla="*/ 177 w 356"/>
              <a:gd name="T63" fmla="*/ 292 h 347"/>
              <a:gd name="T64" fmla="*/ 159 w 356"/>
              <a:gd name="T65" fmla="*/ 320 h 347"/>
              <a:gd name="T66" fmla="*/ 177 w 356"/>
              <a:gd name="T67" fmla="*/ 346 h 347"/>
              <a:gd name="T68" fmla="*/ 195 w 356"/>
              <a:gd name="T69" fmla="*/ 320 h 347"/>
              <a:gd name="T70" fmla="*/ 177 w 356"/>
              <a:gd name="T71" fmla="*/ 292 h 347"/>
              <a:gd name="T72" fmla="*/ 61 w 356"/>
              <a:gd name="T73" fmla="*/ 266 h 347"/>
              <a:gd name="T74" fmla="*/ 61 w 356"/>
              <a:gd name="T75" fmla="*/ 266 h 347"/>
              <a:gd name="T76" fmla="*/ 53 w 356"/>
              <a:gd name="T77" fmla="*/ 292 h 347"/>
              <a:gd name="T78" fmla="*/ 89 w 356"/>
              <a:gd name="T79" fmla="*/ 292 h 347"/>
              <a:gd name="T80" fmla="*/ 89 w 356"/>
              <a:gd name="T81" fmla="*/ 257 h 347"/>
              <a:gd name="T82" fmla="*/ 61 w 356"/>
              <a:gd name="T83" fmla="*/ 266 h 347"/>
              <a:gd name="T84" fmla="*/ 53 w 356"/>
              <a:gd name="T85" fmla="*/ 53 h 347"/>
              <a:gd name="T86" fmla="*/ 53 w 356"/>
              <a:gd name="T87" fmla="*/ 53 h 347"/>
              <a:gd name="T88" fmla="*/ 53 w 356"/>
              <a:gd name="T89" fmla="*/ 80 h 347"/>
              <a:gd name="T90" fmla="*/ 89 w 356"/>
              <a:gd name="T91" fmla="*/ 89 h 347"/>
              <a:gd name="T92" fmla="*/ 89 w 356"/>
              <a:gd name="T93" fmla="*/ 53 h 347"/>
              <a:gd name="T94" fmla="*/ 53 w 356"/>
              <a:gd name="T95" fmla="*/ 53 h 347"/>
              <a:gd name="T96" fmla="*/ 266 w 356"/>
              <a:gd name="T97" fmla="*/ 292 h 347"/>
              <a:gd name="T98" fmla="*/ 266 w 356"/>
              <a:gd name="T99" fmla="*/ 292 h 347"/>
              <a:gd name="T100" fmla="*/ 301 w 356"/>
              <a:gd name="T101" fmla="*/ 292 h 347"/>
              <a:gd name="T102" fmla="*/ 292 w 356"/>
              <a:gd name="T103" fmla="*/ 266 h 347"/>
              <a:gd name="T104" fmla="*/ 266 w 356"/>
              <a:gd name="T105" fmla="*/ 257 h 347"/>
              <a:gd name="T106" fmla="*/ 266 w 356"/>
              <a:gd name="T107" fmla="*/ 292 h 347"/>
              <a:gd name="T108" fmla="*/ 177 w 356"/>
              <a:gd name="T109" fmla="*/ 45 h 347"/>
              <a:gd name="T110" fmla="*/ 177 w 356"/>
              <a:gd name="T111" fmla="*/ 45 h 347"/>
              <a:gd name="T112" fmla="*/ 195 w 356"/>
              <a:gd name="T113" fmla="*/ 18 h 347"/>
              <a:gd name="T114" fmla="*/ 177 w 356"/>
              <a:gd name="T115" fmla="*/ 0 h 347"/>
              <a:gd name="T116" fmla="*/ 159 w 356"/>
              <a:gd name="T117" fmla="*/ 18 h 347"/>
              <a:gd name="T118" fmla="*/ 177 w 356"/>
              <a:gd name="T119" fmla="*/ 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6" h="347">
                <a:moveTo>
                  <a:pt x="177" y="89"/>
                </a:moveTo>
                <a:lnTo>
                  <a:pt x="177" y="89"/>
                </a:lnTo>
                <a:cubicBezTo>
                  <a:pt x="133" y="89"/>
                  <a:pt x="98" y="124"/>
                  <a:pt x="98" y="169"/>
                </a:cubicBezTo>
                <a:cubicBezTo>
                  <a:pt x="98" y="213"/>
                  <a:pt x="133" y="248"/>
                  <a:pt x="177" y="248"/>
                </a:cubicBezTo>
                <a:cubicBezTo>
                  <a:pt x="221" y="248"/>
                  <a:pt x="257" y="213"/>
                  <a:pt x="257" y="169"/>
                </a:cubicBezTo>
                <a:cubicBezTo>
                  <a:pt x="257" y="124"/>
                  <a:pt x="221" y="89"/>
                  <a:pt x="177" y="89"/>
                </a:cubicBezTo>
                <a:close/>
                <a:moveTo>
                  <a:pt x="177" y="222"/>
                </a:moveTo>
                <a:lnTo>
                  <a:pt x="177" y="222"/>
                </a:lnTo>
                <a:cubicBezTo>
                  <a:pt x="151" y="222"/>
                  <a:pt x="124" y="195"/>
                  <a:pt x="124" y="169"/>
                </a:cubicBezTo>
                <a:cubicBezTo>
                  <a:pt x="124" y="142"/>
                  <a:pt x="151" y="124"/>
                  <a:pt x="177" y="124"/>
                </a:cubicBezTo>
                <a:cubicBezTo>
                  <a:pt x="204" y="124"/>
                  <a:pt x="230" y="142"/>
                  <a:pt x="230" y="169"/>
                </a:cubicBezTo>
                <a:cubicBezTo>
                  <a:pt x="230" y="195"/>
                  <a:pt x="204" y="222"/>
                  <a:pt x="177" y="222"/>
                </a:cubicBezTo>
                <a:close/>
                <a:moveTo>
                  <a:pt x="26" y="151"/>
                </a:moveTo>
                <a:lnTo>
                  <a:pt x="26" y="151"/>
                </a:lnTo>
                <a:cubicBezTo>
                  <a:pt x="17" y="151"/>
                  <a:pt x="0" y="160"/>
                  <a:pt x="0" y="169"/>
                </a:cubicBezTo>
                <a:cubicBezTo>
                  <a:pt x="0" y="186"/>
                  <a:pt x="17" y="195"/>
                  <a:pt x="26" y="195"/>
                </a:cubicBezTo>
                <a:cubicBezTo>
                  <a:pt x="45" y="195"/>
                  <a:pt x="53" y="186"/>
                  <a:pt x="53" y="169"/>
                </a:cubicBezTo>
                <a:cubicBezTo>
                  <a:pt x="53" y="160"/>
                  <a:pt x="45" y="151"/>
                  <a:pt x="26" y="151"/>
                </a:cubicBezTo>
                <a:close/>
                <a:moveTo>
                  <a:pt x="301" y="53"/>
                </a:moveTo>
                <a:lnTo>
                  <a:pt x="301" y="53"/>
                </a:lnTo>
                <a:cubicBezTo>
                  <a:pt x="292" y="45"/>
                  <a:pt x="274" y="45"/>
                  <a:pt x="266" y="53"/>
                </a:cubicBezTo>
                <a:cubicBezTo>
                  <a:pt x="257" y="63"/>
                  <a:pt x="257" y="80"/>
                  <a:pt x="266" y="89"/>
                </a:cubicBezTo>
                <a:cubicBezTo>
                  <a:pt x="274" y="89"/>
                  <a:pt x="283" y="89"/>
                  <a:pt x="292" y="80"/>
                </a:cubicBezTo>
                <a:cubicBezTo>
                  <a:pt x="301" y="71"/>
                  <a:pt x="310" y="53"/>
                  <a:pt x="301" y="53"/>
                </a:cubicBezTo>
                <a:close/>
                <a:moveTo>
                  <a:pt x="328" y="151"/>
                </a:moveTo>
                <a:lnTo>
                  <a:pt x="328" y="151"/>
                </a:lnTo>
                <a:cubicBezTo>
                  <a:pt x="310" y="151"/>
                  <a:pt x="301" y="160"/>
                  <a:pt x="301" y="169"/>
                </a:cubicBezTo>
                <a:cubicBezTo>
                  <a:pt x="301" y="186"/>
                  <a:pt x="310" y="195"/>
                  <a:pt x="328" y="195"/>
                </a:cubicBezTo>
                <a:cubicBezTo>
                  <a:pt x="336" y="195"/>
                  <a:pt x="355" y="186"/>
                  <a:pt x="355" y="169"/>
                </a:cubicBezTo>
                <a:cubicBezTo>
                  <a:pt x="355" y="160"/>
                  <a:pt x="336" y="151"/>
                  <a:pt x="328" y="151"/>
                </a:cubicBezTo>
                <a:close/>
                <a:moveTo>
                  <a:pt x="177" y="292"/>
                </a:moveTo>
                <a:lnTo>
                  <a:pt x="177" y="292"/>
                </a:lnTo>
                <a:cubicBezTo>
                  <a:pt x="168" y="292"/>
                  <a:pt x="159" y="311"/>
                  <a:pt x="159" y="320"/>
                </a:cubicBezTo>
                <a:cubicBezTo>
                  <a:pt x="159" y="337"/>
                  <a:pt x="168" y="346"/>
                  <a:pt x="177" y="346"/>
                </a:cubicBezTo>
                <a:cubicBezTo>
                  <a:pt x="186" y="346"/>
                  <a:pt x="195" y="337"/>
                  <a:pt x="195" y="320"/>
                </a:cubicBezTo>
                <a:cubicBezTo>
                  <a:pt x="195" y="311"/>
                  <a:pt x="186" y="292"/>
                  <a:pt x="177" y="292"/>
                </a:cubicBezTo>
                <a:close/>
                <a:moveTo>
                  <a:pt x="61" y="266"/>
                </a:moveTo>
                <a:lnTo>
                  <a:pt x="61" y="266"/>
                </a:lnTo>
                <a:cubicBezTo>
                  <a:pt x="53" y="275"/>
                  <a:pt x="45" y="284"/>
                  <a:pt x="53" y="292"/>
                </a:cubicBezTo>
                <a:cubicBezTo>
                  <a:pt x="61" y="301"/>
                  <a:pt x="80" y="301"/>
                  <a:pt x="89" y="292"/>
                </a:cubicBezTo>
                <a:cubicBezTo>
                  <a:pt x="98" y="284"/>
                  <a:pt x="98" y="266"/>
                  <a:pt x="89" y="257"/>
                </a:cubicBezTo>
                <a:cubicBezTo>
                  <a:pt x="80" y="248"/>
                  <a:pt x="71" y="257"/>
                  <a:pt x="61" y="266"/>
                </a:cubicBezTo>
                <a:close/>
                <a:moveTo>
                  <a:pt x="53" y="53"/>
                </a:moveTo>
                <a:lnTo>
                  <a:pt x="53" y="53"/>
                </a:lnTo>
                <a:cubicBezTo>
                  <a:pt x="45" y="63"/>
                  <a:pt x="45" y="71"/>
                  <a:pt x="53" y="80"/>
                </a:cubicBezTo>
                <a:cubicBezTo>
                  <a:pt x="71" y="89"/>
                  <a:pt x="80" y="98"/>
                  <a:pt x="89" y="89"/>
                </a:cubicBezTo>
                <a:cubicBezTo>
                  <a:pt x="98" y="80"/>
                  <a:pt x="98" y="63"/>
                  <a:pt x="89" y="53"/>
                </a:cubicBezTo>
                <a:cubicBezTo>
                  <a:pt x="80" y="45"/>
                  <a:pt x="61" y="45"/>
                  <a:pt x="53" y="53"/>
                </a:cubicBezTo>
                <a:close/>
                <a:moveTo>
                  <a:pt x="266" y="292"/>
                </a:moveTo>
                <a:lnTo>
                  <a:pt x="266" y="292"/>
                </a:lnTo>
                <a:cubicBezTo>
                  <a:pt x="274" y="301"/>
                  <a:pt x="292" y="301"/>
                  <a:pt x="301" y="292"/>
                </a:cubicBezTo>
                <a:cubicBezTo>
                  <a:pt x="310" y="284"/>
                  <a:pt x="310" y="275"/>
                  <a:pt x="292" y="266"/>
                </a:cubicBezTo>
                <a:cubicBezTo>
                  <a:pt x="283" y="257"/>
                  <a:pt x="274" y="248"/>
                  <a:pt x="266" y="257"/>
                </a:cubicBezTo>
                <a:cubicBezTo>
                  <a:pt x="257" y="266"/>
                  <a:pt x="257" y="284"/>
                  <a:pt x="266" y="292"/>
                </a:cubicBezTo>
                <a:close/>
                <a:moveTo>
                  <a:pt x="177" y="45"/>
                </a:moveTo>
                <a:lnTo>
                  <a:pt x="177" y="45"/>
                </a:lnTo>
                <a:cubicBezTo>
                  <a:pt x="186" y="45"/>
                  <a:pt x="195" y="36"/>
                  <a:pt x="195" y="18"/>
                </a:cubicBezTo>
                <a:cubicBezTo>
                  <a:pt x="195" y="9"/>
                  <a:pt x="186" y="0"/>
                  <a:pt x="177" y="0"/>
                </a:cubicBezTo>
                <a:cubicBezTo>
                  <a:pt x="168" y="0"/>
                  <a:pt x="159" y="9"/>
                  <a:pt x="159" y="18"/>
                </a:cubicBezTo>
                <a:cubicBezTo>
                  <a:pt x="159" y="36"/>
                  <a:pt x="168" y="45"/>
                  <a:pt x="177" y="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2" name="Freeform 84"/>
          <p:cNvSpPr>
            <a:spLocks noChangeArrowheads="1"/>
          </p:cNvSpPr>
          <p:nvPr userDrawn="1"/>
        </p:nvSpPr>
        <p:spPr bwMode="auto">
          <a:xfrm>
            <a:off x="3579045" y="2223019"/>
            <a:ext cx="232241" cy="232243"/>
          </a:xfrm>
          <a:custGeom>
            <a:avLst/>
            <a:gdLst>
              <a:gd name="T0" fmla="*/ 469 w 497"/>
              <a:gd name="T1" fmla="*/ 231 h 498"/>
              <a:gd name="T2" fmla="*/ 425 w 497"/>
              <a:gd name="T3" fmla="*/ 249 h 498"/>
              <a:gd name="T4" fmla="*/ 469 w 497"/>
              <a:gd name="T5" fmla="*/ 275 h 498"/>
              <a:gd name="T6" fmla="*/ 469 w 497"/>
              <a:gd name="T7" fmla="*/ 231 h 498"/>
              <a:gd name="T8" fmla="*/ 247 w 497"/>
              <a:gd name="T9" fmla="*/ 116 h 498"/>
              <a:gd name="T10" fmla="*/ 247 w 497"/>
              <a:gd name="T11" fmla="*/ 391 h 498"/>
              <a:gd name="T12" fmla="*/ 247 w 497"/>
              <a:gd name="T13" fmla="*/ 116 h 498"/>
              <a:gd name="T14" fmla="*/ 247 w 497"/>
              <a:gd name="T15" fmla="*/ 346 h 498"/>
              <a:gd name="T16" fmla="*/ 247 w 497"/>
              <a:gd name="T17" fmla="*/ 151 h 498"/>
              <a:gd name="T18" fmla="*/ 247 w 497"/>
              <a:gd name="T19" fmla="*/ 346 h 498"/>
              <a:gd name="T20" fmla="*/ 71 w 497"/>
              <a:gd name="T21" fmla="*/ 249 h 498"/>
              <a:gd name="T22" fmla="*/ 26 w 497"/>
              <a:gd name="T23" fmla="*/ 231 h 498"/>
              <a:gd name="T24" fmla="*/ 26 w 497"/>
              <a:gd name="T25" fmla="*/ 275 h 498"/>
              <a:gd name="T26" fmla="*/ 71 w 497"/>
              <a:gd name="T27" fmla="*/ 249 h 498"/>
              <a:gd name="T28" fmla="*/ 247 w 497"/>
              <a:gd name="T29" fmla="*/ 80 h 498"/>
              <a:gd name="T30" fmla="*/ 265 w 497"/>
              <a:gd name="T31" fmla="*/ 27 h 498"/>
              <a:gd name="T32" fmla="*/ 230 w 497"/>
              <a:gd name="T33" fmla="*/ 27 h 498"/>
              <a:gd name="T34" fmla="*/ 247 w 497"/>
              <a:gd name="T35" fmla="*/ 80 h 498"/>
              <a:gd name="T36" fmla="*/ 247 w 497"/>
              <a:gd name="T37" fmla="*/ 426 h 498"/>
              <a:gd name="T38" fmla="*/ 230 w 497"/>
              <a:gd name="T39" fmla="*/ 470 h 498"/>
              <a:gd name="T40" fmla="*/ 265 w 497"/>
              <a:gd name="T41" fmla="*/ 470 h 498"/>
              <a:gd name="T42" fmla="*/ 247 w 497"/>
              <a:gd name="T43" fmla="*/ 426 h 498"/>
              <a:gd name="T44" fmla="*/ 434 w 497"/>
              <a:gd name="T45" fmla="*/ 98 h 498"/>
              <a:gd name="T46" fmla="*/ 398 w 497"/>
              <a:gd name="T47" fmla="*/ 72 h 498"/>
              <a:gd name="T48" fmla="*/ 380 w 497"/>
              <a:gd name="T49" fmla="*/ 116 h 498"/>
              <a:gd name="T50" fmla="*/ 434 w 497"/>
              <a:gd name="T51" fmla="*/ 98 h 498"/>
              <a:gd name="T52" fmla="*/ 79 w 497"/>
              <a:gd name="T53" fmla="*/ 391 h 498"/>
              <a:gd name="T54" fmla="*/ 61 w 497"/>
              <a:gd name="T55" fmla="*/ 435 h 498"/>
              <a:gd name="T56" fmla="*/ 106 w 497"/>
              <a:gd name="T57" fmla="*/ 417 h 498"/>
              <a:gd name="T58" fmla="*/ 79 w 497"/>
              <a:gd name="T59" fmla="*/ 391 h 498"/>
              <a:gd name="T60" fmla="*/ 97 w 497"/>
              <a:gd name="T61" fmla="*/ 72 h 498"/>
              <a:gd name="T62" fmla="*/ 61 w 497"/>
              <a:gd name="T63" fmla="*/ 98 h 498"/>
              <a:gd name="T64" fmla="*/ 115 w 497"/>
              <a:gd name="T65" fmla="*/ 116 h 498"/>
              <a:gd name="T66" fmla="*/ 97 w 497"/>
              <a:gd name="T67" fmla="*/ 72 h 498"/>
              <a:gd name="T68" fmla="*/ 380 w 497"/>
              <a:gd name="T69" fmla="*/ 417 h 498"/>
              <a:gd name="T70" fmla="*/ 434 w 497"/>
              <a:gd name="T71" fmla="*/ 435 h 498"/>
              <a:gd name="T72" fmla="*/ 416 w 497"/>
              <a:gd name="T73" fmla="*/ 391 h 498"/>
              <a:gd name="T74" fmla="*/ 380 w 497"/>
              <a:gd name="T75" fmla="*/ 41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98">
                <a:moveTo>
                  <a:pt x="469" y="231"/>
                </a:moveTo>
                <a:lnTo>
                  <a:pt x="469" y="231"/>
                </a:lnTo>
                <a:cubicBezTo>
                  <a:pt x="469" y="231"/>
                  <a:pt x="451" y="231"/>
                  <a:pt x="443" y="231"/>
                </a:cubicBezTo>
                <a:cubicBezTo>
                  <a:pt x="434" y="231"/>
                  <a:pt x="425" y="240"/>
                  <a:pt x="425" y="249"/>
                </a:cubicBezTo>
                <a:cubicBezTo>
                  <a:pt x="425" y="266"/>
                  <a:pt x="434" y="275"/>
                  <a:pt x="443" y="275"/>
                </a:cubicBezTo>
                <a:cubicBezTo>
                  <a:pt x="451" y="275"/>
                  <a:pt x="469" y="275"/>
                  <a:pt x="469" y="275"/>
                </a:cubicBezTo>
                <a:cubicBezTo>
                  <a:pt x="487" y="275"/>
                  <a:pt x="496" y="266"/>
                  <a:pt x="496" y="249"/>
                </a:cubicBezTo>
                <a:cubicBezTo>
                  <a:pt x="496" y="240"/>
                  <a:pt x="487" y="231"/>
                  <a:pt x="469" y="231"/>
                </a:cubicBezTo>
                <a:close/>
                <a:moveTo>
                  <a:pt x="247" y="116"/>
                </a:moveTo>
                <a:lnTo>
                  <a:pt x="247" y="116"/>
                </a:lnTo>
                <a:cubicBezTo>
                  <a:pt x="168" y="116"/>
                  <a:pt x="115" y="178"/>
                  <a:pt x="115" y="249"/>
                </a:cubicBezTo>
                <a:cubicBezTo>
                  <a:pt x="115" y="328"/>
                  <a:pt x="168" y="391"/>
                  <a:pt x="247" y="391"/>
                </a:cubicBezTo>
                <a:cubicBezTo>
                  <a:pt x="327" y="391"/>
                  <a:pt x="380" y="328"/>
                  <a:pt x="380" y="249"/>
                </a:cubicBezTo>
                <a:cubicBezTo>
                  <a:pt x="380" y="178"/>
                  <a:pt x="327" y="116"/>
                  <a:pt x="247" y="116"/>
                </a:cubicBezTo>
                <a:close/>
                <a:moveTo>
                  <a:pt x="247" y="346"/>
                </a:moveTo>
                <a:lnTo>
                  <a:pt x="247" y="346"/>
                </a:lnTo>
                <a:cubicBezTo>
                  <a:pt x="194" y="346"/>
                  <a:pt x="150" y="302"/>
                  <a:pt x="150" y="249"/>
                </a:cubicBezTo>
                <a:cubicBezTo>
                  <a:pt x="150" y="196"/>
                  <a:pt x="194" y="151"/>
                  <a:pt x="247" y="151"/>
                </a:cubicBezTo>
                <a:cubicBezTo>
                  <a:pt x="300" y="151"/>
                  <a:pt x="345" y="196"/>
                  <a:pt x="345" y="249"/>
                </a:cubicBezTo>
                <a:cubicBezTo>
                  <a:pt x="345" y="302"/>
                  <a:pt x="300" y="346"/>
                  <a:pt x="247" y="346"/>
                </a:cubicBezTo>
                <a:close/>
                <a:moveTo>
                  <a:pt x="71" y="249"/>
                </a:moveTo>
                <a:lnTo>
                  <a:pt x="71" y="249"/>
                </a:lnTo>
                <a:cubicBezTo>
                  <a:pt x="71" y="240"/>
                  <a:pt x="61" y="231"/>
                  <a:pt x="53" y="231"/>
                </a:cubicBezTo>
                <a:cubicBezTo>
                  <a:pt x="44" y="231"/>
                  <a:pt x="26" y="231"/>
                  <a:pt x="26" y="231"/>
                </a:cubicBezTo>
                <a:cubicBezTo>
                  <a:pt x="8" y="231"/>
                  <a:pt x="0" y="240"/>
                  <a:pt x="0" y="249"/>
                </a:cubicBezTo>
                <a:cubicBezTo>
                  <a:pt x="0" y="266"/>
                  <a:pt x="8" y="275"/>
                  <a:pt x="26" y="275"/>
                </a:cubicBezTo>
                <a:cubicBezTo>
                  <a:pt x="26" y="275"/>
                  <a:pt x="44" y="275"/>
                  <a:pt x="53" y="275"/>
                </a:cubicBezTo>
                <a:cubicBezTo>
                  <a:pt x="61" y="275"/>
                  <a:pt x="71" y="266"/>
                  <a:pt x="71" y="249"/>
                </a:cubicBezTo>
                <a:close/>
                <a:moveTo>
                  <a:pt x="247" y="80"/>
                </a:moveTo>
                <a:lnTo>
                  <a:pt x="247" y="80"/>
                </a:lnTo>
                <a:cubicBezTo>
                  <a:pt x="256" y="80"/>
                  <a:pt x="265" y="62"/>
                  <a:pt x="265" y="53"/>
                </a:cubicBezTo>
                <a:cubicBezTo>
                  <a:pt x="265" y="45"/>
                  <a:pt x="265" y="36"/>
                  <a:pt x="265" y="27"/>
                </a:cubicBezTo>
                <a:cubicBezTo>
                  <a:pt x="265" y="18"/>
                  <a:pt x="256" y="0"/>
                  <a:pt x="247" y="0"/>
                </a:cubicBezTo>
                <a:cubicBezTo>
                  <a:pt x="239" y="0"/>
                  <a:pt x="230" y="18"/>
                  <a:pt x="230" y="27"/>
                </a:cubicBezTo>
                <a:cubicBezTo>
                  <a:pt x="230" y="36"/>
                  <a:pt x="230" y="45"/>
                  <a:pt x="230" y="53"/>
                </a:cubicBezTo>
                <a:cubicBezTo>
                  <a:pt x="230" y="62"/>
                  <a:pt x="239" y="80"/>
                  <a:pt x="247" y="80"/>
                </a:cubicBezTo>
                <a:close/>
                <a:moveTo>
                  <a:pt x="247" y="426"/>
                </a:moveTo>
                <a:lnTo>
                  <a:pt x="247" y="426"/>
                </a:lnTo>
                <a:cubicBezTo>
                  <a:pt x="239" y="426"/>
                  <a:pt x="230" y="435"/>
                  <a:pt x="230" y="453"/>
                </a:cubicBezTo>
                <a:lnTo>
                  <a:pt x="230" y="470"/>
                </a:lnTo>
                <a:cubicBezTo>
                  <a:pt x="230" y="488"/>
                  <a:pt x="239" y="497"/>
                  <a:pt x="247" y="497"/>
                </a:cubicBezTo>
                <a:cubicBezTo>
                  <a:pt x="256" y="497"/>
                  <a:pt x="265" y="488"/>
                  <a:pt x="265" y="470"/>
                </a:cubicBezTo>
                <a:lnTo>
                  <a:pt x="265" y="453"/>
                </a:lnTo>
                <a:cubicBezTo>
                  <a:pt x="265" y="435"/>
                  <a:pt x="256" y="426"/>
                  <a:pt x="247" y="426"/>
                </a:cubicBezTo>
                <a:close/>
                <a:moveTo>
                  <a:pt x="434" y="98"/>
                </a:moveTo>
                <a:lnTo>
                  <a:pt x="434" y="98"/>
                </a:lnTo>
                <a:cubicBezTo>
                  <a:pt x="443" y="89"/>
                  <a:pt x="443" y="72"/>
                  <a:pt x="434" y="62"/>
                </a:cubicBezTo>
                <a:cubicBezTo>
                  <a:pt x="425" y="53"/>
                  <a:pt x="416" y="62"/>
                  <a:pt x="398" y="72"/>
                </a:cubicBezTo>
                <a:cubicBezTo>
                  <a:pt x="398" y="72"/>
                  <a:pt x="390" y="80"/>
                  <a:pt x="380" y="89"/>
                </a:cubicBezTo>
                <a:cubicBezTo>
                  <a:pt x="372" y="98"/>
                  <a:pt x="372" y="107"/>
                  <a:pt x="380" y="116"/>
                </a:cubicBezTo>
                <a:cubicBezTo>
                  <a:pt x="390" y="125"/>
                  <a:pt x="407" y="125"/>
                  <a:pt x="416" y="116"/>
                </a:cubicBezTo>
                <a:cubicBezTo>
                  <a:pt x="416" y="107"/>
                  <a:pt x="425" y="98"/>
                  <a:pt x="434" y="98"/>
                </a:cubicBezTo>
                <a:close/>
                <a:moveTo>
                  <a:pt x="79" y="391"/>
                </a:moveTo>
                <a:lnTo>
                  <a:pt x="79" y="391"/>
                </a:lnTo>
                <a:cubicBezTo>
                  <a:pt x="79" y="391"/>
                  <a:pt x="71" y="400"/>
                  <a:pt x="61" y="408"/>
                </a:cubicBezTo>
                <a:cubicBezTo>
                  <a:pt x="53" y="417"/>
                  <a:pt x="53" y="426"/>
                  <a:pt x="61" y="435"/>
                </a:cubicBezTo>
                <a:cubicBezTo>
                  <a:pt x="71" y="444"/>
                  <a:pt x="79" y="444"/>
                  <a:pt x="97" y="435"/>
                </a:cubicBezTo>
                <a:lnTo>
                  <a:pt x="106" y="417"/>
                </a:lnTo>
                <a:cubicBezTo>
                  <a:pt x="124" y="408"/>
                  <a:pt x="124" y="391"/>
                  <a:pt x="115" y="381"/>
                </a:cubicBezTo>
                <a:cubicBezTo>
                  <a:pt x="106" y="381"/>
                  <a:pt x="88" y="381"/>
                  <a:pt x="79" y="391"/>
                </a:cubicBezTo>
                <a:close/>
                <a:moveTo>
                  <a:pt x="97" y="72"/>
                </a:moveTo>
                <a:lnTo>
                  <a:pt x="97" y="72"/>
                </a:lnTo>
                <a:cubicBezTo>
                  <a:pt x="79" y="62"/>
                  <a:pt x="71" y="53"/>
                  <a:pt x="61" y="62"/>
                </a:cubicBezTo>
                <a:cubicBezTo>
                  <a:pt x="53" y="72"/>
                  <a:pt x="53" y="89"/>
                  <a:pt x="61" y="98"/>
                </a:cubicBezTo>
                <a:cubicBezTo>
                  <a:pt x="71" y="98"/>
                  <a:pt x="79" y="107"/>
                  <a:pt x="79" y="116"/>
                </a:cubicBezTo>
                <a:cubicBezTo>
                  <a:pt x="88" y="125"/>
                  <a:pt x="106" y="125"/>
                  <a:pt x="115" y="116"/>
                </a:cubicBezTo>
                <a:cubicBezTo>
                  <a:pt x="124" y="107"/>
                  <a:pt x="124" y="98"/>
                  <a:pt x="106" y="89"/>
                </a:cubicBezTo>
                <a:cubicBezTo>
                  <a:pt x="106" y="80"/>
                  <a:pt x="97" y="72"/>
                  <a:pt x="97" y="72"/>
                </a:cubicBezTo>
                <a:close/>
                <a:moveTo>
                  <a:pt x="380" y="417"/>
                </a:moveTo>
                <a:lnTo>
                  <a:pt x="380" y="417"/>
                </a:lnTo>
                <a:cubicBezTo>
                  <a:pt x="390" y="417"/>
                  <a:pt x="398" y="435"/>
                  <a:pt x="398" y="435"/>
                </a:cubicBezTo>
                <a:cubicBezTo>
                  <a:pt x="416" y="444"/>
                  <a:pt x="425" y="444"/>
                  <a:pt x="434" y="435"/>
                </a:cubicBezTo>
                <a:cubicBezTo>
                  <a:pt x="443" y="426"/>
                  <a:pt x="443" y="417"/>
                  <a:pt x="434" y="408"/>
                </a:cubicBezTo>
                <a:cubicBezTo>
                  <a:pt x="425" y="400"/>
                  <a:pt x="416" y="391"/>
                  <a:pt x="416" y="391"/>
                </a:cubicBezTo>
                <a:cubicBezTo>
                  <a:pt x="407" y="381"/>
                  <a:pt x="390" y="381"/>
                  <a:pt x="380" y="381"/>
                </a:cubicBezTo>
                <a:cubicBezTo>
                  <a:pt x="372" y="391"/>
                  <a:pt x="372" y="408"/>
                  <a:pt x="380" y="4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6" name="Freeform 88"/>
          <p:cNvSpPr>
            <a:spLocks noChangeArrowheads="1"/>
          </p:cNvSpPr>
          <p:nvPr userDrawn="1"/>
        </p:nvSpPr>
        <p:spPr bwMode="auto">
          <a:xfrm>
            <a:off x="4503903" y="2268234"/>
            <a:ext cx="232241" cy="141812"/>
          </a:xfrm>
          <a:custGeom>
            <a:avLst/>
            <a:gdLst>
              <a:gd name="T0" fmla="*/ 186 w 498"/>
              <a:gd name="T1" fmla="*/ 9 h 303"/>
              <a:gd name="T2" fmla="*/ 186 w 498"/>
              <a:gd name="T3" fmla="*/ 9 h 303"/>
              <a:gd name="T4" fmla="*/ 160 w 498"/>
              <a:gd name="T5" fmla="*/ 9 h 303"/>
              <a:gd name="T6" fmla="*/ 0 w 498"/>
              <a:gd name="T7" fmla="*/ 151 h 303"/>
              <a:gd name="T8" fmla="*/ 160 w 498"/>
              <a:gd name="T9" fmla="*/ 293 h 303"/>
              <a:gd name="T10" fmla="*/ 186 w 498"/>
              <a:gd name="T11" fmla="*/ 293 h 303"/>
              <a:gd name="T12" fmla="*/ 186 w 498"/>
              <a:gd name="T13" fmla="*/ 266 h 303"/>
              <a:gd name="T14" fmla="*/ 62 w 498"/>
              <a:gd name="T15" fmla="*/ 151 h 303"/>
              <a:gd name="T16" fmla="*/ 186 w 498"/>
              <a:gd name="T17" fmla="*/ 45 h 303"/>
              <a:gd name="T18" fmla="*/ 186 w 498"/>
              <a:gd name="T19" fmla="*/ 9 h 303"/>
              <a:gd name="T20" fmla="*/ 337 w 498"/>
              <a:gd name="T21" fmla="*/ 9 h 303"/>
              <a:gd name="T22" fmla="*/ 337 w 498"/>
              <a:gd name="T23" fmla="*/ 9 h 303"/>
              <a:gd name="T24" fmla="*/ 311 w 498"/>
              <a:gd name="T25" fmla="*/ 9 h 303"/>
              <a:gd name="T26" fmla="*/ 311 w 498"/>
              <a:gd name="T27" fmla="*/ 45 h 303"/>
              <a:gd name="T28" fmla="*/ 434 w 498"/>
              <a:gd name="T29" fmla="*/ 151 h 303"/>
              <a:gd name="T30" fmla="*/ 311 w 498"/>
              <a:gd name="T31" fmla="*/ 266 h 303"/>
              <a:gd name="T32" fmla="*/ 311 w 498"/>
              <a:gd name="T33" fmla="*/ 293 h 303"/>
              <a:gd name="T34" fmla="*/ 337 w 498"/>
              <a:gd name="T35" fmla="*/ 293 h 303"/>
              <a:gd name="T36" fmla="*/ 497 w 498"/>
              <a:gd name="T37" fmla="*/ 151 h 303"/>
              <a:gd name="T38" fmla="*/ 337 w 498"/>
              <a:gd name="T39" fmla="*/ 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303">
                <a:moveTo>
                  <a:pt x="186" y="9"/>
                </a:moveTo>
                <a:lnTo>
                  <a:pt x="186" y="9"/>
                </a:lnTo>
                <a:cubicBezTo>
                  <a:pt x="178" y="0"/>
                  <a:pt x="168" y="0"/>
                  <a:pt x="160" y="9"/>
                </a:cubicBezTo>
                <a:cubicBezTo>
                  <a:pt x="0" y="151"/>
                  <a:pt x="0" y="151"/>
                  <a:pt x="0" y="151"/>
                </a:cubicBezTo>
                <a:cubicBezTo>
                  <a:pt x="160" y="293"/>
                  <a:pt x="160" y="293"/>
                  <a:pt x="160" y="293"/>
                </a:cubicBezTo>
                <a:cubicBezTo>
                  <a:pt x="168" y="302"/>
                  <a:pt x="178" y="302"/>
                  <a:pt x="186" y="293"/>
                </a:cubicBezTo>
                <a:cubicBezTo>
                  <a:pt x="195" y="283"/>
                  <a:pt x="195" y="274"/>
                  <a:pt x="186" y="266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95" y="35"/>
                  <a:pt x="195" y="18"/>
                  <a:pt x="186" y="9"/>
                </a:cubicBezTo>
                <a:close/>
                <a:moveTo>
                  <a:pt x="337" y="9"/>
                </a:moveTo>
                <a:lnTo>
                  <a:pt x="337" y="9"/>
                </a:lnTo>
                <a:cubicBezTo>
                  <a:pt x="328" y="0"/>
                  <a:pt x="319" y="0"/>
                  <a:pt x="311" y="9"/>
                </a:cubicBezTo>
                <a:cubicBezTo>
                  <a:pt x="302" y="18"/>
                  <a:pt x="302" y="35"/>
                  <a:pt x="311" y="45"/>
                </a:cubicBezTo>
                <a:cubicBezTo>
                  <a:pt x="434" y="151"/>
                  <a:pt x="434" y="151"/>
                  <a:pt x="434" y="151"/>
                </a:cubicBezTo>
                <a:cubicBezTo>
                  <a:pt x="311" y="266"/>
                  <a:pt x="311" y="266"/>
                  <a:pt x="311" y="266"/>
                </a:cubicBezTo>
                <a:cubicBezTo>
                  <a:pt x="302" y="274"/>
                  <a:pt x="302" y="283"/>
                  <a:pt x="311" y="293"/>
                </a:cubicBezTo>
                <a:cubicBezTo>
                  <a:pt x="319" y="302"/>
                  <a:pt x="328" y="302"/>
                  <a:pt x="337" y="293"/>
                </a:cubicBezTo>
                <a:cubicBezTo>
                  <a:pt x="497" y="151"/>
                  <a:pt x="497" y="151"/>
                  <a:pt x="497" y="151"/>
                </a:cubicBezTo>
                <a:lnTo>
                  <a:pt x="337" y="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7" name="Freeform 89"/>
          <p:cNvSpPr>
            <a:spLocks noChangeArrowheads="1"/>
          </p:cNvSpPr>
          <p:nvPr userDrawn="1"/>
        </p:nvSpPr>
        <p:spPr bwMode="auto">
          <a:xfrm>
            <a:off x="5436982" y="1310492"/>
            <a:ext cx="215799" cy="211691"/>
          </a:xfrm>
          <a:custGeom>
            <a:avLst/>
            <a:gdLst>
              <a:gd name="T0" fmla="*/ 230 w 462"/>
              <a:gd name="T1" fmla="*/ 0 h 453"/>
              <a:gd name="T2" fmla="*/ 230 w 462"/>
              <a:gd name="T3" fmla="*/ 0 h 453"/>
              <a:gd name="T4" fmla="*/ 0 w 462"/>
              <a:gd name="T5" fmla="*/ 222 h 453"/>
              <a:gd name="T6" fmla="*/ 230 w 462"/>
              <a:gd name="T7" fmla="*/ 452 h 453"/>
              <a:gd name="T8" fmla="*/ 461 w 462"/>
              <a:gd name="T9" fmla="*/ 222 h 453"/>
              <a:gd name="T10" fmla="*/ 230 w 462"/>
              <a:gd name="T11" fmla="*/ 0 h 453"/>
              <a:gd name="T12" fmla="*/ 230 w 462"/>
              <a:gd name="T13" fmla="*/ 302 h 453"/>
              <a:gd name="T14" fmla="*/ 230 w 462"/>
              <a:gd name="T15" fmla="*/ 302 h 453"/>
              <a:gd name="T16" fmla="*/ 159 w 462"/>
              <a:gd name="T17" fmla="*/ 222 h 453"/>
              <a:gd name="T18" fmla="*/ 230 w 462"/>
              <a:gd name="T19" fmla="*/ 151 h 453"/>
              <a:gd name="T20" fmla="*/ 301 w 462"/>
              <a:gd name="T21" fmla="*/ 222 h 453"/>
              <a:gd name="T22" fmla="*/ 230 w 462"/>
              <a:gd name="T23" fmla="*/ 30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453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0" y="452"/>
                </a:cubicBezTo>
                <a:cubicBezTo>
                  <a:pt x="354" y="452"/>
                  <a:pt x="461" y="346"/>
                  <a:pt x="461" y="222"/>
                </a:cubicBezTo>
                <a:cubicBezTo>
                  <a:pt x="461" y="98"/>
                  <a:pt x="354" y="0"/>
                  <a:pt x="230" y="0"/>
                </a:cubicBezTo>
                <a:close/>
                <a:moveTo>
                  <a:pt x="230" y="302"/>
                </a:moveTo>
                <a:lnTo>
                  <a:pt x="230" y="302"/>
                </a:lnTo>
                <a:cubicBezTo>
                  <a:pt x="186" y="302"/>
                  <a:pt x="159" y="266"/>
                  <a:pt x="159" y="222"/>
                </a:cubicBezTo>
                <a:cubicBezTo>
                  <a:pt x="159" y="187"/>
                  <a:pt x="186" y="151"/>
                  <a:pt x="230" y="151"/>
                </a:cubicBezTo>
                <a:cubicBezTo>
                  <a:pt x="274" y="151"/>
                  <a:pt x="301" y="187"/>
                  <a:pt x="301" y="222"/>
                </a:cubicBezTo>
                <a:cubicBezTo>
                  <a:pt x="301" y="266"/>
                  <a:pt x="274" y="302"/>
                  <a:pt x="230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8" name="Freeform 90"/>
          <p:cNvSpPr>
            <a:spLocks noChangeArrowheads="1"/>
          </p:cNvSpPr>
          <p:nvPr userDrawn="1"/>
        </p:nvSpPr>
        <p:spPr bwMode="auto">
          <a:xfrm>
            <a:off x="1266900" y="2280565"/>
            <a:ext cx="232243" cy="115094"/>
          </a:xfrm>
          <a:custGeom>
            <a:avLst/>
            <a:gdLst>
              <a:gd name="T0" fmla="*/ 444 w 498"/>
              <a:gd name="T1" fmla="*/ 0 h 248"/>
              <a:gd name="T2" fmla="*/ 444 w 498"/>
              <a:gd name="T3" fmla="*/ 0 h 248"/>
              <a:gd name="T4" fmla="*/ 53 w 498"/>
              <a:gd name="T5" fmla="*/ 0 h 248"/>
              <a:gd name="T6" fmla="*/ 0 w 498"/>
              <a:gd name="T7" fmla="*/ 53 h 248"/>
              <a:gd name="T8" fmla="*/ 0 w 498"/>
              <a:gd name="T9" fmla="*/ 203 h 248"/>
              <a:gd name="T10" fmla="*/ 53 w 498"/>
              <a:gd name="T11" fmla="*/ 247 h 248"/>
              <a:gd name="T12" fmla="*/ 444 w 498"/>
              <a:gd name="T13" fmla="*/ 247 h 248"/>
              <a:gd name="T14" fmla="*/ 497 w 498"/>
              <a:gd name="T15" fmla="*/ 203 h 248"/>
              <a:gd name="T16" fmla="*/ 497 w 498"/>
              <a:gd name="T17" fmla="*/ 53 h 248"/>
              <a:gd name="T18" fmla="*/ 444 w 498"/>
              <a:gd name="T19" fmla="*/ 0 h 248"/>
              <a:gd name="T20" fmla="*/ 444 w 498"/>
              <a:gd name="T21" fmla="*/ 203 h 248"/>
              <a:gd name="T22" fmla="*/ 444 w 498"/>
              <a:gd name="T23" fmla="*/ 203 h 248"/>
              <a:gd name="T24" fmla="*/ 53 w 498"/>
              <a:gd name="T25" fmla="*/ 203 h 248"/>
              <a:gd name="T26" fmla="*/ 53 w 498"/>
              <a:gd name="T27" fmla="*/ 53 h 248"/>
              <a:gd name="T28" fmla="*/ 444 w 498"/>
              <a:gd name="T29" fmla="*/ 53 h 248"/>
              <a:gd name="T30" fmla="*/ 444 w 498"/>
              <a:gd name="T31" fmla="*/ 203 h 248"/>
              <a:gd name="T32" fmla="*/ 426 w 498"/>
              <a:gd name="T33" fmla="*/ 79 h 248"/>
              <a:gd name="T34" fmla="*/ 426 w 498"/>
              <a:gd name="T35" fmla="*/ 79 h 248"/>
              <a:gd name="T36" fmla="*/ 319 w 498"/>
              <a:gd name="T37" fmla="*/ 79 h 248"/>
              <a:gd name="T38" fmla="*/ 319 w 498"/>
              <a:gd name="T39" fmla="*/ 177 h 248"/>
              <a:gd name="T40" fmla="*/ 426 w 498"/>
              <a:gd name="T41" fmla="*/ 177 h 248"/>
              <a:gd name="T42" fmla="*/ 426 w 498"/>
              <a:gd name="T43" fmla="*/ 79 h 248"/>
              <a:gd name="T44" fmla="*/ 178 w 498"/>
              <a:gd name="T45" fmla="*/ 79 h 248"/>
              <a:gd name="T46" fmla="*/ 178 w 498"/>
              <a:gd name="T47" fmla="*/ 79 h 248"/>
              <a:gd name="T48" fmla="*/ 72 w 498"/>
              <a:gd name="T49" fmla="*/ 79 h 248"/>
              <a:gd name="T50" fmla="*/ 72 w 498"/>
              <a:gd name="T51" fmla="*/ 177 h 248"/>
              <a:gd name="T52" fmla="*/ 178 w 498"/>
              <a:gd name="T53" fmla="*/ 177 h 248"/>
              <a:gd name="T54" fmla="*/ 178 w 498"/>
              <a:gd name="T55" fmla="*/ 79 h 248"/>
              <a:gd name="T56" fmla="*/ 301 w 498"/>
              <a:gd name="T57" fmla="*/ 79 h 248"/>
              <a:gd name="T58" fmla="*/ 301 w 498"/>
              <a:gd name="T59" fmla="*/ 79 h 248"/>
              <a:gd name="T60" fmla="*/ 195 w 498"/>
              <a:gd name="T61" fmla="*/ 79 h 248"/>
              <a:gd name="T62" fmla="*/ 195 w 498"/>
              <a:gd name="T63" fmla="*/ 177 h 248"/>
              <a:gd name="T64" fmla="*/ 301 w 498"/>
              <a:gd name="T65" fmla="*/ 177 h 248"/>
              <a:gd name="T66" fmla="*/ 301 w 498"/>
              <a:gd name="T67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8" h="248">
                <a:moveTo>
                  <a:pt x="444" y="0"/>
                </a:moveTo>
                <a:lnTo>
                  <a:pt x="444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4" y="247"/>
                  <a:pt x="444" y="247"/>
                  <a:pt x="444" y="247"/>
                </a:cubicBezTo>
                <a:cubicBezTo>
                  <a:pt x="470" y="247"/>
                  <a:pt x="497" y="230"/>
                  <a:pt x="497" y="203"/>
                </a:cubicBezTo>
                <a:cubicBezTo>
                  <a:pt x="497" y="53"/>
                  <a:pt x="497" y="53"/>
                  <a:pt x="497" y="53"/>
                </a:cubicBezTo>
                <a:cubicBezTo>
                  <a:pt x="497" y="26"/>
                  <a:pt x="470" y="0"/>
                  <a:pt x="444" y="0"/>
                </a:cubicBezTo>
                <a:close/>
                <a:moveTo>
                  <a:pt x="444" y="203"/>
                </a:moveTo>
                <a:lnTo>
                  <a:pt x="444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4" y="53"/>
                  <a:pt x="444" y="53"/>
                  <a:pt x="444" y="53"/>
                </a:cubicBezTo>
                <a:lnTo>
                  <a:pt x="444" y="203"/>
                </a:lnTo>
                <a:close/>
                <a:moveTo>
                  <a:pt x="426" y="79"/>
                </a:moveTo>
                <a:lnTo>
                  <a:pt x="426" y="79"/>
                </a:lnTo>
                <a:cubicBezTo>
                  <a:pt x="319" y="79"/>
                  <a:pt x="319" y="79"/>
                  <a:pt x="319" y="7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426" y="177"/>
                  <a:pt x="426" y="177"/>
                  <a:pt x="426" y="177"/>
                </a:cubicBezTo>
                <a:lnTo>
                  <a:pt x="426" y="79"/>
                </a:lnTo>
                <a:close/>
                <a:moveTo>
                  <a:pt x="178" y="79"/>
                </a:moveTo>
                <a:lnTo>
                  <a:pt x="178" y="79"/>
                </a:lnTo>
                <a:cubicBezTo>
                  <a:pt x="72" y="79"/>
                  <a:pt x="72" y="79"/>
                  <a:pt x="72" y="79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178" y="177"/>
                  <a:pt x="178" y="177"/>
                  <a:pt x="178" y="177"/>
                </a:cubicBezTo>
                <a:lnTo>
                  <a:pt x="178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9" name="Freeform 91"/>
          <p:cNvSpPr>
            <a:spLocks noChangeArrowheads="1"/>
          </p:cNvSpPr>
          <p:nvPr userDrawn="1"/>
        </p:nvSpPr>
        <p:spPr bwMode="auto">
          <a:xfrm>
            <a:off x="1729330" y="2280565"/>
            <a:ext cx="232241" cy="11509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  <a:gd name="T44" fmla="*/ 301 w 497"/>
              <a:gd name="T45" fmla="*/ 79 h 248"/>
              <a:gd name="T46" fmla="*/ 301 w 497"/>
              <a:gd name="T47" fmla="*/ 79 h 248"/>
              <a:gd name="T48" fmla="*/ 195 w 497"/>
              <a:gd name="T49" fmla="*/ 79 h 248"/>
              <a:gd name="T50" fmla="*/ 195 w 497"/>
              <a:gd name="T51" fmla="*/ 177 h 248"/>
              <a:gd name="T52" fmla="*/ 301 w 497"/>
              <a:gd name="T53" fmla="*/ 177 h 248"/>
              <a:gd name="T54" fmla="*/ 301 w 497"/>
              <a:gd name="T55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69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69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0" name="Freeform 92"/>
          <p:cNvSpPr>
            <a:spLocks noChangeArrowheads="1"/>
          </p:cNvSpPr>
          <p:nvPr userDrawn="1"/>
        </p:nvSpPr>
        <p:spPr bwMode="auto">
          <a:xfrm>
            <a:off x="2191758" y="2280565"/>
            <a:ext cx="232243" cy="11509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70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1" name="Freeform 93"/>
          <p:cNvSpPr>
            <a:spLocks noChangeArrowheads="1"/>
          </p:cNvSpPr>
          <p:nvPr userDrawn="1"/>
        </p:nvSpPr>
        <p:spPr bwMode="auto">
          <a:xfrm>
            <a:off x="2654187" y="2280565"/>
            <a:ext cx="232241" cy="115094"/>
          </a:xfrm>
          <a:custGeom>
            <a:avLst/>
            <a:gdLst>
              <a:gd name="T0" fmla="*/ 442 w 497"/>
              <a:gd name="T1" fmla="*/ 0 h 248"/>
              <a:gd name="T2" fmla="*/ 442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2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2 w 497"/>
              <a:gd name="T19" fmla="*/ 0 h 248"/>
              <a:gd name="T20" fmla="*/ 442 w 497"/>
              <a:gd name="T21" fmla="*/ 203 h 248"/>
              <a:gd name="T22" fmla="*/ 442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2 w 497"/>
              <a:gd name="T29" fmla="*/ 53 h 248"/>
              <a:gd name="T30" fmla="*/ 442 w 497"/>
              <a:gd name="T31" fmla="*/ 203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248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7" y="247"/>
                  <a:pt x="53" y="247"/>
                </a:cubicBezTo>
                <a:cubicBezTo>
                  <a:pt x="442" y="247"/>
                  <a:pt x="442" y="247"/>
                  <a:pt x="442" y="247"/>
                </a:cubicBezTo>
                <a:cubicBezTo>
                  <a:pt x="470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2" y="0"/>
                </a:cubicBezTo>
                <a:close/>
                <a:moveTo>
                  <a:pt x="442" y="203"/>
                </a:moveTo>
                <a:lnTo>
                  <a:pt x="442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2" y="53"/>
                  <a:pt x="442" y="53"/>
                  <a:pt x="442" y="53"/>
                </a:cubicBezTo>
                <a:lnTo>
                  <a:pt x="442" y="20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3" name="Freeform 96"/>
          <p:cNvSpPr>
            <a:spLocks noChangeArrowheads="1"/>
          </p:cNvSpPr>
          <p:nvPr userDrawn="1"/>
        </p:nvSpPr>
        <p:spPr bwMode="auto">
          <a:xfrm>
            <a:off x="4966331" y="2239460"/>
            <a:ext cx="232243" cy="203469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4" name="Freeform 97"/>
          <p:cNvSpPr>
            <a:spLocks noChangeArrowheads="1"/>
          </p:cNvSpPr>
          <p:nvPr userDrawn="1"/>
        </p:nvSpPr>
        <p:spPr bwMode="auto">
          <a:xfrm>
            <a:off x="5891190" y="1314602"/>
            <a:ext cx="232243" cy="199359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5" name="Freeform 99"/>
          <p:cNvSpPr>
            <a:spLocks noChangeArrowheads="1"/>
          </p:cNvSpPr>
          <p:nvPr userDrawn="1"/>
        </p:nvSpPr>
        <p:spPr bwMode="auto">
          <a:xfrm>
            <a:off x="2191758" y="1805805"/>
            <a:ext cx="232243" cy="141810"/>
          </a:xfrm>
          <a:custGeom>
            <a:avLst/>
            <a:gdLst>
              <a:gd name="T0" fmla="*/ 381 w 497"/>
              <a:gd name="T1" fmla="*/ 151 h 303"/>
              <a:gd name="T2" fmla="*/ 381 w 497"/>
              <a:gd name="T3" fmla="*/ 151 h 303"/>
              <a:gd name="T4" fmla="*/ 434 w 497"/>
              <a:gd name="T5" fmla="*/ 45 h 303"/>
              <a:gd name="T6" fmla="*/ 470 w 497"/>
              <a:gd name="T7" fmla="*/ 45 h 303"/>
              <a:gd name="T8" fmla="*/ 381 w 497"/>
              <a:gd name="T9" fmla="*/ 0 h 303"/>
              <a:gd name="T10" fmla="*/ 133 w 497"/>
              <a:gd name="T11" fmla="*/ 0 h 303"/>
              <a:gd name="T12" fmla="*/ 0 w 497"/>
              <a:gd name="T13" fmla="*/ 151 h 303"/>
              <a:gd name="T14" fmla="*/ 133 w 497"/>
              <a:gd name="T15" fmla="*/ 302 h 303"/>
              <a:gd name="T16" fmla="*/ 381 w 497"/>
              <a:gd name="T17" fmla="*/ 302 h 303"/>
              <a:gd name="T18" fmla="*/ 470 w 497"/>
              <a:gd name="T19" fmla="*/ 257 h 303"/>
              <a:gd name="T20" fmla="*/ 434 w 497"/>
              <a:gd name="T21" fmla="*/ 257 h 303"/>
              <a:gd name="T22" fmla="*/ 381 w 497"/>
              <a:gd name="T23" fmla="*/ 151 h 303"/>
              <a:gd name="T24" fmla="*/ 310 w 497"/>
              <a:gd name="T25" fmla="*/ 196 h 303"/>
              <a:gd name="T26" fmla="*/ 310 w 497"/>
              <a:gd name="T27" fmla="*/ 196 h 303"/>
              <a:gd name="T28" fmla="*/ 302 w 497"/>
              <a:gd name="T29" fmla="*/ 196 h 303"/>
              <a:gd name="T30" fmla="*/ 221 w 497"/>
              <a:gd name="T31" fmla="*/ 169 h 303"/>
              <a:gd name="T32" fmla="*/ 212 w 497"/>
              <a:gd name="T33" fmla="*/ 196 h 303"/>
              <a:gd name="T34" fmla="*/ 186 w 497"/>
              <a:gd name="T35" fmla="*/ 204 h 303"/>
              <a:gd name="T36" fmla="*/ 98 w 497"/>
              <a:gd name="T37" fmla="*/ 125 h 303"/>
              <a:gd name="T38" fmla="*/ 89 w 497"/>
              <a:gd name="T39" fmla="*/ 107 h 303"/>
              <a:gd name="T40" fmla="*/ 106 w 497"/>
              <a:gd name="T41" fmla="*/ 107 h 303"/>
              <a:gd name="T42" fmla="*/ 177 w 497"/>
              <a:gd name="T43" fmla="*/ 143 h 303"/>
              <a:gd name="T44" fmla="*/ 195 w 497"/>
              <a:gd name="T45" fmla="*/ 116 h 303"/>
              <a:gd name="T46" fmla="*/ 221 w 497"/>
              <a:gd name="T47" fmla="*/ 107 h 303"/>
              <a:gd name="T48" fmla="*/ 310 w 497"/>
              <a:gd name="T49" fmla="*/ 187 h 303"/>
              <a:gd name="T50" fmla="*/ 310 w 497"/>
              <a:gd name="T51" fmla="*/ 196 h 303"/>
              <a:gd name="T52" fmla="*/ 470 w 497"/>
              <a:gd name="T53" fmla="*/ 98 h 303"/>
              <a:gd name="T54" fmla="*/ 470 w 497"/>
              <a:gd name="T55" fmla="*/ 98 h 303"/>
              <a:gd name="T56" fmla="*/ 452 w 497"/>
              <a:gd name="T57" fmla="*/ 98 h 303"/>
              <a:gd name="T58" fmla="*/ 425 w 497"/>
              <a:gd name="T59" fmla="*/ 151 h 303"/>
              <a:gd name="T60" fmla="*/ 452 w 497"/>
              <a:gd name="T61" fmla="*/ 204 h 303"/>
              <a:gd name="T62" fmla="*/ 470 w 497"/>
              <a:gd name="T63" fmla="*/ 204 h 303"/>
              <a:gd name="T64" fmla="*/ 496 w 497"/>
              <a:gd name="T65" fmla="*/ 151 h 303"/>
              <a:gd name="T66" fmla="*/ 470 w 497"/>
              <a:gd name="T67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303">
                <a:moveTo>
                  <a:pt x="381" y="151"/>
                </a:moveTo>
                <a:lnTo>
                  <a:pt x="381" y="151"/>
                </a:lnTo>
                <a:cubicBezTo>
                  <a:pt x="381" y="90"/>
                  <a:pt x="417" y="45"/>
                  <a:pt x="434" y="45"/>
                </a:cubicBezTo>
                <a:cubicBezTo>
                  <a:pt x="443" y="45"/>
                  <a:pt x="470" y="45"/>
                  <a:pt x="470" y="45"/>
                </a:cubicBezTo>
                <a:cubicBezTo>
                  <a:pt x="452" y="18"/>
                  <a:pt x="443" y="0"/>
                  <a:pt x="381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36" y="0"/>
                  <a:pt x="0" y="90"/>
                  <a:pt x="0" y="151"/>
                </a:cubicBezTo>
                <a:cubicBezTo>
                  <a:pt x="0" y="213"/>
                  <a:pt x="36" y="302"/>
                  <a:pt x="133" y="302"/>
                </a:cubicBezTo>
                <a:cubicBezTo>
                  <a:pt x="381" y="302"/>
                  <a:pt x="381" y="302"/>
                  <a:pt x="381" y="302"/>
                </a:cubicBezTo>
                <a:cubicBezTo>
                  <a:pt x="443" y="302"/>
                  <a:pt x="452" y="284"/>
                  <a:pt x="470" y="257"/>
                </a:cubicBezTo>
                <a:cubicBezTo>
                  <a:pt x="470" y="257"/>
                  <a:pt x="461" y="257"/>
                  <a:pt x="434" y="257"/>
                </a:cubicBezTo>
                <a:cubicBezTo>
                  <a:pt x="417" y="257"/>
                  <a:pt x="381" y="222"/>
                  <a:pt x="381" y="151"/>
                </a:cubicBezTo>
                <a:close/>
                <a:moveTo>
                  <a:pt x="310" y="196"/>
                </a:moveTo>
                <a:lnTo>
                  <a:pt x="310" y="196"/>
                </a:lnTo>
                <a:cubicBezTo>
                  <a:pt x="310" y="204"/>
                  <a:pt x="302" y="196"/>
                  <a:pt x="302" y="196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9"/>
                  <a:pt x="221" y="178"/>
                  <a:pt x="212" y="196"/>
                </a:cubicBezTo>
                <a:cubicBezTo>
                  <a:pt x="204" y="204"/>
                  <a:pt x="204" y="222"/>
                  <a:pt x="186" y="204"/>
                </a:cubicBezTo>
                <a:cubicBezTo>
                  <a:pt x="159" y="187"/>
                  <a:pt x="98" y="125"/>
                  <a:pt x="98" y="125"/>
                </a:cubicBezTo>
                <a:cubicBezTo>
                  <a:pt x="98" y="125"/>
                  <a:pt x="89" y="116"/>
                  <a:pt x="89" y="107"/>
                </a:cubicBezTo>
                <a:cubicBezTo>
                  <a:pt x="98" y="107"/>
                  <a:pt x="106" y="107"/>
                  <a:pt x="106" y="10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3"/>
                  <a:pt x="186" y="125"/>
                  <a:pt x="195" y="116"/>
                </a:cubicBezTo>
                <a:cubicBezTo>
                  <a:pt x="195" y="98"/>
                  <a:pt x="204" y="90"/>
                  <a:pt x="221" y="107"/>
                </a:cubicBezTo>
                <a:cubicBezTo>
                  <a:pt x="239" y="116"/>
                  <a:pt x="310" y="187"/>
                  <a:pt x="310" y="187"/>
                </a:cubicBezTo>
                <a:cubicBezTo>
                  <a:pt x="310" y="187"/>
                  <a:pt x="319" y="196"/>
                  <a:pt x="310" y="196"/>
                </a:cubicBezTo>
                <a:close/>
                <a:moveTo>
                  <a:pt x="470" y="98"/>
                </a:moveTo>
                <a:lnTo>
                  <a:pt x="470" y="98"/>
                </a:lnTo>
                <a:cubicBezTo>
                  <a:pt x="452" y="98"/>
                  <a:pt x="452" y="98"/>
                  <a:pt x="452" y="98"/>
                </a:cubicBezTo>
                <a:cubicBezTo>
                  <a:pt x="434" y="98"/>
                  <a:pt x="425" y="125"/>
                  <a:pt x="425" y="151"/>
                </a:cubicBezTo>
                <a:cubicBezTo>
                  <a:pt x="425" y="178"/>
                  <a:pt x="434" y="204"/>
                  <a:pt x="452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78" y="204"/>
                  <a:pt x="496" y="178"/>
                  <a:pt x="496" y="151"/>
                </a:cubicBezTo>
                <a:cubicBezTo>
                  <a:pt x="496" y="125"/>
                  <a:pt x="478" y="98"/>
                  <a:pt x="470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6" name="Freeform 100"/>
          <p:cNvSpPr>
            <a:spLocks noChangeArrowheads="1"/>
          </p:cNvSpPr>
          <p:nvPr userDrawn="1"/>
        </p:nvSpPr>
        <p:spPr bwMode="auto">
          <a:xfrm>
            <a:off x="4503903" y="1339266"/>
            <a:ext cx="232241" cy="150033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0" name="Freeform 104"/>
          <p:cNvSpPr>
            <a:spLocks noChangeArrowheads="1"/>
          </p:cNvSpPr>
          <p:nvPr userDrawn="1"/>
        </p:nvSpPr>
        <p:spPr bwMode="auto">
          <a:xfrm>
            <a:off x="342042" y="1797585"/>
            <a:ext cx="232243" cy="156198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1" name="Freeform 105"/>
          <p:cNvSpPr>
            <a:spLocks noChangeArrowheads="1"/>
          </p:cNvSpPr>
          <p:nvPr userDrawn="1"/>
        </p:nvSpPr>
        <p:spPr bwMode="auto">
          <a:xfrm>
            <a:off x="804472" y="1789364"/>
            <a:ext cx="236352" cy="178805"/>
          </a:xfrm>
          <a:custGeom>
            <a:avLst/>
            <a:gdLst>
              <a:gd name="T0" fmla="*/ 488 w 506"/>
              <a:gd name="T1" fmla="*/ 213 h 382"/>
              <a:gd name="T2" fmla="*/ 363 w 506"/>
              <a:gd name="T3" fmla="*/ 142 h 382"/>
              <a:gd name="T4" fmla="*/ 451 w 506"/>
              <a:gd name="T5" fmla="*/ 80 h 382"/>
              <a:gd name="T6" fmla="*/ 451 w 506"/>
              <a:gd name="T7" fmla="*/ 44 h 382"/>
              <a:gd name="T8" fmla="*/ 363 w 506"/>
              <a:gd name="T9" fmla="*/ 53 h 382"/>
              <a:gd name="T10" fmla="*/ 363 w 506"/>
              <a:gd name="T11" fmla="*/ 0 h 382"/>
              <a:gd name="T12" fmla="*/ 328 w 506"/>
              <a:gd name="T13" fmla="*/ 0 h 382"/>
              <a:gd name="T14" fmla="*/ 257 w 506"/>
              <a:gd name="T15" fmla="*/ 71 h 382"/>
              <a:gd name="T16" fmla="*/ 257 w 506"/>
              <a:gd name="T17" fmla="*/ 106 h 382"/>
              <a:gd name="T18" fmla="*/ 336 w 506"/>
              <a:gd name="T19" fmla="*/ 97 h 382"/>
              <a:gd name="T20" fmla="*/ 275 w 506"/>
              <a:gd name="T21" fmla="*/ 178 h 382"/>
              <a:gd name="T22" fmla="*/ 310 w 506"/>
              <a:gd name="T23" fmla="*/ 319 h 382"/>
              <a:gd name="T24" fmla="*/ 398 w 506"/>
              <a:gd name="T25" fmla="*/ 354 h 382"/>
              <a:gd name="T26" fmla="*/ 407 w 506"/>
              <a:gd name="T27" fmla="*/ 372 h 382"/>
              <a:gd name="T28" fmla="*/ 488 w 506"/>
              <a:gd name="T29" fmla="*/ 213 h 382"/>
              <a:gd name="T30" fmla="*/ 310 w 506"/>
              <a:gd name="T31" fmla="*/ 292 h 382"/>
              <a:gd name="T32" fmla="*/ 301 w 506"/>
              <a:gd name="T33" fmla="*/ 204 h 382"/>
              <a:gd name="T34" fmla="*/ 336 w 506"/>
              <a:gd name="T35" fmla="*/ 284 h 382"/>
              <a:gd name="T36" fmla="*/ 363 w 506"/>
              <a:gd name="T37" fmla="*/ 275 h 382"/>
              <a:gd name="T38" fmla="*/ 363 w 506"/>
              <a:gd name="T39" fmla="*/ 178 h 382"/>
              <a:gd name="T40" fmla="*/ 416 w 506"/>
              <a:gd name="T41" fmla="*/ 186 h 382"/>
              <a:gd name="T42" fmla="*/ 142 w 506"/>
              <a:gd name="T43" fmla="*/ 89 h 382"/>
              <a:gd name="T44" fmla="*/ 142 w 506"/>
              <a:gd name="T45" fmla="*/ 80 h 382"/>
              <a:gd name="T46" fmla="*/ 88 w 506"/>
              <a:gd name="T47" fmla="*/ 89 h 382"/>
              <a:gd name="T48" fmla="*/ 0 w 506"/>
              <a:gd name="T49" fmla="*/ 363 h 382"/>
              <a:gd name="T50" fmla="*/ 44 w 506"/>
              <a:gd name="T51" fmla="*/ 363 h 382"/>
              <a:gd name="T52" fmla="*/ 160 w 506"/>
              <a:gd name="T53" fmla="*/ 275 h 382"/>
              <a:gd name="T54" fmla="*/ 186 w 506"/>
              <a:gd name="T55" fmla="*/ 363 h 382"/>
              <a:gd name="T56" fmla="*/ 230 w 506"/>
              <a:gd name="T57" fmla="*/ 363 h 382"/>
              <a:gd name="T58" fmla="*/ 79 w 506"/>
              <a:gd name="T59" fmla="*/ 239 h 382"/>
              <a:gd name="T60" fmla="*/ 116 w 506"/>
              <a:gd name="T61" fmla="*/ 116 h 382"/>
              <a:gd name="T62" fmla="*/ 79 w 506"/>
              <a:gd name="T63" fmla="*/ 239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6" h="382">
                <a:moveTo>
                  <a:pt x="488" y="213"/>
                </a:moveTo>
                <a:lnTo>
                  <a:pt x="488" y="213"/>
                </a:lnTo>
                <a:cubicBezTo>
                  <a:pt x="470" y="169"/>
                  <a:pt x="434" y="142"/>
                  <a:pt x="372" y="142"/>
                </a:cubicBezTo>
                <a:cubicBezTo>
                  <a:pt x="372" y="142"/>
                  <a:pt x="372" y="142"/>
                  <a:pt x="363" y="142"/>
                </a:cubicBezTo>
                <a:cubicBezTo>
                  <a:pt x="363" y="89"/>
                  <a:pt x="363" y="89"/>
                  <a:pt x="363" y="89"/>
                </a:cubicBezTo>
                <a:lnTo>
                  <a:pt x="451" y="80"/>
                </a:lnTo>
                <a:cubicBezTo>
                  <a:pt x="461" y="80"/>
                  <a:pt x="461" y="71"/>
                  <a:pt x="461" y="71"/>
                </a:cubicBezTo>
                <a:cubicBezTo>
                  <a:pt x="461" y="71"/>
                  <a:pt x="451" y="53"/>
                  <a:pt x="451" y="44"/>
                </a:cubicBezTo>
                <a:cubicBezTo>
                  <a:pt x="451" y="44"/>
                  <a:pt x="451" y="44"/>
                  <a:pt x="443" y="44"/>
                </a:cubicBezTo>
                <a:lnTo>
                  <a:pt x="363" y="53"/>
                </a:lnTo>
                <a:cubicBezTo>
                  <a:pt x="363" y="53"/>
                  <a:pt x="363" y="9"/>
                  <a:pt x="363" y="0"/>
                </a:cubicBezTo>
                <a:lnTo>
                  <a:pt x="363" y="0"/>
                </a:lnTo>
                <a:cubicBezTo>
                  <a:pt x="354" y="0"/>
                  <a:pt x="336" y="0"/>
                  <a:pt x="336" y="0"/>
                </a:cubicBezTo>
                <a:lnTo>
                  <a:pt x="328" y="0"/>
                </a:lnTo>
                <a:cubicBezTo>
                  <a:pt x="328" y="9"/>
                  <a:pt x="336" y="62"/>
                  <a:pt x="336" y="62"/>
                </a:cubicBezTo>
                <a:lnTo>
                  <a:pt x="257" y="71"/>
                </a:lnTo>
                <a:lnTo>
                  <a:pt x="248" y="80"/>
                </a:lnTo>
                <a:lnTo>
                  <a:pt x="257" y="106"/>
                </a:lnTo>
                <a:lnTo>
                  <a:pt x="257" y="106"/>
                </a:lnTo>
                <a:cubicBezTo>
                  <a:pt x="266" y="106"/>
                  <a:pt x="336" y="97"/>
                  <a:pt x="336" y="97"/>
                </a:cubicBezTo>
                <a:cubicBezTo>
                  <a:pt x="336" y="151"/>
                  <a:pt x="336" y="151"/>
                  <a:pt x="336" y="151"/>
                </a:cubicBezTo>
                <a:cubicBezTo>
                  <a:pt x="310" y="151"/>
                  <a:pt x="292" y="169"/>
                  <a:pt x="275" y="178"/>
                </a:cubicBezTo>
                <a:cubicBezTo>
                  <a:pt x="257" y="204"/>
                  <a:pt x="248" y="231"/>
                  <a:pt x="248" y="257"/>
                </a:cubicBezTo>
                <a:cubicBezTo>
                  <a:pt x="248" y="292"/>
                  <a:pt x="275" y="319"/>
                  <a:pt x="310" y="319"/>
                </a:cubicBezTo>
                <a:cubicBezTo>
                  <a:pt x="381" y="328"/>
                  <a:pt x="434" y="248"/>
                  <a:pt x="451" y="204"/>
                </a:cubicBezTo>
                <a:cubicBezTo>
                  <a:pt x="479" y="239"/>
                  <a:pt x="451" y="310"/>
                  <a:pt x="398" y="354"/>
                </a:cubicBezTo>
                <a:lnTo>
                  <a:pt x="398" y="354"/>
                </a:lnTo>
                <a:lnTo>
                  <a:pt x="407" y="372"/>
                </a:lnTo>
                <a:cubicBezTo>
                  <a:pt x="416" y="381"/>
                  <a:pt x="416" y="381"/>
                  <a:pt x="416" y="372"/>
                </a:cubicBezTo>
                <a:cubicBezTo>
                  <a:pt x="479" y="337"/>
                  <a:pt x="505" y="266"/>
                  <a:pt x="488" y="213"/>
                </a:cubicBezTo>
                <a:close/>
                <a:moveTo>
                  <a:pt x="310" y="292"/>
                </a:moveTo>
                <a:lnTo>
                  <a:pt x="310" y="292"/>
                </a:lnTo>
                <a:cubicBezTo>
                  <a:pt x="283" y="284"/>
                  <a:pt x="283" y="266"/>
                  <a:pt x="283" y="257"/>
                </a:cubicBezTo>
                <a:cubicBezTo>
                  <a:pt x="283" y="231"/>
                  <a:pt x="292" y="213"/>
                  <a:pt x="301" y="204"/>
                </a:cubicBezTo>
                <a:cubicBezTo>
                  <a:pt x="310" y="195"/>
                  <a:pt x="319" y="186"/>
                  <a:pt x="336" y="178"/>
                </a:cubicBezTo>
                <a:cubicBezTo>
                  <a:pt x="336" y="284"/>
                  <a:pt x="336" y="284"/>
                  <a:pt x="336" y="284"/>
                </a:cubicBezTo>
                <a:cubicBezTo>
                  <a:pt x="328" y="292"/>
                  <a:pt x="319" y="292"/>
                  <a:pt x="310" y="292"/>
                </a:cubicBezTo>
                <a:close/>
                <a:moveTo>
                  <a:pt x="363" y="275"/>
                </a:moveTo>
                <a:lnTo>
                  <a:pt x="363" y="275"/>
                </a:lnTo>
                <a:cubicBezTo>
                  <a:pt x="363" y="178"/>
                  <a:pt x="363" y="178"/>
                  <a:pt x="363" y="178"/>
                </a:cubicBezTo>
                <a:cubicBezTo>
                  <a:pt x="372" y="178"/>
                  <a:pt x="372" y="178"/>
                  <a:pt x="372" y="178"/>
                </a:cubicBezTo>
                <a:cubicBezTo>
                  <a:pt x="389" y="178"/>
                  <a:pt x="407" y="178"/>
                  <a:pt x="416" y="186"/>
                </a:cubicBezTo>
                <a:cubicBezTo>
                  <a:pt x="434" y="186"/>
                  <a:pt x="398" y="248"/>
                  <a:pt x="363" y="275"/>
                </a:cubicBezTo>
                <a:close/>
                <a:moveTo>
                  <a:pt x="142" y="89"/>
                </a:moveTo>
                <a:lnTo>
                  <a:pt x="142" y="89"/>
                </a:lnTo>
                <a:cubicBezTo>
                  <a:pt x="142" y="80"/>
                  <a:pt x="142" y="80"/>
                  <a:pt x="14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9"/>
                </a:cubicBezTo>
                <a:cubicBezTo>
                  <a:pt x="79" y="116"/>
                  <a:pt x="0" y="354"/>
                  <a:pt x="0" y="363"/>
                </a:cubicBezTo>
                <a:lnTo>
                  <a:pt x="0" y="363"/>
                </a:lnTo>
                <a:cubicBezTo>
                  <a:pt x="44" y="363"/>
                  <a:pt x="44" y="363"/>
                  <a:pt x="44" y="363"/>
                </a:cubicBezTo>
                <a:lnTo>
                  <a:pt x="44" y="363"/>
                </a:lnTo>
                <a:cubicBezTo>
                  <a:pt x="44" y="354"/>
                  <a:pt x="71" y="275"/>
                  <a:pt x="71" y="275"/>
                </a:cubicBezTo>
                <a:cubicBezTo>
                  <a:pt x="160" y="275"/>
                  <a:pt x="160" y="275"/>
                  <a:pt x="160" y="275"/>
                </a:cubicBezTo>
                <a:cubicBezTo>
                  <a:pt x="160" y="275"/>
                  <a:pt x="186" y="354"/>
                  <a:pt x="186" y="363"/>
                </a:cubicBezTo>
                <a:lnTo>
                  <a:pt x="186" y="363"/>
                </a:lnTo>
                <a:cubicBezTo>
                  <a:pt x="230" y="363"/>
                  <a:pt x="230" y="363"/>
                  <a:pt x="230" y="363"/>
                </a:cubicBezTo>
                <a:lnTo>
                  <a:pt x="230" y="363"/>
                </a:lnTo>
                <a:cubicBezTo>
                  <a:pt x="230" y="354"/>
                  <a:pt x="151" y="116"/>
                  <a:pt x="142" y="89"/>
                </a:cubicBezTo>
                <a:close/>
                <a:moveTo>
                  <a:pt x="79" y="239"/>
                </a:moveTo>
                <a:lnTo>
                  <a:pt x="79" y="239"/>
                </a:lnTo>
                <a:cubicBezTo>
                  <a:pt x="116" y="116"/>
                  <a:pt x="116" y="116"/>
                  <a:pt x="116" y="116"/>
                </a:cubicBezTo>
                <a:cubicBezTo>
                  <a:pt x="151" y="239"/>
                  <a:pt x="151" y="239"/>
                  <a:pt x="151" y="239"/>
                </a:cubicBezTo>
                <a:lnTo>
                  <a:pt x="79" y="2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3" name="Freeform 107"/>
          <p:cNvSpPr>
            <a:spLocks noChangeArrowheads="1"/>
          </p:cNvSpPr>
          <p:nvPr userDrawn="1"/>
        </p:nvSpPr>
        <p:spPr bwMode="auto">
          <a:xfrm>
            <a:off x="5428761" y="2288786"/>
            <a:ext cx="232241" cy="102762"/>
          </a:xfrm>
          <a:custGeom>
            <a:avLst/>
            <a:gdLst>
              <a:gd name="T0" fmla="*/ 399 w 497"/>
              <a:gd name="T1" fmla="*/ 0 h 222"/>
              <a:gd name="T2" fmla="*/ 399 w 497"/>
              <a:gd name="T3" fmla="*/ 0 h 222"/>
              <a:gd name="T4" fmla="*/ 248 w 497"/>
              <a:gd name="T5" fmla="*/ 70 h 222"/>
              <a:gd name="T6" fmla="*/ 97 w 497"/>
              <a:gd name="T7" fmla="*/ 0 h 222"/>
              <a:gd name="T8" fmla="*/ 0 w 497"/>
              <a:gd name="T9" fmla="*/ 106 h 222"/>
              <a:gd name="T10" fmla="*/ 97 w 497"/>
              <a:gd name="T11" fmla="*/ 221 h 222"/>
              <a:gd name="T12" fmla="*/ 97 w 497"/>
              <a:gd name="T13" fmla="*/ 221 h 222"/>
              <a:gd name="T14" fmla="*/ 248 w 497"/>
              <a:gd name="T15" fmla="*/ 141 h 222"/>
              <a:gd name="T16" fmla="*/ 399 w 497"/>
              <a:gd name="T17" fmla="*/ 221 h 222"/>
              <a:gd name="T18" fmla="*/ 496 w 497"/>
              <a:gd name="T19" fmla="*/ 106 h 222"/>
              <a:gd name="T20" fmla="*/ 399 w 497"/>
              <a:gd name="T21" fmla="*/ 0 h 222"/>
              <a:gd name="T22" fmla="*/ 97 w 497"/>
              <a:gd name="T23" fmla="*/ 176 h 222"/>
              <a:gd name="T24" fmla="*/ 97 w 497"/>
              <a:gd name="T25" fmla="*/ 176 h 222"/>
              <a:gd name="T26" fmla="*/ 44 w 497"/>
              <a:gd name="T27" fmla="*/ 106 h 222"/>
              <a:gd name="T28" fmla="*/ 97 w 497"/>
              <a:gd name="T29" fmla="*/ 44 h 222"/>
              <a:gd name="T30" fmla="*/ 222 w 497"/>
              <a:gd name="T31" fmla="*/ 106 h 222"/>
              <a:gd name="T32" fmla="*/ 97 w 497"/>
              <a:gd name="T33" fmla="*/ 176 h 222"/>
              <a:gd name="T34" fmla="*/ 399 w 497"/>
              <a:gd name="T35" fmla="*/ 176 h 222"/>
              <a:gd name="T36" fmla="*/ 399 w 497"/>
              <a:gd name="T37" fmla="*/ 176 h 222"/>
              <a:gd name="T38" fmla="*/ 275 w 497"/>
              <a:gd name="T39" fmla="*/ 106 h 222"/>
              <a:gd name="T40" fmla="*/ 399 w 497"/>
              <a:gd name="T41" fmla="*/ 44 h 222"/>
              <a:gd name="T42" fmla="*/ 452 w 497"/>
              <a:gd name="T43" fmla="*/ 106 h 222"/>
              <a:gd name="T44" fmla="*/ 399 w 497"/>
              <a:gd name="T45" fmla="*/ 17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7" h="222">
                <a:moveTo>
                  <a:pt x="399" y="0"/>
                </a:moveTo>
                <a:lnTo>
                  <a:pt x="399" y="0"/>
                </a:lnTo>
                <a:cubicBezTo>
                  <a:pt x="345" y="0"/>
                  <a:pt x="284" y="26"/>
                  <a:pt x="248" y="70"/>
                </a:cubicBezTo>
                <a:cubicBezTo>
                  <a:pt x="213" y="26"/>
                  <a:pt x="151" y="0"/>
                  <a:pt x="97" y="0"/>
                </a:cubicBezTo>
                <a:cubicBezTo>
                  <a:pt x="53" y="0"/>
                  <a:pt x="0" y="26"/>
                  <a:pt x="0" y="106"/>
                </a:cubicBezTo>
                <a:cubicBezTo>
                  <a:pt x="0" y="185"/>
                  <a:pt x="53" y="221"/>
                  <a:pt x="97" y="221"/>
                </a:cubicBezTo>
                <a:lnTo>
                  <a:pt x="97" y="221"/>
                </a:lnTo>
                <a:cubicBezTo>
                  <a:pt x="151" y="221"/>
                  <a:pt x="213" y="185"/>
                  <a:pt x="248" y="141"/>
                </a:cubicBezTo>
                <a:cubicBezTo>
                  <a:pt x="284" y="185"/>
                  <a:pt x="345" y="221"/>
                  <a:pt x="399" y="221"/>
                </a:cubicBezTo>
                <a:cubicBezTo>
                  <a:pt x="443" y="221"/>
                  <a:pt x="496" y="185"/>
                  <a:pt x="496" y="106"/>
                </a:cubicBezTo>
                <a:cubicBezTo>
                  <a:pt x="496" y="26"/>
                  <a:pt x="443" y="0"/>
                  <a:pt x="399" y="0"/>
                </a:cubicBezTo>
                <a:close/>
                <a:moveTo>
                  <a:pt x="97" y="176"/>
                </a:moveTo>
                <a:lnTo>
                  <a:pt x="97" y="176"/>
                </a:lnTo>
                <a:cubicBezTo>
                  <a:pt x="62" y="176"/>
                  <a:pt x="44" y="150"/>
                  <a:pt x="44" y="106"/>
                </a:cubicBezTo>
                <a:cubicBezTo>
                  <a:pt x="44" y="61"/>
                  <a:pt x="62" y="44"/>
                  <a:pt x="97" y="44"/>
                </a:cubicBezTo>
                <a:cubicBezTo>
                  <a:pt x="142" y="44"/>
                  <a:pt x="195" y="70"/>
                  <a:pt x="222" y="106"/>
                </a:cubicBezTo>
                <a:cubicBezTo>
                  <a:pt x="195" y="150"/>
                  <a:pt x="142" y="176"/>
                  <a:pt x="97" y="176"/>
                </a:cubicBezTo>
                <a:close/>
                <a:moveTo>
                  <a:pt x="399" y="176"/>
                </a:moveTo>
                <a:lnTo>
                  <a:pt x="399" y="176"/>
                </a:lnTo>
                <a:cubicBezTo>
                  <a:pt x="354" y="176"/>
                  <a:pt x="301" y="150"/>
                  <a:pt x="275" y="106"/>
                </a:cubicBezTo>
                <a:cubicBezTo>
                  <a:pt x="301" y="70"/>
                  <a:pt x="354" y="44"/>
                  <a:pt x="399" y="44"/>
                </a:cubicBezTo>
                <a:cubicBezTo>
                  <a:pt x="435" y="44"/>
                  <a:pt x="452" y="61"/>
                  <a:pt x="452" y="106"/>
                </a:cubicBezTo>
                <a:cubicBezTo>
                  <a:pt x="452" y="150"/>
                  <a:pt x="435" y="176"/>
                  <a:pt x="399" y="1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4" name="Freeform 108"/>
          <p:cNvSpPr>
            <a:spLocks noChangeArrowheads="1"/>
          </p:cNvSpPr>
          <p:nvPr userDrawn="1"/>
        </p:nvSpPr>
        <p:spPr bwMode="auto">
          <a:xfrm>
            <a:off x="4041473" y="2223019"/>
            <a:ext cx="232243" cy="232243"/>
          </a:xfrm>
          <a:custGeom>
            <a:avLst/>
            <a:gdLst>
              <a:gd name="T0" fmla="*/ 469 w 497"/>
              <a:gd name="T1" fmla="*/ 231 h 498"/>
              <a:gd name="T2" fmla="*/ 425 w 497"/>
              <a:gd name="T3" fmla="*/ 249 h 498"/>
              <a:gd name="T4" fmla="*/ 469 w 497"/>
              <a:gd name="T5" fmla="*/ 275 h 498"/>
              <a:gd name="T6" fmla="*/ 469 w 497"/>
              <a:gd name="T7" fmla="*/ 231 h 498"/>
              <a:gd name="T8" fmla="*/ 248 w 497"/>
              <a:gd name="T9" fmla="*/ 116 h 498"/>
              <a:gd name="T10" fmla="*/ 248 w 497"/>
              <a:gd name="T11" fmla="*/ 391 h 498"/>
              <a:gd name="T12" fmla="*/ 248 w 497"/>
              <a:gd name="T13" fmla="*/ 116 h 498"/>
              <a:gd name="T14" fmla="*/ 248 w 497"/>
              <a:gd name="T15" fmla="*/ 346 h 498"/>
              <a:gd name="T16" fmla="*/ 248 w 497"/>
              <a:gd name="T17" fmla="*/ 151 h 498"/>
              <a:gd name="T18" fmla="*/ 71 w 497"/>
              <a:gd name="T19" fmla="*/ 249 h 498"/>
              <a:gd name="T20" fmla="*/ 53 w 497"/>
              <a:gd name="T21" fmla="*/ 231 h 498"/>
              <a:gd name="T22" fmla="*/ 0 w 497"/>
              <a:gd name="T23" fmla="*/ 249 h 498"/>
              <a:gd name="T24" fmla="*/ 53 w 497"/>
              <a:gd name="T25" fmla="*/ 275 h 498"/>
              <a:gd name="T26" fmla="*/ 248 w 497"/>
              <a:gd name="T27" fmla="*/ 80 h 498"/>
              <a:gd name="T28" fmla="*/ 265 w 497"/>
              <a:gd name="T29" fmla="*/ 53 h 498"/>
              <a:gd name="T30" fmla="*/ 248 w 497"/>
              <a:gd name="T31" fmla="*/ 0 h 498"/>
              <a:gd name="T32" fmla="*/ 230 w 497"/>
              <a:gd name="T33" fmla="*/ 53 h 498"/>
              <a:gd name="T34" fmla="*/ 248 w 497"/>
              <a:gd name="T35" fmla="*/ 426 h 498"/>
              <a:gd name="T36" fmla="*/ 230 w 497"/>
              <a:gd name="T37" fmla="*/ 453 h 498"/>
              <a:gd name="T38" fmla="*/ 248 w 497"/>
              <a:gd name="T39" fmla="*/ 497 h 498"/>
              <a:gd name="T40" fmla="*/ 265 w 497"/>
              <a:gd name="T41" fmla="*/ 453 h 498"/>
              <a:gd name="T42" fmla="*/ 434 w 497"/>
              <a:gd name="T43" fmla="*/ 98 h 498"/>
              <a:gd name="T44" fmla="*/ 434 w 497"/>
              <a:gd name="T45" fmla="*/ 62 h 498"/>
              <a:gd name="T46" fmla="*/ 381 w 497"/>
              <a:gd name="T47" fmla="*/ 89 h 498"/>
              <a:gd name="T48" fmla="*/ 416 w 497"/>
              <a:gd name="T49" fmla="*/ 116 h 498"/>
              <a:gd name="T50" fmla="*/ 80 w 497"/>
              <a:gd name="T51" fmla="*/ 391 h 498"/>
              <a:gd name="T52" fmla="*/ 62 w 497"/>
              <a:gd name="T53" fmla="*/ 408 h 498"/>
              <a:gd name="T54" fmla="*/ 97 w 497"/>
              <a:gd name="T55" fmla="*/ 435 h 498"/>
              <a:gd name="T56" fmla="*/ 115 w 497"/>
              <a:gd name="T57" fmla="*/ 381 h 498"/>
              <a:gd name="T58" fmla="*/ 97 w 497"/>
              <a:gd name="T59" fmla="*/ 72 h 498"/>
              <a:gd name="T60" fmla="*/ 62 w 497"/>
              <a:gd name="T61" fmla="*/ 62 h 498"/>
              <a:gd name="T62" fmla="*/ 80 w 497"/>
              <a:gd name="T63" fmla="*/ 116 h 498"/>
              <a:gd name="T64" fmla="*/ 106 w 497"/>
              <a:gd name="T65" fmla="*/ 89 h 498"/>
              <a:gd name="T66" fmla="*/ 381 w 497"/>
              <a:gd name="T67" fmla="*/ 417 h 498"/>
              <a:gd name="T68" fmla="*/ 399 w 497"/>
              <a:gd name="T69" fmla="*/ 435 h 498"/>
              <a:gd name="T70" fmla="*/ 434 w 497"/>
              <a:gd name="T71" fmla="*/ 408 h 498"/>
              <a:gd name="T72" fmla="*/ 381 w 497"/>
              <a:gd name="T73" fmla="*/ 381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" h="498">
                <a:moveTo>
                  <a:pt x="469" y="231"/>
                </a:moveTo>
                <a:lnTo>
                  <a:pt x="469" y="231"/>
                </a:lnTo>
                <a:cubicBezTo>
                  <a:pt x="469" y="231"/>
                  <a:pt x="452" y="231"/>
                  <a:pt x="443" y="231"/>
                </a:cubicBezTo>
                <a:cubicBezTo>
                  <a:pt x="434" y="231"/>
                  <a:pt x="425" y="240"/>
                  <a:pt x="425" y="249"/>
                </a:cubicBezTo>
                <a:cubicBezTo>
                  <a:pt x="425" y="266"/>
                  <a:pt x="434" y="275"/>
                  <a:pt x="443" y="275"/>
                </a:cubicBezTo>
                <a:cubicBezTo>
                  <a:pt x="452" y="275"/>
                  <a:pt x="469" y="275"/>
                  <a:pt x="469" y="275"/>
                </a:cubicBezTo>
                <a:cubicBezTo>
                  <a:pt x="487" y="275"/>
                  <a:pt x="496" y="266"/>
                  <a:pt x="496" y="249"/>
                </a:cubicBezTo>
                <a:cubicBezTo>
                  <a:pt x="496" y="240"/>
                  <a:pt x="487" y="231"/>
                  <a:pt x="469" y="231"/>
                </a:cubicBezTo>
                <a:close/>
                <a:moveTo>
                  <a:pt x="248" y="116"/>
                </a:moveTo>
                <a:lnTo>
                  <a:pt x="248" y="116"/>
                </a:lnTo>
                <a:cubicBezTo>
                  <a:pt x="168" y="116"/>
                  <a:pt x="115" y="178"/>
                  <a:pt x="115" y="249"/>
                </a:cubicBezTo>
                <a:cubicBezTo>
                  <a:pt x="115" y="328"/>
                  <a:pt x="168" y="391"/>
                  <a:pt x="248" y="391"/>
                </a:cubicBezTo>
                <a:cubicBezTo>
                  <a:pt x="328" y="391"/>
                  <a:pt x="381" y="328"/>
                  <a:pt x="381" y="249"/>
                </a:cubicBezTo>
                <a:cubicBezTo>
                  <a:pt x="381" y="178"/>
                  <a:pt x="328" y="116"/>
                  <a:pt x="248" y="116"/>
                </a:cubicBezTo>
                <a:close/>
                <a:moveTo>
                  <a:pt x="248" y="346"/>
                </a:moveTo>
                <a:lnTo>
                  <a:pt x="248" y="346"/>
                </a:lnTo>
                <a:cubicBezTo>
                  <a:pt x="195" y="346"/>
                  <a:pt x="150" y="302"/>
                  <a:pt x="150" y="249"/>
                </a:cubicBezTo>
                <a:cubicBezTo>
                  <a:pt x="150" y="196"/>
                  <a:pt x="195" y="151"/>
                  <a:pt x="248" y="151"/>
                </a:cubicBezTo>
                <a:lnTo>
                  <a:pt x="248" y="346"/>
                </a:lnTo>
                <a:close/>
                <a:moveTo>
                  <a:pt x="71" y="249"/>
                </a:moveTo>
                <a:lnTo>
                  <a:pt x="71" y="249"/>
                </a:lnTo>
                <a:cubicBezTo>
                  <a:pt x="71" y="240"/>
                  <a:pt x="62" y="231"/>
                  <a:pt x="53" y="231"/>
                </a:cubicBezTo>
                <a:cubicBezTo>
                  <a:pt x="44" y="231"/>
                  <a:pt x="27" y="231"/>
                  <a:pt x="27" y="231"/>
                </a:cubicBezTo>
                <a:cubicBezTo>
                  <a:pt x="9" y="231"/>
                  <a:pt x="0" y="240"/>
                  <a:pt x="0" y="249"/>
                </a:cubicBezTo>
                <a:cubicBezTo>
                  <a:pt x="0" y="266"/>
                  <a:pt x="9" y="275"/>
                  <a:pt x="27" y="275"/>
                </a:cubicBezTo>
                <a:cubicBezTo>
                  <a:pt x="27" y="275"/>
                  <a:pt x="44" y="275"/>
                  <a:pt x="53" y="275"/>
                </a:cubicBezTo>
                <a:cubicBezTo>
                  <a:pt x="62" y="275"/>
                  <a:pt x="71" y="266"/>
                  <a:pt x="71" y="249"/>
                </a:cubicBezTo>
                <a:close/>
                <a:moveTo>
                  <a:pt x="248" y="80"/>
                </a:moveTo>
                <a:lnTo>
                  <a:pt x="248" y="80"/>
                </a:lnTo>
                <a:cubicBezTo>
                  <a:pt x="256" y="80"/>
                  <a:pt x="265" y="62"/>
                  <a:pt x="265" y="53"/>
                </a:cubicBezTo>
                <a:cubicBezTo>
                  <a:pt x="265" y="45"/>
                  <a:pt x="265" y="36"/>
                  <a:pt x="265" y="27"/>
                </a:cubicBezTo>
                <a:cubicBezTo>
                  <a:pt x="265" y="18"/>
                  <a:pt x="256" y="0"/>
                  <a:pt x="248" y="0"/>
                </a:cubicBezTo>
                <a:cubicBezTo>
                  <a:pt x="239" y="0"/>
                  <a:pt x="230" y="18"/>
                  <a:pt x="230" y="27"/>
                </a:cubicBezTo>
                <a:cubicBezTo>
                  <a:pt x="230" y="36"/>
                  <a:pt x="230" y="45"/>
                  <a:pt x="230" y="53"/>
                </a:cubicBezTo>
                <a:cubicBezTo>
                  <a:pt x="230" y="62"/>
                  <a:pt x="239" y="80"/>
                  <a:pt x="248" y="80"/>
                </a:cubicBezTo>
                <a:close/>
                <a:moveTo>
                  <a:pt x="248" y="426"/>
                </a:moveTo>
                <a:lnTo>
                  <a:pt x="248" y="426"/>
                </a:lnTo>
                <a:cubicBezTo>
                  <a:pt x="239" y="426"/>
                  <a:pt x="230" y="435"/>
                  <a:pt x="230" y="453"/>
                </a:cubicBezTo>
                <a:lnTo>
                  <a:pt x="230" y="470"/>
                </a:lnTo>
                <a:cubicBezTo>
                  <a:pt x="230" y="488"/>
                  <a:pt x="239" y="497"/>
                  <a:pt x="248" y="497"/>
                </a:cubicBezTo>
                <a:cubicBezTo>
                  <a:pt x="256" y="497"/>
                  <a:pt x="265" y="488"/>
                  <a:pt x="265" y="470"/>
                </a:cubicBezTo>
                <a:lnTo>
                  <a:pt x="265" y="453"/>
                </a:lnTo>
                <a:cubicBezTo>
                  <a:pt x="265" y="435"/>
                  <a:pt x="256" y="426"/>
                  <a:pt x="248" y="426"/>
                </a:cubicBezTo>
                <a:close/>
                <a:moveTo>
                  <a:pt x="434" y="98"/>
                </a:moveTo>
                <a:lnTo>
                  <a:pt x="434" y="98"/>
                </a:lnTo>
                <a:cubicBezTo>
                  <a:pt x="443" y="89"/>
                  <a:pt x="443" y="72"/>
                  <a:pt x="434" y="62"/>
                </a:cubicBezTo>
                <a:cubicBezTo>
                  <a:pt x="425" y="53"/>
                  <a:pt x="416" y="62"/>
                  <a:pt x="399" y="72"/>
                </a:cubicBezTo>
                <a:cubicBezTo>
                  <a:pt x="399" y="72"/>
                  <a:pt x="390" y="80"/>
                  <a:pt x="381" y="89"/>
                </a:cubicBezTo>
                <a:cubicBezTo>
                  <a:pt x="372" y="98"/>
                  <a:pt x="372" y="107"/>
                  <a:pt x="381" y="116"/>
                </a:cubicBezTo>
                <a:cubicBezTo>
                  <a:pt x="390" y="125"/>
                  <a:pt x="408" y="125"/>
                  <a:pt x="416" y="116"/>
                </a:cubicBezTo>
                <a:cubicBezTo>
                  <a:pt x="416" y="107"/>
                  <a:pt x="425" y="98"/>
                  <a:pt x="434" y="98"/>
                </a:cubicBezTo>
                <a:close/>
                <a:moveTo>
                  <a:pt x="80" y="391"/>
                </a:moveTo>
                <a:lnTo>
                  <a:pt x="80" y="391"/>
                </a:lnTo>
                <a:cubicBezTo>
                  <a:pt x="80" y="391"/>
                  <a:pt x="71" y="400"/>
                  <a:pt x="62" y="408"/>
                </a:cubicBezTo>
                <a:cubicBezTo>
                  <a:pt x="53" y="417"/>
                  <a:pt x="53" y="426"/>
                  <a:pt x="62" y="435"/>
                </a:cubicBezTo>
                <a:cubicBezTo>
                  <a:pt x="71" y="444"/>
                  <a:pt x="80" y="444"/>
                  <a:pt x="97" y="435"/>
                </a:cubicBezTo>
                <a:lnTo>
                  <a:pt x="106" y="417"/>
                </a:lnTo>
                <a:cubicBezTo>
                  <a:pt x="124" y="408"/>
                  <a:pt x="124" y="391"/>
                  <a:pt x="115" y="381"/>
                </a:cubicBezTo>
                <a:cubicBezTo>
                  <a:pt x="106" y="381"/>
                  <a:pt x="89" y="381"/>
                  <a:pt x="80" y="391"/>
                </a:cubicBezTo>
                <a:close/>
                <a:moveTo>
                  <a:pt x="97" y="72"/>
                </a:moveTo>
                <a:lnTo>
                  <a:pt x="97" y="72"/>
                </a:lnTo>
                <a:cubicBezTo>
                  <a:pt x="80" y="62"/>
                  <a:pt x="71" y="53"/>
                  <a:pt x="62" y="62"/>
                </a:cubicBezTo>
                <a:cubicBezTo>
                  <a:pt x="53" y="72"/>
                  <a:pt x="53" y="89"/>
                  <a:pt x="62" y="98"/>
                </a:cubicBezTo>
                <a:cubicBezTo>
                  <a:pt x="71" y="98"/>
                  <a:pt x="80" y="107"/>
                  <a:pt x="80" y="116"/>
                </a:cubicBezTo>
                <a:cubicBezTo>
                  <a:pt x="89" y="125"/>
                  <a:pt x="106" y="125"/>
                  <a:pt x="115" y="116"/>
                </a:cubicBezTo>
                <a:cubicBezTo>
                  <a:pt x="124" y="107"/>
                  <a:pt x="124" y="98"/>
                  <a:pt x="106" y="89"/>
                </a:cubicBezTo>
                <a:cubicBezTo>
                  <a:pt x="106" y="80"/>
                  <a:pt x="97" y="72"/>
                  <a:pt x="97" y="72"/>
                </a:cubicBezTo>
                <a:close/>
                <a:moveTo>
                  <a:pt x="381" y="417"/>
                </a:moveTo>
                <a:lnTo>
                  <a:pt x="381" y="417"/>
                </a:lnTo>
                <a:cubicBezTo>
                  <a:pt x="390" y="417"/>
                  <a:pt x="399" y="435"/>
                  <a:pt x="399" y="435"/>
                </a:cubicBezTo>
                <a:cubicBezTo>
                  <a:pt x="416" y="444"/>
                  <a:pt x="425" y="444"/>
                  <a:pt x="434" y="435"/>
                </a:cubicBezTo>
                <a:cubicBezTo>
                  <a:pt x="443" y="426"/>
                  <a:pt x="443" y="417"/>
                  <a:pt x="434" y="408"/>
                </a:cubicBezTo>
                <a:cubicBezTo>
                  <a:pt x="425" y="400"/>
                  <a:pt x="416" y="391"/>
                  <a:pt x="416" y="391"/>
                </a:cubicBezTo>
                <a:cubicBezTo>
                  <a:pt x="408" y="381"/>
                  <a:pt x="390" y="381"/>
                  <a:pt x="381" y="381"/>
                </a:cubicBezTo>
                <a:cubicBezTo>
                  <a:pt x="372" y="391"/>
                  <a:pt x="372" y="408"/>
                  <a:pt x="381" y="4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5" name="Freeform 109"/>
          <p:cNvSpPr>
            <a:spLocks noChangeArrowheads="1"/>
          </p:cNvSpPr>
          <p:nvPr userDrawn="1"/>
        </p:nvSpPr>
        <p:spPr bwMode="auto">
          <a:xfrm>
            <a:off x="6353619" y="2260013"/>
            <a:ext cx="232241" cy="162364"/>
          </a:xfrm>
          <a:custGeom>
            <a:avLst/>
            <a:gdLst>
              <a:gd name="T0" fmla="*/ 443 w 497"/>
              <a:gd name="T1" fmla="*/ 0 h 347"/>
              <a:gd name="T2" fmla="*/ 0 w 497"/>
              <a:gd name="T3" fmla="*/ 45 h 347"/>
              <a:gd name="T4" fmla="*/ 53 w 497"/>
              <a:gd name="T5" fmla="*/ 346 h 347"/>
              <a:gd name="T6" fmla="*/ 496 w 497"/>
              <a:gd name="T7" fmla="*/ 292 h 347"/>
              <a:gd name="T8" fmla="*/ 443 w 497"/>
              <a:gd name="T9" fmla="*/ 0 h 347"/>
              <a:gd name="T10" fmla="*/ 443 w 497"/>
              <a:gd name="T11" fmla="*/ 292 h 347"/>
              <a:gd name="T12" fmla="*/ 53 w 497"/>
              <a:gd name="T13" fmla="*/ 142 h 347"/>
              <a:gd name="T14" fmla="*/ 443 w 497"/>
              <a:gd name="T15" fmla="*/ 292 h 347"/>
              <a:gd name="T16" fmla="*/ 443 w 497"/>
              <a:gd name="T17" fmla="*/ 71 h 347"/>
              <a:gd name="T18" fmla="*/ 53 w 497"/>
              <a:gd name="T19" fmla="*/ 45 h 347"/>
              <a:gd name="T20" fmla="*/ 443 w 497"/>
              <a:gd name="T21" fmla="*/ 71 h 347"/>
              <a:gd name="T22" fmla="*/ 97 w 497"/>
              <a:gd name="T23" fmla="*/ 195 h 347"/>
              <a:gd name="T24" fmla="*/ 115 w 497"/>
              <a:gd name="T25" fmla="*/ 213 h 347"/>
              <a:gd name="T26" fmla="*/ 97 w 497"/>
              <a:gd name="T27" fmla="*/ 195 h 347"/>
              <a:gd name="T28" fmla="*/ 186 w 497"/>
              <a:gd name="T29" fmla="*/ 231 h 347"/>
              <a:gd name="T30" fmla="*/ 221 w 497"/>
              <a:gd name="T31" fmla="*/ 239 h 347"/>
              <a:gd name="T32" fmla="*/ 230 w 497"/>
              <a:gd name="T33" fmla="*/ 231 h 347"/>
              <a:gd name="T34" fmla="*/ 248 w 497"/>
              <a:gd name="T35" fmla="*/ 213 h 347"/>
              <a:gd name="T36" fmla="*/ 221 w 497"/>
              <a:gd name="T37" fmla="*/ 195 h 347"/>
              <a:gd name="T38" fmla="*/ 203 w 497"/>
              <a:gd name="T39" fmla="*/ 213 h 347"/>
              <a:gd name="T40" fmla="*/ 186 w 497"/>
              <a:gd name="T41" fmla="*/ 231 h 347"/>
              <a:gd name="T42" fmla="*/ 248 w 497"/>
              <a:gd name="T43" fmla="*/ 239 h 347"/>
              <a:gd name="T44" fmla="*/ 230 w 497"/>
              <a:gd name="T45" fmla="*/ 231 h 347"/>
              <a:gd name="T46" fmla="*/ 248 w 497"/>
              <a:gd name="T47" fmla="*/ 239 h 347"/>
              <a:gd name="T48" fmla="*/ 177 w 497"/>
              <a:gd name="T49" fmla="*/ 239 h 347"/>
              <a:gd name="T50" fmla="*/ 142 w 497"/>
              <a:gd name="T51" fmla="*/ 231 h 347"/>
              <a:gd name="T52" fmla="*/ 177 w 497"/>
              <a:gd name="T53" fmla="*/ 239 h 347"/>
              <a:gd name="T54" fmla="*/ 186 w 497"/>
              <a:gd name="T55" fmla="*/ 213 h 347"/>
              <a:gd name="T56" fmla="*/ 203 w 497"/>
              <a:gd name="T57" fmla="*/ 195 h 347"/>
              <a:gd name="T58" fmla="*/ 177 w 497"/>
              <a:gd name="T59" fmla="*/ 231 h 347"/>
              <a:gd name="T60" fmla="*/ 186 w 497"/>
              <a:gd name="T61" fmla="*/ 213 h 347"/>
              <a:gd name="T62" fmla="*/ 133 w 497"/>
              <a:gd name="T63" fmla="*/ 231 h 347"/>
              <a:gd name="T64" fmla="*/ 142 w 497"/>
              <a:gd name="T65" fmla="*/ 213 h 347"/>
              <a:gd name="T66" fmla="*/ 159 w 497"/>
              <a:gd name="T67" fmla="*/ 195 h 347"/>
              <a:gd name="T68" fmla="*/ 133 w 497"/>
              <a:gd name="T69" fmla="*/ 213 h 347"/>
              <a:gd name="T70" fmla="*/ 115 w 497"/>
              <a:gd name="T71" fmla="*/ 231 h 347"/>
              <a:gd name="T72" fmla="*/ 97 w 497"/>
              <a:gd name="T73" fmla="*/ 239 h 347"/>
              <a:gd name="T74" fmla="*/ 133 w 497"/>
              <a:gd name="T75" fmla="*/ 23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347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18"/>
                  <a:pt x="0" y="45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20"/>
                  <a:pt x="27" y="346"/>
                  <a:pt x="53" y="346"/>
                </a:cubicBezTo>
                <a:cubicBezTo>
                  <a:pt x="443" y="346"/>
                  <a:pt x="443" y="346"/>
                  <a:pt x="443" y="346"/>
                </a:cubicBezTo>
                <a:cubicBezTo>
                  <a:pt x="478" y="346"/>
                  <a:pt x="496" y="320"/>
                  <a:pt x="496" y="292"/>
                </a:cubicBezTo>
                <a:cubicBezTo>
                  <a:pt x="496" y="45"/>
                  <a:pt x="496" y="45"/>
                  <a:pt x="496" y="45"/>
                </a:cubicBezTo>
                <a:cubicBezTo>
                  <a:pt x="496" y="18"/>
                  <a:pt x="478" y="0"/>
                  <a:pt x="443" y="0"/>
                </a:cubicBezTo>
                <a:close/>
                <a:moveTo>
                  <a:pt x="443" y="292"/>
                </a:moveTo>
                <a:lnTo>
                  <a:pt x="443" y="292"/>
                </a:lnTo>
                <a:cubicBezTo>
                  <a:pt x="53" y="292"/>
                  <a:pt x="53" y="292"/>
                  <a:pt x="53" y="29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443" y="142"/>
                  <a:pt x="443" y="142"/>
                  <a:pt x="443" y="142"/>
                </a:cubicBezTo>
                <a:lnTo>
                  <a:pt x="443" y="292"/>
                </a:lnTo>
                <a:close/>
                <a:moveTo>
                  <a:pt x="443" y="71"/>
                </a:moveTo>
                <a:lnTo>
                  <a:pt x="443" y="71"/>
                </a:lnTo>
                <a:cubicBezTo>
                  <a:pt x="53" y="71"/>
                  <a:pt x="53" y="71"/>
                  <a:pt x="53" y="71"/>
                </a:cubicBezTo>
                <a:cubicBezTo>
                  <a:pt x="53" y="45"/>
                  <a:pt x="53" y="45"/>
                  <a:pt x="53" y="45"/>
                </a:cubicBezTo>
                <a:cubicBezTo>
                  <a:pt x="443" y="45"/>
                  <a:pt x="443" y="45"/>
                  <a:pt x="443" y="45"/>
                </a:cubicBezTo>
                <a:lnTo>
                  <a:pt x="443" y="71"/>
                </a:lnTo>
                <a:close/>
                <a:moveTo>
                  <a:pt x="97" y="195"/>
                </a:moveTo>
                <a:lnTo>
                  <a:pt x="97" y="195"/>
                </a:lnTo>
                <a:cubicBezTo>
                  <a:pt x="97" y="213"/>
                  <a:pt x="97" y="213"/>
                  <a:pt x="97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195"/>
                  <a:pt x="115" y="195"/>
                  <a:pt x="115" y="195"/>
                </a:cubicBezTo>
                <a:lnTo>
                  <a:pt x="97" y="195"/>
                </a:lnTo>
                <a:close/>
                <a:moveTo>
                  <a:pt x="186" y="231"/>
                </a:moveTo>
                <a:lnTo>
                  <a:pt x="186" y="231"/>
                </a:lnTo>
                <a:cubicBezTo>
                  <a:pt x="186" y="239"/>
                  <a:pt x="186" y="239"/>
                  <a:pt x="186" y="239"/>
                </a:cubicBezTo>
                <a:cubicBezTo>
                  <a:pt x="221" y="239"/>
                  <a:pt x="221" y="239"/>
                  <a:pt x="221" y="239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13"/>
                  <a:pt x="230" y="213"/>
                  <a:pt x="230" y="213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195"/>
                  <a:pt x="248" y="195"/>
                  <a:pt x="248" y="195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03" y="213"/>
                  <a:pt x="203" y="213"/>
                  <a:pt x="203" y="213"/>
                </a:cubicBezTo>
                <a:cubicBezTo>
                  <a:pt x="203" y="231"/>
                  <a:pt x="203" y="231"/>
                  <a:pt x="203" y="231"/>
                </a:cubicBezTo>
                <a:lnTo>
                  <a:pt x="186" y="231"/>
                </a:lnTo>
                <a:close/>
                <a:moveTo>
                  <a:pt x="248" y="239"/>
                </a:moveTo>
                <a:lnTo>
                  <a:pt x="248" y="239"/>
                </a:lnTo>
                <a:cubicBezTo>
                  <a:pt x="248" y="231"/>
                  <a:pt x="248" y="231"/>
                  <a:pt x="248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39"/>
                  <a:pt x="230" y="239"/>
                  <a:pt x="230" y="239"/>
                </a:cubicBezTo>
                <a:lnTo>
                  <a:pt x="248" y="239"/>
                </a:lnTo>
                <a:close/>
                <a:moveTo>
                  <a:pt x="177" y="239"/>
                </a:moveTo>
                <a:lnTo>
                  <a:pt x="177" y="239"/>
                </a:lnTo>
                <a:cubicBezTo>
                  <a:pt x="177" y="231"/>
                  <a:pt x="177" y="231"/>
                  <a:pt x="177" y="231"/>
                </a:cubicBezTo>
                <a:cubicBezTo>
                  <a:pt x="142" y="231"/>
                  <a:pt x="142" y="231"/>
                  <a:pt x="142" y="231"/>
                </a:cubicBezTo>
                <a:cubicBezTo>
                  <a:pt x="142" y="239"/>
                  <a:pt x="142" y="239"/>
                  <a:pt x="142" y="239"/>
                </a:cubicBezTo>
                <a:lnTo>
                  <a:pt x="177" y="239"/>
                </a:lnTo>
                <a:close/>
                <a:moveTo>
                  <a:pt x="186" y="213"/>
                </a:moveTo>
                <a:lnTo>
                  <a:pt x="186" y="213"/>
                </a:lnTo>
                <a:cubicBezTo>
                  <a:pt x="203" y="213"/>
                  <a:pt x="203" y="213"/>
                  <a:pt x="203" y="213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77" y="231"/>
                  <a:pt x="177" y="231"/>
                  <a:pt x="177" y="231"/>
                </a:cubicBezTo>
                <a:cubicBezTo>
                  <a:pt x="186" y="231"/>
                  <a:pt x="186" y="231"/>
                  <a:pt x="186" y="231"/>
                </a:cubicBezTo>
                <a:lnTo>
                  <a:pt x="186" y="213"/>
                </a:lnTo>
                <a:close/>
                <a:moveTo>
                  <a:pt x="133" y="231"/>
                </a:moveTo>
                <a:lnTo>
                  <a:pt x="133" y="231"/>
                </a:lnTo>
                <a:cubicBezTo>
                  <a:pt x="142" y="231"/>
                  <a:pt x="142" y="231"/>
                  <a:pt x="142" y="231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33" y="195"/>
                  <a:pt x="133" y="195"/>
                  <a:pt x="133" y="195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39"/>
                  <a:pt x="97" y="239"/>
                  <a:pt x="97" y="239"/>
                </a:cubicBezTo>
                <a:cubicBezTo>
                  <a:pt x="133" y="239"/>
                  <a:pt x="133" y="239"/>
                  <a:pt x="133" y="239"/>
                </a:cubicBezTo>
                <a:lnTo>
                  <a:pt x="133" y="2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8" name="Freeform 112"/>
          <p:cNvSpPr>
            <a:spLocks noChangeArrowheads="1"/>
          </p:cNvSpPr>
          <p:nvPr userDrawn="1"/>
        </p:nvSpPr>
        <p:spPr bwMode="auto">
          <a:xfrm>
            <a:off x="366704" y="1310492"/>
            <a:ext cx="180861" cy="207580"/>
          </a:xfrm>
          <a:custGeom>
            <a:avLst/>
            <a:gdLst>
              <a:gd name="T0" fmla="*/ 345 w 390"/>
              <a:gd name="T1" fmla="*/ 0 h 444"/>
              <a:gd name="T2" fmla="*/ 0 w 390"/>
              <a:gd name="T3" fmla="*/ 53 h 444"/>
              <a:gd name="T4" fmla="*/ 44 w 390"/>
              <a:gd name="T5" fmla="*/ 443 h 444"/>
              <a:gd name="T6" fmla="*/ 389 w 390"/>
              <a:gd name="T7" fmla="*/ 399 h 444"/>
              <a:gd name="T8" fmla="*/ 345 w 390"/>
              <a:gd name="T9" fmla="*/ 0 h 444"/>
              <a:gd name="T10" fmla="*/ 345 w 390"/>
              <a:gd name="T11" fmla="*/ 399 h 444"/>
              <a:gd name="T12" fmla="*/ 44 w 390"/>
              <a:gd name="T13" fmla="*/ 53 h 444"/>
              <a:gd name="T14" fmla="*/ 345 w 390"/>
              <a:gd name="T15" fmla="*/ 399 h 444"/>
              <a:gd name="T16" fmla="*/ 221 w 390"/>
              <a:gd name="T17" fmla="*/ 275 h 444"/>
              <a:gd name="T18" fmla="*/ 97 w 390"/>
              <a:gd name="T19" fmla="*/ 302 h 444"/>
              <a:gd name="T20" fmla="*/ 221 w 390"/>
              <a:gd name="T21" fmla="*/ 275 h 444"/>
              <a:gd name="T22" fmla="*/ 292 w 390"/>
              <a:gd name="T23" fmla="*/ 177 h 444"/>
              <a:gd name="T24" fmla="*/ 195 w 390"/>
              <a:gd name="T25" fmla="*/ 196 h 444"/>
              <a:gd name="T26" fmla="*/ 292 w 390"/>
              <a:gd name="T27" fmla="*/ 177 h 444"/>
              <a:gd name="T28" fmla="*/ 195 w 390"/>
              <a:gd name="T29" fmla="*/ 151 h 444"/>
              <a:gd name="T30" fmla="*/ 292 w 390"/>
              <a:gd name="T31" fmla="*/ 98 h 444"/>
              <a:gd name="T32" fmla="*/ 195 w 390"/>
              <a:gd name="T33" fmla="*/ 151 h 444"/>
              <a:gd name="T34" fmla="*/ 168 w 390"/>
              <a:gd name="T35" fmla="*/ 98 h 444"/>
              <a:gd name="T36" fmla="*/ 97 w 390"/>
              <a:gd name="T37" fmla="*/ 196 h 444"/>
              <a:gd name="T38" fmla="*/ 168 w 390"/>
              <a:gd name="T39" fmla="*/ 98 h 444"/>
              <a:gd name="T40" fmla="*/ 141 w 390"/>
              <a:gd name="T41" fmla="*/ 222 h 444"/>
              <a:gd name="T42" fmla="*/ 97 w 390"/>
              <a:gd name="T43" fmla="*/ 249 h 444"/>
              <a:gd name="T44" fmla="*/ 141 w 390"/>
              <a:gd name="T45" fmla="*/ 222 h 444"/>
              <a:gd name="T46" fmla="*/ 168 w 390"/>
              <a:gd name="T47" fmla="*/ 249 h 444"/>
              <a:gd name="T48" fmla="*/ 292 w 390"/>
              <a:gd name="T49" fmla="*/ 222 h 444"/>
              <a:gd name="T50" fmla="*/ 168 w 390"/>
              <a:gd name="T51" fmla="*/ 249 h 444"/>
              <a:gd name="T52" fmla="*/ 292 w 390"/>
              <a:gd name="T53" fmla="*/ 319 h 444"/>
              <a:gd name="T54" fmla="*/ 97 w 390"/>
              <a:gd name="T55" fmla="*/ 346 h 444"/>
              <a:gd name="T56" fmla="*/ 292 w 390"/>
              <a:gd name="T57" fmla="*/ 319 h 444"/>
              <a:gd name="T58" fmla="*/ 248 w 390"/>
              <a:gd name="T59" fmla="*/ 302 h 444"/>
              <a:gd name="T60" fmla="*/ 292 w 390"/>
              <a:gd name="T61" fmla="*/ 275 h 444"/>
              <a:gd name="T62" fmla="*/ 248 w 390"/>
              <a:gd name="T63" fmla="*/ 30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0" h="444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7" y="443"/>
                  <a:pt x="44" y="443"/>
                </a:cubicBezTo>
                <a:cubicBezTo>
                  <a:pt x="345" y="443"/>
                  <a:pt x="345" y="443"/>
                  <a:pt x="345" y="443"/>
                </a:cubicBezTo>
                <a:cubicBezTo>
                  <a:pt x="372" y="443"/>
                  <a:pt x="389" y="425"/>
                  <a:pt x="389" y="399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27"/>
                  <a:pt x="372" y="0"/>
                  <a:pt x="345" y="0"/>
                </a:cubicBezTo>
                <a:close/>
                <a:moveTo>
                  <a:pt x="345" y="399"/>
                </a:moveTo>
                <a:lnTo>
                  <a:pt x="345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399"/>
                </a:lnTo>
                <a:close/>
                <a:moveTo>
                  <a:pt x="221" y="275"/>
                </a:moveTo>
                <a:lnTo>
                  <a:pt x="221" y="275"/>
                </a:lnTo>
                <a:cubicBezTo>
                  <a:pt x="97" y="275"/>
                  <a:pt x="97" y="275"/>
                  <a:pt x="97" y="275"/>
                </a:cubicBezTo>
                <a:cubicBezTo>
                  <a:pt x="97" y="302"/>
                  <a:pt x="97" y="302"/>
                  <a:pt x="97" y="302"/>
                </a:cubicBezTo>
                <a:cubicBezTo>
                  <a:pt x="221" y="302"/>
                  <a:pt x="221" y="302"/>
                  <a:pt x="221" y="302"/>
                </a:cubicBezTo>
                <a:lnTo>
                  <a:pt x="221" y="275"/>
                </a:lnTo>
                <a:close/>
                <a:moveTo>
                  <a:pt x="292" y="177"/>
                </a:moveTo>
                <a:lnTo>
                  <a:pt x="292" y="177"/>
                </a:lnTo>
                <a:cubicBezTo>
                  <a:pt x="195" y="177"/>
                  <a:pt x="195" y="177"/>
                  <a:pt x="195" y="177"/>
                </a:cubicBezTo>
                <a:cubicBezTo>
                  <a:pt x="195" y="196"/>
                  <a:pt x="195" y="196"/>
                  <a:pt x="195" y="196"/>
                </a:cubicBezTo>
                <a:cubicBezTo>
                  <a:pt x="292" y="196"/>
                  <a:pt x="292" y="196"/>
                  <a:pt x="292" y="196"/>
                </a:cubicBezTo>
                <a:lnTo>
                  <a:pt x="292" y="177"/>
                </a:lnTo>
                <a:close/>
                <a:moveTo>
                  <a:pt x="195" y="151"/>
                </a:moveTo>
                <a:lnTo>
                  <a:pt x="195" y="151"/>
                </a:lnTo>
                <a:cubicBezTo>
                  <a:pt x="292" y="151"/>
                  <a:pt x="292" y="151"/>
                  <a:pt x="292" y="151"/>
                </a:cubicBezTo>
                <a:cubicBezTo>
                  <a:pt x="292" y="98"/>
                  <a:pt x="292" y="98"/>
                  <a:pt x="292" y="98"/>
                </a:cubicBezTo>
                <a:cubicBezTo>
                  <a:pt x="195" y="98"/>
                  <a:pt x="195" y="98"/>
                  <a:pt x="195" y="98"/>
                </a:cubicBezTo>
                <a:lnTo>
                  <a:pt x="195" y="151"/>
                </a:lnTo>
                <a:close/>
                <a:moveTo>
                  <a:pt x="168" y="98"/>
                </a:moveTo>
                <a:lnTo>
                  <a:pt x="168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98"/>
                </a:lnTo>
                <a:close/>
                <a:moveTo>
                  <a:pt x="141" y="222"/>
                </a:moveTo>
                <a:lnTo>
                  <a:pt x="141" y="222"/>
                </a:lnTo>
                <a:cubicBezTo>
                  <a:pt x="97" y="222"/>
                  <a:pt x="97" y="222"/>
                  <a:pt x="97" y="222"/>
                </a:cubicBezTo>
                <a:cubicBezTo>
                  <a:pt x="97" y="249"/>
                  <a:pt x="97" y="249"/>
                  <a:pt x="97" y="249"/>
                </a:cubicBezTo>
                <a:cubicBezTo>
                  <a:pt x="141" y="249"/>
                  <a:pt x="141" y="249"/>
                  <a:pt x="141" y="249"/>
                </a:cubicBezTo>
                <a:lnTo>
                  <a:pt x="141" y="222"/>
                </a:lnTo>
                <a:close/>
                <a:moveTo>
                  <a:pt x="168" y="249"/>
                </a:moveTo>
                <a:lnTo>
                  <a:pt x="168" y="249"/>
                </a:lnTo>
                <a:cubicBezTo>
                  <a:pt x="292" y="249"/>
                  <a:pt x="292" y="249"/>
                  <a:pt x="292" y="249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168" y="222"/>
                  <a:pt x="168" y="222"/>
                  <a:pt x="168" y="222"/>
                </a:cubicBezTo>
                <a:lnTo>
                  <a:pt x="168" y="249"/>
                </a:lnTo>
                <a:close/>
                <a:moveTo>
                  <a:pt x="292" y="319"/>
                </a:moveTo>
                <a:lnTo>
                  <a:pt x="292" y="319"/>
                </a:lnTo>
                <a:cubicBezTo>
                  <a:pt x="97" y="319"/>
                  <a:pt x="97" y="319"/>
                  <a:pt x="97" y="319"/>
                </a:cubicBezTo>
                <a:cubicBezTo>
                  <a:pt x="97" y="346"/>
                  <a:pt x="97" y="346"/>
                  <a:pt x="97" y="346"/>
                </a:cubicBezTo>
                <a:cubicBezTo>
                  <a:pt x="292" y="346"/>
                  <a:pt x="292" y="346"/>
                  <a:pt x="292" y="346"/>
                </a:cubicBezTo>
                <a:lnTo>
                  <a:pt x="292" y="319"/>
                </a:lnTo>
                <a:close/>
                <a:moveTo>
                  <a:pt x="248" y="302"/>
                </a:moveTo>
                <a:lnTo>
                  <a:pt x="248" y="302"/>
                </a:lnTo>
                <a:cubicBezTo>
                  <a:pt x="292" y="302"/>
                  <a:pt x="292" y="302"/>
                  <a:pt x="292" y="302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48" y="275"/>
                  <a:pt x="248" y="275"/>
                  <a:pt x="248" y="275"/>
                </a:cubicBezTo>
                <a:lnTo>
                  <a:pt x="248" y="3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0" name="Freeform 115"/>
          <p:cNvSpPr>
            <a:spLocks noChangeArrowheads="1"/>
          </p:cNvSpPr>
          <p:nvPr userDrawn="1"/>
        </p:nvSpPr>
        <p:spPr bwMode="auto">
          <a:xfrm>
            <a:off x="1753993" y="1760590"/>
            <a:ext cx="187026" cy="232241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2" name="Freeform 117"/>
          <p:cNvSpPr>
            <a:spLocks noChangeArrowheads="1"/>
          </p:cNvSpPr>
          <p:nvPr userDrawn="1"/>
        </p:nvSpPr>
        <p:spPr bwMode="auto">
          <a:xfrm>
            <a:off x="2662408" y="1777032"/>
            <a:ext cx="215799" cy="199357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lnTo>
                  <a:pt x="266" y="426"/>
                </a:ln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3" name="Freeform 118"/>
          <p:cNvSpPr>
            <a:spLocks noChangeArrowheads="1"/>
          </p:cNvSpPr>
          <p:nvPr userDrawn="1"/>
        </p:nvSpPr>
        <p:spPr bwMode="auto">
          <a:xfrm>
            <a:off x="3137168" y="1777032"/>
            <a:ext cx="191138" cy="203468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4" name="Freeform 119"/>
          <p:cNvSpPr>
            <a:spLocks noChangeArrowheads="1"/>
          </p:cNvSpPr>
          <p:nvPr userDrawn="1"/>
        </p:nvSpPr>
        <p:spPr bwMode="auto">
          <a:xfrm>
            <a:off x="5428761" y="1772922"/>
            <a:ext cx="232241" cy="207579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5" name="Freeform 120"/>
          <p:cNvSpPr>
            <a:spLocks noChangeArrowheads="1"/>
          </p:cNvSpPr>
          <p:nvPr userDrawn="1"/>
        </p:nvSpPr>
        <p:spPr bwMode="auto">
          <a:xfrm>
            <a:off x="5015657" y="1302271"/>
            <a:ext cx="131535" cy="224022"/>
          </a:xfrm>
          <a:custGeom>
            <a:avLst/>
            <a:gdLst>
              <a:gd name="T0" fmla="*/ 150 w 283"/>
              <a:gd name="T1" fmla="*/ 9 h 479"/>
              <a:gd name="T2" fmla="*/ 150 w 283"/>
              <a:gd name="T3" fmla="*/ 9 h 479"/>
              <a:gd name="T4" fmla="*/ 132 w 283"/>
              <a:gd name="T5" fmla="*/ 9 h 479"/>
              <a:gd name="T6" fmla="*/ 0 w 283"/>
              <a:gd name="T7" fmla="*/ 345 h 479"/>
              <a:gd name="T8" fmla="*/ 141 w 283"/>
              <a:gd name="T9" fmla="*/ 478 h 479"/>
              <a:gd name="T10" fmla="*/ 282 w 283"/>
              <a:gd name="T11" fmla="*/ 345 h 479"/>
              <a:gd name="T12" fmla="*/ 150 w 283"/>
              <a:gd name="T13" fmla="*/ 9 h 479"/>
              <a:gd name="T14" fmla="*/ 123 w 283"/>
              <a:gd name="T15" fmla="*/ 204 h 479"/>
              <a:gd name="T16" fmla="*/ 123 w 283"/>
              <a:gd name="T17" fmla="*/ 204 h 479"/>
              <a:gd name="T18" fmla="*/ 123 w 283"/>
              <a:gd name="T19" fmla="*/ 221 h 479"/>
              <a:gd name="T20" fmla="*/ 97 w 283"/>
              <a:gd name="T21" fmla="*/ 336 h 479"/>
              <a:gd name="T22" fmla="*/ 70 w 283"/>
              <a:gd name="T23" fmla="*/ 372 h 479"/>
              <a:gd name="T24" fmla="*/ 44 w 283"/>
              <a:gd name="T25" fmla="*/ 345 h 479"/>
              <a:gd name="T26" fmla="*/ 88 w 283"/>
              <a:gd name="T27" fmla="*/ 221 h 479"/>
              <a:gd name="T28" fmla="*/ 114 w 283"/>
              <a:gd name="T29" fmla="*/ 194 h 479"/>
              <a:gd name="T30" fmla="*/ 123 w 283"/>
              <a:gd name="T31" fmla="*/ 194 h 479"/>
              <a:gd name="T32" fmla="*/ 123 w 283"/>
              <a:gd name="T33" fmla="*/ 20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3" h="479">
                <a:moveTo>
                  <a:pt x="150" y="9"/>
                </a:moveTo>
                <a:lnTo>
                  <a:pt x="150" y="9"/>
                </a:lnTo>
                <a:cubicBezTo>
                  <a:pt x="150" y="0"/>
                  <a:pt x="141" y="0"/>
                  <a:pt x="132" y="9"/>
                </a:cubicBezTo>
                <a:cubicBezTo>
                  <a:pt x="114" y="185"/>
                  <a:pt x="0" y="221"/>
                  <a:pt x="0" y="345"/>
                </a:cubicBezTo>
                <a:cubicBezTo>
                  <a:pt x="0" y="416"/>
                  <a:pt x="70" y="478"/>
                  <a:pt x="141" y="478"/>
                </a:cubicBezTo>
                <a:cubicBezTo>
                  <a:pt x="220" y="478"/>
                  <a:pt x="282" y="416"/>
                  <a:pt x="282" y="345"/>
                </a:cubicBezTo>
                <a:cubicBezTo>
                  <a:pt x="282" y="221"/>
                  <a:pt x="167" y="185"/>
                  <a:pt x="150" y="9"/>
                </a:cubicBezTo>
                <a:close/>
                <a:moveTo>
                  <a:pt x="123" y="204"/>
                </a:moveTo>
                <a:lnTo>
                  <a:pt x="123" y="204"/>
                </a:lnTo>
                <a:cubicBezTo>
                  <a:pt x="123" y="204"/>
                  <a:pt x="123" y="213"/>
                  <a:pt x="123" y="221"/>
                </a:cubicBezTo>
                <a:cubicBezTo>
                  <a:pt x="114" y="257"/>
                  <a:pt x="97" y="292"/>
                  <a:pt x="97" y="336"/>
                </a:cubicBezTo>
                <a:cubicBezTo>
                  <a:pt x="97" y="363"/>
                  <a:pt x="88" y="372"/>
                  <a:pt x="70" y="372"/>
                </a:cubicBezTo>
                <a:cubicBezTo>
                  <a:pt x="53" y="372"/>
                  <a:pt x="44" y="363"/>
                  <a:pt x="44" y="345"/>
                </a:cubicBezTo>
                <a:cubicBezTo>
                  <a:pt x="44" y="292"/>
                  <a:pt x="70" y="257"/>
                  <a:pt x="88" y="221"/>
                </a:cubicBezTo>
                <a:cubicBezTo>
                  <a:pt x="97" y="213"/>
                  <a:pt x="106" y="204"/>
                  <a:pt x="114" y="194"/>
                </a:cubicBezTo>
                <a:lnTo>
                  <a:pt x="123" y="194"/>
                </a:lnTo>
                <a:lnTo>
                  <a:pt x="123" y="2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6" name="Freeform 122"/>
          <p:cNvSpPr>
            <a:spLocks noChangeArrowheads="1"/>
          </p:cNvSpPr>
          <p:nvPr userDrawn="1"/>
        </p:nvSpPr>
        <p:spPr bwMode="auto">
          <a:xfrm>
            <a:off x="3591376" y="1789364"/>
            <a:ext cx="207579" cy="174695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7" name="Freeform 123"/>
          <p:cNvSpPr>
            <a:spLocks noChangeArrowheads="1"/>
          </p:cNvSpPr>
          <p:nvPr userDrawn="1"/>
        </p:nvSpPr>
        <p:spPr bwMode="auto">
          <a:xfrm>
            <a:off x="4516234" y="1764701"/>
            <a:ext cx="211689" cy="215799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8" name="Freeform 124"/>
          <p:cNvSpPr>
            <a:spLocks noChangeArrowheads="1"/>
          </p:cNvSpPr>
          <p:nvPr userDrawn="1"/>
        </p:nvSpPr>
        <p:spPr bwMode="auto">
          <a:xfrm>
            <a:off x="4962221" y="1760590"/>
            <a:ext cx="240463" cy="232241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9" name="Freeform 126"/>
          <p:cNvSpPr>
            <a:spLocks noChangeArrowheads="1"/>
          </p:cNvSpPr>
          <p:nvPr userDrawn="1"/>
        </p:nvSpPr>
        <p:spPr bwMode="auto">
          <a:xfrm>
            <a:off x="5891190" y="1772922"/>
            <a:ext cx="232243" cy="211689"/>
          </a:xfrm>
          <a:custGeom>
            <a:avLst/>
            <a:gdLst>
              <a:gd name="T0" fmla="*/ 247 w 497"/>
              <a:gd name="T1" fmla="*/ 274 h 452"/>
              <a:gd name="T2" fmla="*/ 247 w 497"/>
              <a:gd name="T3" fmla="*/ 274 h 452"/>
              <a:gd name="T4" fmla="*/ 363 w 497"/>
              <a:gd name="T5" fmla="*/ 230 h 452"/>
              <a:gd name="T6" fmla="*/ 337 w 497"/>
              <a:gd name="T7" fmla="*/ 151 h 452"/>
              <a:gd name="T8" fmla="*/ 247 w 497"/>
              <a:gd name="T9" fmla="*/ 186 h 452"/>
              <a:gd name="T10" fmla="*/ 168 w 497"/>
              <a:gd name="T11" fmla="*/ 151 h 452"/>
              <a:gd name="T12" fmla="*/ 133 w 497"/>
              <a:gd name="T13" fmla="*/ 230 h 452"/>
              <a:gd name="T14" fmla="*/ 247 w 497"/>
              <a:gd name="T15" fmla="*/ 274 h 452"/>
              <a:gd name="T16" fmla="*/ 247 w 497"/>
              <a:gd name="T17" fmla="*/ 106 h 452"/>
              <a:gd name="T18" fmla="*/ 247 w 497"/>
              <a:gd name="T19" fmla="*/ 106 h 452"/>
              <a:gd name="T20" fmla="*/ 309 w 497"/>
              <a:gd name="T21" fmla="*/ 88 h 452"/>
              <a:gd name="T22" fmla="*/ 284 w 497"/>
              <a:gd name="T23" fmla="*/ 17 h 452"/>
              <a:gd name="T24" fmla="*/ 247 w 497"/>
              <a:gd name="T25" fmla="*/ 0 h 452"/>
              <a:gd name="T26" fmla="*/ 212 w 497"/>
              <a:gd name="T27" fmla="*/ 17 h 452"/>
              <a:gd name="T28" fmla="*/ 186 w 497"/>
              <a:gd name="T29" fmla="*/ 88 h 452"/>
              <a:gd name="T30" fmla="*/ 247 w 497"/>
              <a:gd name="T31" fmla="*/ 106 h 452"/>
              <a:gd name="T32" fmla="*/ 469 w 497"/>
              <a:gd name="T33" fmla="*/ 301 h 452"/>
              <a:gd name="T34" fmla="*/ 469 w 497"/>
              <a:gd name="T35" fmla="*/ 301 h 452"/>
              <a:gd name="T36" fmla="*/ 372 w 497"/>
              <a:gd name="T37" fmla="*/ 266 h 452"/>
              <a:gd name="T38" fmla="*/ 381 w 497"/>
              <a:gd name="T39" fmla="*/ 292 h 452"/>
              <a:gd name="T40" fmla="*/ 247 w 497"/>
              <a:gd name="T41" fmla="*/ 345 h 452"/>
              <a:gd name="T42" fmla="*/ 115 w 497"/>
              <a:gd name="T43" fmla="*/ 292 h 452"/>
              <a:gd name="T44" fmla="*/ 124 w 497"/>
              <a:gd name="T45" fmla="*/ 266 h 452"/>
              <a:gd name="T46" fmla="*/ 26 w 497"/>
              <a:gd name="T47" fmla="*/ 301 h 452"/>
              <a:gd name="T48" fmla="*/ 26 w 497"/>
              <a:gd name="T49" fmla="*/ 345 h 452"/>
              <a:gd name="T50" fmla="*/ 203 w 497"/>
              <a:gd name="T51" fmla="*/ 434 h 452"/>
              <a:gd name="T52" fmla="*/ 292 w 497"/>
              <a:gd name="T53" fmla="*/ 434 h 452"/>
              <a:gd name="T54" fmla="*/ 469 w 497"/>
              <a:gd name="T55" fmla="*/ 345 h 452"/>
              <a:gd name="T56" fmla="*/ 469 w 497"/>
              <a:gd name="T57" fmla="*/ 30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1" name="Freeform 129"/>
          <p:cNvSpPr>
            <a:spLocks noChangeArrowheads="1"/>
          </p:cNvSpPr>
          <p:nvPr userDrawn="1"/>
        </p:nvSpPr>
        <p:spPr bwMode="auto">
          <a:xfrm>
            <a:off x="4078468" y="1781143"/>
            <a:ext cx="156198" cy="191137"/>
          </a:xfrm>
          <a:custGeom>
            <a:avLst/>
            <a:gdLst>
              <a:gd name="T0" fmla="*/ 168 w 337"/>
              <a:gd name="T1" fmla="*/ 0 h 409"/>
              <a:gd name="T2" fmla="*/ 168 w 337"/>
              <a:gd name="T3" fmla="*/ 0 h 409"/>
              <a:gd name="T4" fmla="*/ 0 w 337"/>
              <a:gd name="T5" fmla="*/ 62 h 409"/>
              <a:gd name="T6" fmla="*/ 35 w 337"/>
              <a:gd name="T7" fmla="*/ 363 h 409"/>
              <a:gd name="T8" fmla="*/ 168 w 337"/>
              <a:gd name="T9" fmla="*/ 408 h 409"/>
              <a:gd name="T10" fmla="*/ 301 w 337"/>
              <a:gd name="T11" fmla="*/ 363 h 409"/>
              <a:gd name="T12" fmla="*/ 336 w 337"/>
              <a:gd name="T13" fmla="*/ 62 h 409"/>
              <a:gd name="T14" fmla="*/ 168 w 337"/>
              <a:gd name="T15" fmla="*/ 0 h 409"/>
              <a:gd name="T16" fmla="*/ 168 w 337"/>
              <a:gd name="T17" fmla="*/ 107 h 409"/>
              <a:gd name="T18" fmla="*/ 168 w 337"/>
              <a:gd name="T19" fmla="*/ 107 h 409"/>
              <a:gd name="T20" fmla="*/ 35 w 337"/>
              <a:gd name="T21" fmla="*/ 71 h 409"/>
              <a:gd name="T22" fmla="*/ 168 w 337"/>
              <a:gd name="T23" fmla="*/ 36 h 409"/>
              <a:gd name="T24" fmla="*/ 301 w 337"/>
              <a:gd name="T25" fmla="*/ 71 h 409"/>
              <a:gd name="T26" fmla="*/ 168 w 337"/>
              <a:gd name="T27" fmla="*/ 10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2" name="Freeform 133"/>
          <p:cNvSpPr>
            <a:spLocks noChangeArrowheads="1"/>
          </p:cNvSpPr>
          <p:nvPr userDrawn="1"/>
        </p:nvSpPr>
        <p:spPr bwMode="auto">
          <a:xfrm>
            <a:off x="8648450" y="1317330"/>
            <a:ext cx="232241" cy="224021"/>
          </a:xfrm>
          <a:custGeom>
            <a:avLst/>
            <a:gdLst>
              <a:gd name="T0" fmla="*/ 425 w 497"/>
              <a:gd name="T1" fmla="*/ 160 h 480"/>
              <a:gd name="T2" fmla="*/ 425 w 497"/>
              <a:gd name="T3" fmla="*/ 160 h 480"/>
              <a:gd name="T4" fmla="*/ 372 w 497"/>
              <a:gd name="T5" fmla="*/ 18 h 480"/>
              <a:gd name="T6" fmla="*/ 346 w 497"/>
              <a:gd name="T7" fmla="*/ 9 h 480"/>
              <a:gd name="T8" fmla="*/ 9 w 497"/>
              <a:gd name="T9" fmla="*/ 134 h 480"/>
              <a:gd name="T10" fmla="*/ 0 w 497"/>
              <a:gd name="T11" fmla="*/ 160 h 480"/>
              <a:gd name="T12" fmla="*/ 53 w 497"/>
              <a:gd name="T13" fmla="*/ 302 h 480"/>
              <a:gd name="T14" fmla="*/ 53 w 497"/>
              <a:gd name="T15" fmla="*/ 222 h 480"/>
              <a:gd name="T16" fmla="*/ 115 w 497"/>
              <a:gd name="T17" fmla="*/ 160 h 480"/>
              <a:gd name="T18" fmla="*/ 203 w 497"/>
              <a:gd name="T19" fmla="*/ 160 h 480"/>
              <a:gd name="T20" fmla="*/ 309 w 497"/>
              <a:gd name="T21" fmla="*/ 89 h 480"/>
              <a:gd name="T22" fmla="*/ 372 w 497"/>
              <a:gd name="T23" fmla="*/ 160 h 480"/>
              <a:gd name="T24" fmla="*/ 425 w 497"/>
              <a:gd name="T25" fmla="*/ 160 h 480"/>
              <a:gd name="T26" fmla="*/ 478 w 497"/>
              <a:gd name="T27" fmla="*/ 204 h 480"/>
              <a:gd name="T28" fmla="*/ 478 w 497"/>
              <a:gd name="T29" fmla="*/ 204 h 480"/>
              <a:gd name="T30" fmla="*/ 115 w 497"/>
              <a:gd name="T31" fmla="*/ 204 h 480"/>
              <a:gd name="T32" fmla="*/ 97 w 497"/>
              <a:gd name="T33" fmla="*/ 222 h 480"/>
              <a:gd name="T34" fmla="*/ 97 w 497"/>
              <a:gd name="T35" fmla="*/ 462 h 480"/>
              <a:gd name="T36" fmla="*/ 115 w 497"/>
              <a:gd name="T37" fmla="*/ 479 h 480"/>
              <a:gd name="T38" fmla="*/ 478 w 497"/>
              <a:gd name="T39" fmla="*/ 479 h 480"/>
              <a:gd name="T40" fmla="*/ 496 w 497"/>
              <a:gd name="T41" fmla="*/ 462 h 480"/>
              <a:gd name="T42" fmla="*/ 496 w 497"/>
              <a:gd name="T43" fmla="*/ 222 h 480"/>
              <a:gd name="T44" fmla="*/ 478 w 497"/>
              <a:gd name="T45" fmla="*/ 204 h 480"/>
              <a:gd name="T46" fmla="*/ 452 w 497"/>
              <a:gd name="T47" fmla="*/ 426 h 480"/>
              <a:gd name="T48" fmla="*/ 452 w 497"/>
              <a:gd name="T49" fmla="*/ 426 h 480"/>
              <a:gd name="T50" fmla="*/ 150 w 497"/>
              <a:gd name="T51" fmla="*/ 426 h 480"/>
              <a:gd name="T52" fmla="*/ 150 w 497"/>
              <a:gd name="T53" fmla="*/ 391 h 480"/>
              <a:gd name="T54" fmla="*/ 195 w 497"/>
              <a:gd name="T55" fmla="*/ 275 h 480"/>
              <a:gd name="T56" fmla="*/ 265 w 497"/>
              <a:gd name="T57" fmla="*/ 364 h 480"/>
              <a:gd name="T58" fmla="*/ 328 w 497"/>
              <a:gd name="T59" fmla="*/ 302 h 480"/>
              <a:gd name="T60" fmla="*/ 416 w 497"/>
              <a:gd name="T61" fmla="*/ 266 h 480"/>
              <a:gd name="T62" fmla="*/ 452 w 497"/>
              <a:gd name="T63" fmla="*/ 347 h 480"/>
              <a:gd name="T64" fmla="*/ 452 w 497"/>
              <a:gd name="T65" fmla="*/ 42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3" name="Freeform 135"/>
          <p:cNvSpPr>
            <a:spLocks noChangeArrowheads="1"/>
          </p:cNvSpPr>
          <p:nvPr userDrawn="1"/>
        </p:nvSpPr>
        <p:spPr bwMode="auto">
          <a:xfrm>
            <a:off x="7294046" y="1325550"/>
            <a:ext cx="166475" cy="211689"/>
          </a:xfrm>
          <a:custGeom>
            <a:avLst/>
            <a:gdLst>
              <a:gd name="T0" fmla="*/ 302 w 356"/>
              <a:gd name="T1" fmla="*/ 0 h 453"/>
              <a:gd name="T2" fmla="*/ 302 w 356"/>
              <a:gd name="T3" fmla="*/ 0 h 453"/>
              <a:gd name="T4" fmla="*/ 53 w 356"/>
              <a:gd name="T5" fmla="*/ 0 h 453"/>
              <a:gd name="T6" fmla="*/ 0 w 356"/>
              <a:gd name="T7" fmla="*/ 54 h 453"/>
              <a:gd name="T8" fmla="*/ 0 w 356"/>
              <a:gd name="T9" fmla="*/ 399 h 453"/>
              <a:gd name="T10" fmla="*/ 53 w 356"/>
              <a:gd name="T11" fmla="*/ 452 h 453"/>
              <a:gd name="T12" fmla="*/ 302 w 356"/>
              <a:gd name="T13" fmla="*/ 452 h 453"/>
              <a:gd name="T14" fmla="*/ 355 w 356"/>
              <a:gd name="T15" fmla="*/ 399 h 453"/>
              <a:gd name="T16" fmla="*/ 355 w 356"/>
              <a:gd name="T17" fmla="*/ 54 h 453"/>
              <a:gd name="T18" fmla="*/ 302 w 356"/>
              <a:gd name="T19" fmla="*/ 0 h 453"/>
              <a:gd name="T20" fmla="*/ 302 w 356"/>
              <a:gd name="T21" fmla="*/ 399 h 453"/>
              <a:gd name="T22" fmla="*/ 302 w 356"/>
              <a:gd name="T23" fmla="*/ 399 h 453"/>
              <a:gd name="T24" fmla="*/ 53 w 356"/>
              <a:gd name="T25" fmla="*/ 399 h 453"/>
              <a:gd name="T26" fmla="*/ 53 w 356"/>
              <a:gd name="T27" fmla="*/ 54 h 453"/>
              <a:gd name="T28" fmla="*/ 302 w 356"/>
              <a:gd name="T29" fmla="*/ 54 h 453"/>
              <a:gd name="T30" fmla="*/ 302 w 356"/>
              <a:gd name="T31" fmla="*/ 39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6" h="453">
                <a:moveTo>
                  <a:pt x="302" y="0"/>
                </a:moveTo>
                <a:lnTo>
                  <a:pt x="30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6"/>
                  <a:pt x="27" y="452"/>
                  <a:pt x="53" y="452"/>
                </a:cubicBezTo>
                <a:cubicBezTo>
                  <a:pt x="302" y="452"/>
                  <a:pt x="302" y="452"/>
                  <a:pt x="302" y="452"/>
                </a:cubicBezTo>
                <a:cubicBezTo>
                  <a:pt x="328" y="452"/>
                  <a:pt x="355" y="426"/>
                  <a:pt x="355" y="399"/>
                </a:cubicBezTo>
                <a:cubicBezTo>
                  <a:pt x="355" y="54"/>
                  <a:pt x="355" y="54"/>
                  <a:pt x="355" y="54"/>
                </a:cubicBezTo>
                <a:cubicBezTo>
                  <a:pt x="355" y="27"/>
                  <a:pt x="328" y="0"/>
                  <a:pt x="302" y="0"/>
                </a:cubicBezTo>
                <a:close/>
                <a:moveTo>
                  <a:pt x="302" y="399"/>
                </a:moveTo>
                <a:lnTo>
                  <a:pt x="302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4"/>
                  <a:pt x="53" y="54"/>
                  <a:pt x="53" y="54"/>
                </a:cubicBezTo>
                <a:cubicBezTo>
                  <a:pt x="302" y="54"/>
                  <a:pt x="302" y="54"/>
                  <a:pt x="302" y="54"/>
                </a:cubicBezTo>
                <a:lnTo>
                  <a:pt x="302" y="3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4" name="Freeform 136"/>
          <p:cNvSpPr>
            <a:spLocks noChangeArrowheads="1"/>
          </p:cNvSpPr>
          <p:nvPr userDrawn="1"/>
        </p:nvSpPr>
        <p:spPr bwMode="auto">
          <a:xfrm>
            <a:off x="8186019" y="1350214"/>
            <a:ext cx="232243" cy="160308"/>
          </a:xfrm>
          <a:custGeom>
            <a:avLst/>
            <a:gdLst>
              <a:gd name="T0" fmla="*/ 0 w 498"/>
              <a:gd name="T1" fmla="*/ 44 h 346"/>
              <a:gd name="T2" fmla="*/ 0 w 498"/>
              <a:gd name="T3" fmla="*/ 44 h 346"/>
              <a:gd name="T4" fmla="*/ 0 w 498"/>
              <a:gd name="T5" fmla="*/ 292 h 346"/>
              <a:gd name="T6" fmla="*/ 53 w 498"/>
              <a:gd name="T7" fmla="*/ 345 h 346"/>
              <a:gd name="T8" fmla="*/ 444 w 498"/>
              <a:gd name="T9" fmla="*/ 345 h 346"/>
              <a:gd name="T10" fmla="*/ 497 w 498"/>
              <a:gd name="T11" fmla="*/ 292 h 346"/>
              <a:gd name="T12" fmla="*/ 497 w 498"/>
              <a:gd name="T13" fmla="*/ 44 h 346"/>
              <a:gd name="T14" fmla="*/ 444 w 498"/>
              <a:gd name="T15" fmla="*/ 0 h 346"/>
              <a:gd name="T16" fmla="*/ 53 w 498"/>
              <a:gd name="T17" fmla="*/ 0 h 346"/>
              <a:gd name="T18" fmla="*/ 0 w 498"/>
              <a:gd name="T19" fmla="*/ 44 h 346"/>
              <a:gd name="T20" fmla="*/ 444 w 498"/>
              <a:gd name="T21" fmla="*/ 44 h 346"/>
              <a:gd name="T22" fmla="*/ 444 w 498"/>
              <a:gd name="T23" fmla="*/ 44 h 346"/>
              <a:gd name="T24" fmla="*/ 444 w 498"/>
              <a:gd name="T25" fmla="*/ 292 h 346"/>
              <a:gd name="T26" fmla="*/ 53 w 498"/>
              <a:gd name="T27" fmla="*/ 292 h 346"/>
              <a:gd name="T28" fmla="*/ 53 w 498"/>
              <a:gd name="T29" fmla="*/ 44 h 346"/>
              <a:gd name="T30" fmla="*/ 444 w 498"/>
              <a:gd name="T31" fmla="*/ 4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8" h="346">
                <a:moveTo>
                  <a:pt x="0" y="44"/>
                </a:moveTo>
                <a:lnTo>
                  <a:pt x="0" y="44"/>
                </a:lnTo>
                <a:cubicBezTo>
                  <a:pt x="0" y="292"/>
                  <a:pt x="0" y="292"/>
                  <a:pt x="0" y="292"/>
                </a:cubicBezTo>
                <a:cubicBezTo>
                  <a:pt x="0" y="319"/>
                  <a:pt x="18" y="345"/>
                  <a:pt x="53" y="345"/>
                </a:cubicBezTo>
                <a:cubicBezTo>
                  <a:pt x="444" y="345"/>
                  <a:pt x="444" y="345"/>
                  <a:pt x="444" y="345"/>
                </a:cubicBezTo>
                <a:cubicBezTo>
                  <a:pt x="470" y="345"/>
                  <a:pt x="497" y="319"/>
                  <a:pt x="497" y="292"/>
                </a:cubicBezTo>
                <a:cubicBezTo>
                  <a:pt x="497" y="44"/>
                  <a:pt x="497" y="44"/>
                  <a:pt x="497" y="44"/>
                </a:cubicBezTo>
                <a:cubicBezTo>
                  <a:pt x="497" y="17"/>
                  <a:pt x="470" y="0"/>
                  <a:pt x="44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17"/>
                  <a:pt x="0" y="44"/>
                </a:cubicBezTo>
                <a:close/>
                <a:moveTo>
                  <a:pt x="444" y="44"/>
                </a:moveTo>
                <a:lnTo>
                  <a:pt x="444" y="44"/>
                </a:lnTo>
                <a:cubicBezTo>
                  <a:pt x="444" y="292"/>
                  <a:pt x="444" y="292"/>
                  <a:pt x="444" y="292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53" y="44"/>
                  <a:pt x="53" y="44"/>
                  <a:pt x="53" y="44"/>
                </a:cubicBezTo>
                <a:lnTo>
                  <a:pt x="444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5" name="Freeform 141"/>
          <p:cNvSpPr>
            <a:spLocks noChangeArrowheads="1"/>
          </p:cNvSpPr>
          <p:nvPr userDrawn="1"/>
        </p:nvSpPr>
        <p:spPr bwMode="auto">
          <a:xfrm>
            <a:off x="7723591" y="1313220"/>
            <a:ext cx="232241" cy="236352"/>
          </a:xfrm>
          <a:custGeom>
            <a:avLst/>
            <a:gdLst>
              <a:gd name="T0" fmla="*/ 479 w 497"/>
              <a:gd name="T1" fmla="*/ 186 h 506"/>
              <a:gd name="T2" fmla="*/ 479 w 497"/>
              <a:gd name="T3" fmla="*/ 186 h 506"/>
              <a:gd name="T4" fmla="*/ 292 w 497"/>
              <a:gd name="T5" fmla="*/ 142 h 506"/>
              <a:gd name="T6" fmla="*/ 266 w 497"/>
              <a:gd name="T7" fmla="*/ 17 h 506"/>
              <a:gd name="T8" fmla="*/ 239 w 497"/>
              <a:gd name="T9" fmla="*/ 0 h 506"/>
              <a:gd name="T10" fmla="*/ 17 w 497"/>
              <a:gd name="T11" fmla="*/ 61 h 506"/>
              <a:gd name="T12" fmla="*/ 0 w 497"/>
              <a:gd name="T13" fmla="*/ 89 h 506"/>
              <a:gd name="T14" fmla="*/ 79 w 497"/>
              <a:gd name="T15" fmla="*/ 390 h 506"/>
              <a:gd name="T16" fmla="*/ 107 w 497"/>
              <a:gd name="T17" fmla="*/ 399 h 506"/>
              <a:gd name="T18" fmla="*/ 195 w 497"/>
              <a:gd name="T19" fmla="*/ 372 h 506"/>
              <a:gd name="T20" fmla="*/ 177 w 497"/>
              <a:gd name="T21" fmla="*/ 425 h 506"/>
              <a:gd name="T22" fmla="*/ 195 w 497"/>
              <a:gd name="T23" fmla="*/ 443 h 506"/>
              <a:gd name="T24" fmla="*/ 398 w 497"/>
              <a:gd name="T25" fmla="*/ 496 h 506"/>
              <a:gd name="T26" fmla="*/ 426 w 497"/>
              <a:gd name="T27" fmla="*/ 487 h 506"/>
              <a:gd name="T28" fmla="*/ 496 w 497"/>
              <a:gd name="T29" fmla="*/ 212 h 506"/>
              <a:gd name="T30" fmla="*/ 479 w 497"/>
              <a:gd name="T31" fmla="*/ 186 h 506"/>
              <a:gd name="T32" fmla="*/ 35 w 497"/>
              <a:gd name="T33" fmla="*/ 97 h 506"/>
              <a:gd name="T34" fmla="*/ 35 w 497"/>
              <a:gd name="T35" fmla="*/ 97 h 506"/>
              <a:gd name="T36" fmla="*/ 230 w 497"/>
              <a:gd name="T37" fmla="*/ 44 h 506"/>
              <a:gd name="T38" fmla="*/ 310 w 497"/>
              <a:gd name="T39" fmla="*/ 310 h 506"/>
              <a:gd name="T40" fmla="*/ 116 w 497"/>
              <a:gd name="T41" fmla="*/ 364 h 506"/>
              <a:gd name="T42" fmla="*/ 35 w 497"/>
              <a:gd name="T43" fmla="*/ 97 h 506"/>
              <a:gd name="T44" fmla="*/ 389 w 497"/>
              <a:gd name="T45" fmla="*/ 461 h 506"/>
              <a:gd name="T46" fmla="*/ 389 w 497"/>
              <a:gd name="T47" fmla="*/ 461 h 506"/>
              <a:gd name="T48" fmla="*/ 222 w 497"/>
              <a:gd name="T49" fmla="*/ 417 h 506"/>
              <a:gd name="T50" fmla="*/ 230 w 497"/>
              <a:gd name="T51" fmla="*/ 364 h 506"/>
              <a:gd name="T52" fmla="*/ 328 w 497"/>
              <a:gd name="T53" fmla="*/ 336 h 506"/>
              <a:gd name="T54" fmla="*/ 345 w 497"/>
              <a:gd name="T55" fmla="*/ 319 h 506"/>
              <a:gd name="T56" fmla="*/ 310 w 497"/>
              <a:gd name="T57" fmla="*/ 177 h 506"/>
              <a:gd name="T58" fmla="*/ 451 w 497"/>
              <a:gd name="T59" fmla="*/ 212 h 506"/>
              <a:gd name="T60" fmla="*/ 389 w 497"/>
              <a:gd name="T61" fmla="*/ 46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2" name="Freeform 155"/>
          <p:cNvSpPr>
            <a:spLocks noChangeArrowheads="1"/>
          </p:cNvSpPr>
          <p:nvPr userDrawn="1"/>
        </p:nvSpPr>
        <p:spPr bwMode="auto">
          <a:xfrm>
            <a:off x="8204717" y="1764701"/>
            <a:ext cx="215801" cy="23224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3" name="Freeform 156"/>
          <p:cNvSpPr>
            <a:spLocks noChangeArrowheads="1"/>
          </p:cNvSpPr>
          <p:nvPr userDrawn="1"/>
        </p:nvSpPr>
        <p:spPr bwMode="auto">
          <a:xfrm>
            <a:off x="7787504" y="1764701"/>
            <a:ext cx="123314" cy="232241"/>
          </a:xfrm>
          <a:custGeom>
            <a:avLst/>
            <a:gdLst>
              <a:gd name="T0" fmla="*/ 194 w 266"/>
              <a:gd name="T1" fmla="*/ 248 h 497"/>
              <a:gd name="T2" fmla="*/ 194 w 266"/>
              <a:gd name="T3" fmla="*/ 248 h 497"/>
              <a:gd name="T4" fmla="*/ 194 w 266"/>
              <a:gd name="T5" fmla="*/ 26 h 497"/>
              <a:gd name="T6" fmla="*/ 168 w 266"/>
              <a:gd name="T7" fmla="*/ 0 h 497"/>
              <a:gd name="T8" fmla="*/ 88 w 266"/>
              <a:gd name="T9" fmla="*/ 0 h 497"/>
              <a:gd name="T10" fmla="*/ 71 w 266"/>
              <a:gd name="T11" fmla="*/ 26 h 497"/>
              <a:gd name="T12" fmla="*/ 71 w 266"/>
              <a:gd name="T13" fmla="*/ 248 h 497"/>
              <a:gd name="T14" fmla="*/ 0 w 266"/>
              <a:gd name="T15" fmla="*/ 364 h 497"/>
              <a:gd name="T16" fmla="*/ 132 w 266"/>
              <a:gd name="T17" fmla="*/ 496 h 497"/>
              <a:gd name="T18" fmla="*/ 265 w 266"/>
              <a:gd name="T19" fmla="*/ 364 h 497"/>
              <a:gd name="T20" fmla="*/ 194 w 266"/>
              <a:gd name="T21" fmla="*/ 248 h 497"/>
              <a:gd name="T22" fmla="*/ 132 w 266"/>
              <a:gd name="T23" fmla="*/ 452 h 497"/>
              <a:gd name="T24" fmla="*/ 132 w 266"/>
              <a:gd name="T25" fmla="*/ 452 h 497"/>
              <a:gd name="T26" fmla="*/ 44 w 266"/>
              <a:gd name="T27" fmla="*/ 364 h 497"/>
              <a:gd name="T28" fmla="*/ 106 w 266"/>
              <a:gd name="T29" fmla="*/ 283 h 497"/>
              <a:gd name="T30" fmla="*/ 106 w 266"/>
              <a:gd name="T31" fmla="*/ 98 h 497"/>
              <a:gd name="T32" fmla="*/ 159 w 266"/>
              <a:gd name="T33" fmla="*/ 98 h 497"/>
              <a:gd name="T34" fmla="*/ 159 w 266"/>
              <a:gd name="T35" fmla="*/ 283 h 497"/>
              <a:gd name="T36" fmla="*/ 212 w 266"/>
              <a:gd name="T37" fmla="*/ 364 h 497"/>
              <a:gd name="T38" fmla="*/ 132 w 266"/>
              <a:gd name="T39" fmla="*/ 452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6" h="497">
                <a:moveTo>
                  <a:pt x="194" y="248"/>
                </a:moveTo>
                <a:lnTo>
                  <a:pt x="194" y="248"/>
                </a:lnTo>
                <a:cubicBezTo>
                  <a:pt x="194" y="26"/>
                  <a:pt x="194" y="26"/>
                  <a:pt x="194" y="26"/>
                </a:cubicBezTo>
                <a:cubicBezTo>
                  <a:pt x="194" y="17"/>
                  <a:pt x="185" y="0"/>
                  <a:pt x="16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71" y="0"/>
                  <a:pt x="71" y="17"/>
                  <a:pt x="71" y="26"/>
                </a:cubicBezTo>
                <a:cubicBezTo>
                  <a:pt x="71" y="248"/>
                  <a:pt x="71" y="248"/>
                  <a:pt x="71" y="248"/>
                </a:cubicBezTo>
                <a:cubicBezTo>
                  <a:pt x="26" y="266"/>
                  <a:pt x="0" y="310"/>
                  <a:pt x="0" y="364"/>
                </a:cubicBezTo>
                <a:cubicBezTo>
                  <a:pt x="0" y="443"/>
                  <a:pt x="62" y="496"/>
                  <a:pt x="132" y="496"/>
                </a:cubicBezTo>
                <a:cubicBezTo>
                  <a:pt x="204" y="496"/>
                  <a:pt x="265" y="443"/>
                  <a:pt x="265" y="364"/>
                </a:cubicBezTo>
                <a:cubicBezTo>
                  <a:pt x="265" y="310"/>
                  <a:pt x="239" y="266"/>
                  <a:pt x="194" y="248"/>
                </a:cubicBezTo>
                <a:close/>
                <a:moveTo>
                  <a:pt x="132" y="452"/>
                </a:moveTo>
                <a:lnTo>
                  <a:pt x="132" y="452"/>
                </a:lnTo>
                <a:cubicBezTo>
                  <a:pt x="88" y="452"/>
                  <a:pt x="44" y="408"/>
                  <a:pt x="44" y="364"/>
                </a:cubicBezTo>
                <a:cubicBezTo>
                  <a:pt x="44" y="328"/>
                  <a:pt x="71" y="292"/>
                  <a:pt x="106" y="283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283"/>
                  <a:pt x="159" y="283"/>
                  <a:pt x="159" y="283"/>
                </a:cubicBezTo>
                <a:cubicBezTo>
                  <a:pt x="194" y="292"/>
                  <a:pt x="212" y="328"/>
                  <a:pt x="212" y="364"/>
                </a:cubicBezTo>
                <a:cubicBezTo>
                  <a:pt x="212" y="408"/>
                  <a:pt x="177" y="452"/>
                  <a:pt x="132" y="4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6" name="Freeform 160"/>
          <p:cNvSpPr>
            <a:spLocks noChangeArrowheads="1"/>
          </p:cNvSpPr>
          <p:nvPr userDrawn="1"/>
        </p:nvSpPr>
        <p:spPr bwMode="auto">
          <a:xfrm>
            <a:off x="6361840" y="1314602"/>
            <a:ext cx="215799" cy="187027"/>
          </a:xfrm>
          <a:custGeom>
            <a:avLst/>
            <a:gdLst>
              <a:gd name="T0" fmla="*/ 44 w 461"/>
              <a:gd name="T1" fmla="*/ 124 h 400"/>
              <a:gd name="T2" fmla="*/ 44 w 461"/>
              <a:gd name="T3" fmla="*/ 124 h 400"/>
              <a:gd name="T4" fmla="*/ 221 w 461"/>
              <a:gd name="T5" fmla="*/ 106 h 400"/>
              <a:gd name="T6" fmla="*/ 328 w 461"/>
              <a:gd name="T7" fmla="*/ 142 h 400"/>
              <a:gd name="T8" fmla="*/ 443 w 461"/>
              <a:gd name="T9" fmla="*/ 89 h 400"/>
              <a:gd name="T10" fmla="*/ 451 w 461"/>
              <a:gd name="T11" fmla="*/ 53 h 400"/>
              <a:gd name="T12" fmla="*/ 416 w 461"/>
              <a:gd name="T13" fmla="*/ 53 h 400"/>
              <a:gd name="T14" fmla="*/ 239 w 461"/>
              <a:gd name="T15" fmla="*/ 62 h 400"/>
              <a:gd name="T16" fmla="*/ 18 w 461"/>
              <a:gd name="T17" fmla="*/ 89 h 400"/>
              <a:gd name="T18" fmla="*/ 9 w 461"/>
              <a:gd name="T19" fmla="*/ 124 h 400"/>
              <a:gd name="T20" fmla="*/ 44 w 461"/>
              <a:gd name="T21" fmla="*/ 124 h 400"/>
              <a:gd name="T22" fmla="*/ 416 w 461"/>
              <a:gd name="T23" fmla="*/ 178 h 400"/>
              <a:gd name="T24" fmla="*/ 416 w 461"/>
              <a:gd name="T25" fmla="*/ 178 h 400"/>
              <a:gd name="T26" fmla="*/ 239 w 461"/>
              <a:gd name="T27" fmla="*/ 195 h 400"/>
              <a:gd name="T28" fmla="*/ 18 w 461"/>
              <a:gd name="T29" fmla="*/ 213 h 400"/>
              <a:gd name="T30" fmla="*/ 9 w 461"/>
              <a:gd name="T31" fmla="*/ 248 h 400"/>
              <a:gd name="T32" fmla="*/ 44 w 461"/>
              <a:gd name="T33" fmla="*/ 248 h 400"/>
              <a:gd name="T34" fmla="*/ 221 w 461"/>
              <a:gd name="T35" fmla="*/ 240 h 400"/>
              <a:gd name="T36" fmla="*/ 328 w 461"/>
              <a:gd name="T37" fmla="*/ 275 h 400"/>
              <a:gd name="T38" fmla="*/ 443 w 461"/>
              <a:gd name="T39" fmla="*/ 222 h 400"/>
              <a:gd name="T40" fmla="*/ 451 w 461"/>
              <a:gd name="T41" fmla="*/ 187 h 400"/>
              <a:gd name="T42" fmla="*/ 416 w 461"/>
              <a:gd name="T43" fmla="*/ 178 h 400"/>
              <a:gd name="T44" fmla="*/ 416 w 461"/>
              <a:gd name="T45" fmla="*/ 302 h 400"/>
              <a:gd name="T46" fmla="*/ 416 w 461"/>
              <a:gd name="T47" fmla="*/ 302 h 400"/>
              <a:gd name="T48" fmla="*/ 239 w 461"/>
              <a:gd name="T49" fmla="*/ 319 h 400"/>
              <a:gd name="T50" fmla="*/ 18 w 461"/>
              <a:gd name="T51" fmla="*/ 337 h 400"/>
              <a:gd name="T52" fmla="*/ 9 w 461"/>
              <a:gd name="T53" fmla="*/ 372 h 400"/>
              <a:gd name="T54" fmla="*/ 44 w 461"/>
              <a:gd name="T55" fmla="*/ 381 h 400"/>
              <a:gd name="T56" fmla="*/ 221 w 461"/>
              <a:gd name="T57" fmla="*/ 363 h 400"/>
              <a:gd name="T58" fmla="*/ 328 w 461"/>
              <a:gd name="T59" fmla="*/ 399 h 400"/>
              <a:gd name="T60" fmla="*/ 443 w 461"/>
              <a:gd name="T61" fmla="*/ 346 h 400"/>
              <a:gd name="T62" fmla="*/ 451 w 461"/>
              <a:gd name="T63" fmla="*/ 310 h 400"/>
              <a:gd name="T64" fmla="*/ 416 w 461"/>
              <a:gd name="T65" fmla="*/ 30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61" h="400">
                <a:moveTo>
                  <a:pt x="44" y="124"/>
                </a:moveTo>
                <a:lnTo>
                  <a:pt x="44" y="124"/>
                </a:lnTo>
                <a:cubicBezTo>
                  <a:pt x="88" y="89"/>
                  <a:pt x="124" y="62"/>
                  <a:pt x="221" y="106"/>
                </a:cubicBezTo>
                <a:cubicBezTo>
                  <a:pt x="266" y="133"/>
                  <a:pt x="301" y="142"/>
                  <a:pt x="328" y="142"/>
                </a:cubicBezTo>
                <a:cubicBezTo>
                  <a:pt x="381" y="142"/>
                  <a:pt x="416" y="115"/>
                  <a:pt x="443" y="89"/>
                </a:cubicBezTo>
                <a:cubicBezTo>
                  <a:pt x="451" y="80"/>
                  <a:pt x="460" y="62"/>
                  <a:pt x="451" y="53"/>
                </a:cubicBezTo>
                <a:cubicBezTo>
                  <a:pt x="443" y="44"/>
                  <a:pt x="425" y="44"/>
                  <a:pt x="416" y="53"/>
                </a:cubicBezTo>
                <a:cubicBezTo>
                  <a:pt x="372" y="89"/>
                  <a:pt x="337" y="115"/>
                  <a:pt x="239" y="62"/>
                </a:cubicBezTo>
                <a:cubicBezTo>
                  <a:pt x="124" y="0"/>
                  <a:pt x="62" y="44"/>
                  <a:pt x="18" y="89"/>
                </a:cubicBezTo>
                <a:cubicBezTo>
                  <a:pt x="9" y="97"/>
                  <a:pt x="0" y="115"/>
                  <a:pt x="9" y="124"/>
                </a:cubicBezTo>
                <a:cubicBezTo>
                  <a:pt x="18" y="133"/>
                  <a:pt x="35" y="133"/>
                  <a:pt x="44" y="124"/>
                </a:cubicBezTo>
                <a:close/>
                <a:moveTo>
                  <a:pt x="416" y="178"/>
                </a:moveTo>
                <a:lnTo>
                  <a:pt x="416" y="178"/>
                </a:lnTo>
                <a:cubicBezTo>
                  <a:pt x="372" y="213"/>
                  <a:pt x="337" y="248"/>
                  <a:pt x="239" y="195"/>
                </a:cubicBezTo>
                <a:cubicBezTo>
                  <a:pt x="124" y="124"/>
                  <a:pt x="62" y="178"/>
                  <a:pt x="18" y="213"/>
                </a:cubicBezTo>
                <a:cubicBezTo>
                  <a:pt x="9" y="222"/>
                  <a:pt x="0" y="240"/>
                  <a:pt x="9" y="248"/>
                </a:cubicBezTo>
                <a:cubicBezTo>
                  <a:pt x="18" y="257"/>
                  <a:pt x="35" y="257"/>
                  <a:pt x="44" y="248"/>
                </a:cubicBezTo>
                <a:cubicBezTo>
                  <a:pt x="88" y="213"/>
                  <a:pt x="124" y="187"/>
                  <a:pt x="221" y="240"/>
                </a:cubicBezTo>
                <a:cubicBezTo>
                  <a:pt x="266" y="266"/>
                  <a:pt x="301" y="275"/>
                  <a:pt x="328" y="275"/>
                </a:cubicBezTo>
                <a:cubicBezTo>
                  <a:pt x="381" y="275"/>
                  <a:pt x="416" y="240"/>
                  <a:pt x="443" y="222"/>
                </a:cubicBezTo>
                <a:cubicBezTo>
                  <a:pt x="451" y="213"/>
                  <a:pt x="460" y="195"/>
                  <a:pt x="451" y="187"/>
                </a:cubicBezTo>
                <a:cubicBezTo>
                  <a:pt x="443" y="168"/>
                  <a:pt x="425" y="168"/>
                  <a:pt x="416" y="178"/>
                </a:cubicBezTo>
                <a:close/>
                <a:moveTo>
                  <a:pt x="416" y="302"/>
                </a:moveTo>
                <a:lnTo>
                  <a:pt x="416" y="302"/>
                </a:lnTo>
                <a:cubicBezTo>
                  <a:pt x="372" y="346"/>
                  <a:pt x="337" y="372"/>
                  <a:pt x="239" y="319"/>
                </a:cubicBezTo>
                <a:cubicBezTo>
                  <a:pt x="124" y="248"/>
                  <a:pt x="62" y="302"/>
                  <a:pt x="18" y="337"/>
                </a:cubicBezTo>
                <a:cubicBezTo>
                  <a:pt x="9" y="346"/>
                  <a:pt x="0" y="363"/>
                  <a:pt x="9" y="372"/>
                </a:cubicBezTo>
                <a:cubicBezTo>
                  <a:pt x="18" y="390"/>
                  <a:pt x="35" y="390"/>
                  <a:pt x="44" y="381"/>
                </a:cubicBezTo>
                <a:cubicBezTo>
                  <a:pt x="88" y="337"/>
                  <a:pt x="124" y="310"/>
                  <a:pt x="221" y="363"/>
                </a:cubicBezTo>
                <a:cubicBezTo>
                  <a:pt x="266" y="390"/>
                  <a:pt x="301" y="399"/>
                  <a:pt x="328" y="399"/>
                </a:cubicBezTo>
                <a:cubicBezTo>
                  <a:pt x="381" y="399"/>
                  <a:pt x="416" y="372"/>
                  <a:pt x="443" y="346"/>
                </a:cubicBezTo>
                <a:cubicBezTo>
                  <a:pt x="451" y="337"/>
                  <a:pt x="460" y="319"/>
                  <a:pt x="451" y="310"/>
                </a:cubicBezTo>
                <a:cubicBezTo>
                  <a:pt x="443" y="302"/>
                  <a:pt x="425" y="293"/>
                  <a:pt x="416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9" name="Freeform 167"/>
          <p:cNvSpPr>
            <a:spLocks noChangeArrowheads="1"/>
          </p:cNvSpPr>
          <p:nvPr userDrawn="1"/>
        </p:nvSpPr>
        <p:spPr bwMode="auto">
          <a:xfrm>
            <a:off x="7304523" y="2270212"/>
            <a:ext cx="195247" cy="195247"/>
          </a:xfrm>
          <a:custGeom>
            <a:avLst/>
            <a:gdLst>
              <a:gd name="T0" fmla="*/ 177 w 418"/>
              <a:gd name="T1" fmla="*/ 0 h 417"/>
              <a:gd name="T2" fmla="*/ 177 w 418"/>
              <a:gd name="T3" fmla="*/ 0 h 417"/>
              <a:gd name="T4" fmla="*/ 0 w 418"/>
              <a:gd name="T5" fmla="*/ 176 h 417"/>
              <a:gd name="T6" fmla="*/ 177 w 418"/>
              <a:gd name="T7" fmla="*/ 176 h 417"/>
              <a:gd name="T8" fmla="*/ 177 w 418"/>
              <a:gd name="T9" fmla="*/ 0 h 417"/>
              <a:gd name="T10" fmla="*/ 230 w 418"/>
              <a:gd name="T11" fmla="*/ 0 h 417"/>
              <a:gd name="T12" fmla="*/ 230 w 418"/>
              <a:gd name="T13" fmla="*/ 0 h 417"/>
              <a:gd name="T14" fmla="*/ 230 w 418"/>
              <a:gd name="T15" fmla="*/ 203 h 417"/>
              <a:gd name="T16" fmla="*/ 204 w 418"/>
              <a:gd name="T17" fmla="*/ 229 h 417"/>
              <a:gd name="T18" fmla="*/ 0 w 418"/>
              <a:gd name="T19" fmla="*/ 229 h 417"/>
              <a:gd name="T20" fmla="*/ 204 w 418"/>
              <a:gd name="T21" fmla="*/ 416 h 417"/>
              <a:gd name="T22" fmla="*/ 417 w 418"/>
              <a:gd name="T23" fmla="*/ 203 h 417"/>
              <a:gd name="T24" fmla="*/ 230 w 418"/>
              <a:gd name="T25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8" h="417">
                <a:moveTo>
                  <a:pt x="177" y="0"/>
                </a:moveTo>
                <a:lnTo>
                  <a:pt x="177" y="0"/>
                </a:lnTo>
                <a:cubicBezTo>
                  <a:pt x="80" y="9"/>
                  <a:pt x="9" y="88"/>
                  <a:pt x="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177" y="0"/>
                </a:lnTo>
                <a:close/>
                <a:moveTo>
                  <a:pt x="230" y="0"/>
                </a:moveTo>
                <a:lnTo>
                  <a:pt x="230" y="0"/>
                </a:lnTo>
                <a:cubicBezTo>
                  <a:pt x="230" y="203"/>
                  <a:pt x="230" y="203"/>
                  <a:pt x="230" y="203"/>
                </a:cubicBezTo>
                <a:cubicBezTo>
                  <a:pt x="230" y="221"/>
                  <a:pt x="222" y="229"/>
                  <a:pt x="204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9" y="336"/>
                  <a:pt x="98" y="416"/>
                  <a:pt x="204" y="416"/>
                </a:cubicBezTo>
                <a:cubicBezTo>
                  <a:pt x="319" y="416"/>
                  <a:pt x="417" y="319"/>
                  <a:pt x="417" y="203"/>
                </a:cubicBezTo>
                <a:cubicBezTo>
                  <a:pt x="417" y="97"/>
                  <a:pt x="337" y="9"/>
                  <a:pt x="2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0" name="Freeform 168"/>
          <p:cNvSpPr>
            <a:spLocks noChangeArrowheads="1"/>
          </p:cNvSpPr>
          <p:nvPr userDrawn="1"/>
        </p:nvSpPr>
        <p:spPr bwMode="auto">
          <a:xfrm>
            <a:off x="8615564" y="1797585"/>
            <a:ext cx="232243" cy="199357"/>
          </a:xfrm>
          <a:custGeom>
            <a:avLst/>
            <a:gdLst>
              <a:gd name="T0" fmla="*/ 17 w 497"/>
              <a:gd name="T1" fmla="*/ 247 h 426"/>
              <a:gd name="T2" fmla="*/ 17 w 497"/>
              <a:gd name="T3" fmla="*/ 247 h 426"/>
              <a:gd name="T4" fmla="*/ 53 w 497"/>
              <a:gd name="T5" fmla="*/ 256 h 426"/>
              <a:gd name="T6" fmla="*/ 80 w 497"/>
              <a:gd name="T7" fmla="*/ 212 h 426"/>
              <a:gd name="T8" fmla="*/ 26 w 497"/>
              <a:gd name="T9" fmla="*/ 203 h 426"/>
              <a:gd name="T10" fmla="*/ 0 w 497"/>
              <a:gd name="T11" fmla="*/ 221 h 426"/>
              <a:gd name="T12" fmla="*/ 17 w 497"/>
              <a:gd name="T13" fmla="*/ 247 h 426"/>
              <a:gd name="T14" fmla="*/ 460 w 497"/>
              <a:gd name="T15" fmla="*/ 256 h 426"/>
              <a:gd name="T16" fmla="*/ 460 w 497"/>
              <a:gd name="T17" fmla="*/ 256 h 426"/>
              <a:gd name="T18" fmla="*/ 345 w 497"/>
              <a:gd name="T19" fmla="*/ 354 h 426"/>
              <a:gd name="T20" fmla="*/ 221 w 497"/>
              <a:gd name="T21" fmla="*/ 256 h 426"/>
              <a:gd name="T22" fmla="*/ 212 w 497"/>
              <a:gd name="T23" fmla="*/ 247 h 426"/>
              <a:gd name="T24" fmla="*/ 194 w 497"/>
              <a:gd name="T25" fmla="*/ 247 h 426"/>
              <a:gd name="T26" fmla="*/ 168 w 497"/>
              <a:gd name="T27" fmla="*/ 283 h 426"/>
              <a:gd name="T28" fmla="*/ 194 w 497"/>
              <a:gd name="T29" fmla="*/ 292 h 426"/>
              <a:gd name="T30" fmla="*/ 337 w 497"/>
              <a:gd name="T31" fmla="*/ 398 h 426"/>
              <a:gd name="T32" fmla="*/ 345 w 497"/>
              <a:gd name="T33" fmla="*/ 407 h 426"/>
              <a:gd name="T34" fmla="*/ 363 w 497"/>
              <a:gd name="T35" fmla="*/ 398 h 426"/>
              <a:gd name="T36" fmla="*/ 487 w 497"/>
              <a:gd name="T37" fmla="*/ 292 h 426"/>
              <a:gd name="T38" fmla="*/ 487 w 497"/>
              <a:gd name="T39" fmla="*/ 256 h 426"/>
              <a:gd name="T40" fmla="*/ 460 w 497"/>
              <a:gd name="T41" fmla="*/ 256 h 426"/>
              <a:gd name="T42" fmla="*/ 212 w 497"/>
              <a:gd name="T43" fmla="*/ 141 h 426"/>
              <a:gd name="T44" fmla="*/ 212 w 497"/>
              <a:gd name="T45" fmla="*/ 141 h 426"/>
              <a:gd name="T46" fmla="*/ 337 w 497"/>
              <a:gd name="T47" fmla="*/ 221 h 426"/>
              <a:gd name="T48" fmla="*/ 372 w 497"/>
              <a:gd name="T49" fmla="*/ 212 h 426"/>
              <a:gd name="T50" fmla="*/ 496 w 497"/>
              <a:gd name="T51" fmla="*/ 35 h 426"/>
              <a:gd name="T52" fmla="*/ 487 w 497"/>
              <a:gd name="T53" fmla="*/ 9 h 426"/>
              <a:gd name="T54" fmla="*/ 452 w 497"/>
              <a:gd name="T55" fmla="*/ 9 h 426"/>
              <a:gd name="T56" fmla="*/ 345 w 497"/>
              <a:gd name="T57" fmla="*/ 177 h 426"/>
              <a:gd name="T58" fmla="*/ 221 w 497"/>
              <a:gd name="T59" fmla="*/ 97 h 426"/>
              <a:gd name="T60" fmla="*/ 203 w 497"/>
              <a:gd name="T61" fmla="*/ 88 h 426"/>
              <a:gd name="T62" fmla="*/ 186 w 497"/>
              <a:gd name="T63" fmla="*/ 106 h 426"/>
              <a:gd name="T64" fmla="*/ 0 w 497"/>
              <a:gd name="T65" fmla="*/ 390 h 426"/>
              <a:gd name="T66" fmla="*/ 9 w 497"/>
              <a:gd name="T67" fmla="*/ 425 h 426"/>
              <a:gd name="T68" fmla="*/ 26 w 497"/>
              <a:gd name="T69" fmla="*/ 425 h 426"/>
              <a:gd name="T70" fmla="*/ 44 w 497"/>
              <a:gd name="T71" fmla="*/ 416 h 426"/>
              <a:gd name="T72" fmla="*/ 212 w 497"/>
              <a:gd name="T73" fmla="*/ 141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" h="426">
                <a:moveTo>
                  <a:pt x="17" y="247"/>
                </a:moveTo>
                <a:lnTo>
                  <a:pt x="17" y="247"/>
                </a:lnTo>
                <a:cubicBezTo>
                  <a:pt x="53" y="256"/>
                  <a:pt x="53" y="256"/>
                  <a:pt x="53" y="256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26" y="203"/>
                  <a:pt x="26" y="203"/>
                  <a:pt x="26" y="203"/>
                </a:cubicBezTo>
                <a:cubicBezTo>
                  <a:pt x="17" y="203"/>
                  <a:pt x="0" y="212"/>
                  <a:pt x="0" y="221"/>
                </a:cubicBezTo>
                <a:cubicBezTo>
                  <a:pt x="0" y="230"/>
                  <a:pt x="9" y="247"/>
                  <a:pt x="17" y="247"/>
                </a:cubicBezTo>
                <a:close/>
                <a:moveTo>
                  <a:pt x="460" y="256"/>
                </a:moveTo>
                <a:lnTo>
                  <a:pt x="460" y="256"/>
                </a:lnTo>
                <a:cubicBezTo>
                  <a:pt x="345" y="354"/>
                  <a:pt x="345" y="354"/>
                  <a:pt x="345" y="354"/>
                </a:cubicBezTo>
                <a:cubicBezTo>
                  <a:pt x="221" y="256"/>
                  <a:pt x="221" y="256"/>
                  <a:pt x="221" y="256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194" y="247"/>
                  <a:pt x="194" y="247"/>
                  <a:pt x="194" y="247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337" y="398"/>
                  <a:pt x="337" y="398"/>
                  <a:pt x="337" y="398"/>
                </a:cubicBezTo>
                <a:cubicBezTo>
                  <a:pt x="337" y="407"/>
                  <a:pt x="345" y="407"/>
                  <a:pt x="345" y="407"/>
                </a:cubicBezTo>
                <a:cubicBezTo>
                  <a:pt x="354" y="407"/>
                  <a:pt x="363" y="407"/>
                  <a:pt x="363" y="398"/>
                </a:cubicBezTo>
                <a:cubicBezTo>
                  <a:pt x="487" y="292"/>
                  <a:pt x="487" y="292"/>
                  <a:pt x="487" y="292"/>
                </a:cubicBezTo>
                <a:cubicBezTo>
                  <a:pt x="496" y="283"/>
                  <a:pt x="496" y="265"/>
                  <a:pt x="487" y="256"/>
                </a:cubicBezTo>
                <a:cubicBezTo>
                  <a:pt x="478" y="247"/>
                  <a:pt x="469" y="247"/>
                  <a:pt x="460" y="256"/>
                </a:cubicBezTo>
                <a:close/>
                <a:moveTo>
                  <a:pt x="212" y="141"/>
                </a:moveTo>
                <a:lnTo>
                  <a:pt x="212" y="141"/>
                </a:lnTo>
                <a:cubicBezTo>
                  <a:pt x="337" y="221"/>
                  <a:pt x="337" y="221"/>
                  <a:pt x="337" y="221"/>
                </a:cubicBezTo>
                <a:cubicBezTo>
                  <a:pt x="345" y="230"/>
                  <a:pt x="363" y="230"/>
                  <a:pt x="372" y="212"/>
                </a:cubicBezTo>
                <a:cubicBezTo>
                  <a:pt x="496" y="35"/>
                  <a:pt x="496" y="35"/>
                  <a:pt x="496" y="35"/>
                </a:cubicBezTo>
                <a:cubicBezTo>
                  <a:pt x="496" y="26"/>
                  <a:pt x="496" y="9"/>
                  <a:pt x="487" y="9"/>
                </a:cubicBezTo>
                <a:cubicBezTo>
                  <a:pt x="478" y="0"/>
                  <a:pt x="460" y="0"/>
                  <a:pt x="452" y="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221" y="97"/>
                  <a:pt x="221" y="97"/>
                  <a:pt x="221" y="97"/>
                </a:cubicBezTo>
                <a:cubicBezTo>
                  <a:pt x="212" y="88"/>
                  <a:pt x="212" y="88"/>
                  <a:pt x="203" y="88"/>
                </a:cubicBezTo>
                <a:cubicBezTo>
                  <a:pt x="194" y="97"/>
                  <a:pt x="194" y="97"/>
                  <a:pt x="186" y="106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407"/>
                  <a:pt x="0" y="416"/>
                  <a:pt x="9" y="425"/>
                </a:cubicBezTo>
                <a:cubicBezTo>
                  <a:pt x="17" y="425"/>
                  <a:pt x="17" y="425"/>
                  <a:pt x="26" y="425"/>
                </a:cubicBezTo>
                <a:cubicBezTo>
                  <a:pt x="26" y="425"/>
                  <a:pt x="35" y="425"/>
                  <a:pt x="44" y="416"/>
                </a:cubicBezTo>
                <a:lnTo>
                  <a:pt x="212" y="1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4" name="Freeform 1"/>
          <p:cNvSpPr>
            <a:spLocks noChangeArrowheads="1"/>
          </p:cNvSpPr>
          <p:nvPr userDrawn="1"/>
        </p:nvSpPr>
        <p:spPr bwMode="auto">
          <a:xfrm>
            <a:off x="5106753" y="3188049"/>
            <a:ext cx="178021" cy="173833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5" name="Freeform 2"/>
          <p:cNvSpPr>
            <a:spLocks noChangeArrowheads="1"/>
          </p:cNvSpPr>
          <p:nvPr userDrawn="1"/>
        </p:nvSpPr>
        <p:spPr bwMode="auto">
          <a:xfrm>
            <a:off x="6053413" y="3183860"/>
            <a:ext cx="169644" cy="182210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6" name="Freeform 3"/>
          <p:cNvSpPr>
            <a:spLocks noChangeArrowheads="1"/>
          </p:cNvSpPr>
          <p:nvPr userDrawn="1"/>
        </p:nvSpPr>
        <p:spPr bwMode="auto">
          <a:xfrm>
            <a:off x="4639707" y="3183860"/>
            <a:ext cx="169646" cy="182210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7" name="Freeform 4"/>
          <p:cNvSpPr>
            <a:spLocks noChangeArrowheads="1"/>
          </p:cNvSpPr>
          <p:nvPr userDrawn="1"/>
        </p:nvSpPr>
        <p:spPr bwMode="auto">
          <a:xfrm>
            <a:off x="5577988" y="3188049"/>
            <a:ext cx="178023" cy="173833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8" name="Freeform 5"/>
          <p:cNvSpPr>
            <a:spLocks noChangeArrowheads="1"/>
          </p:cNvSpPr>
          <p:nvPr userDrawn="1"/>
        </p:nvSpPr>
        <p:spPr bwMode="auto">
          <a:xfrm>
            <a:off x="7004260" y="3188049"/>
            <a:ext cx="157078" cy="173833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9" name="Freeform 6"/>
          <p:cNvSpPr>
            <a:spLocks noChangeArrowheads="1"/>
          </p:cNvSpPr>
          <p:nvPr userDrawn="1"/>
        </p:nvSpPr>
        <p:spPr bwMode="auto">
          <a:xfrm>
            <a:off x="6524647" y="3196426"/>
            <a:ext cx="169646" cy="157078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0" name="Freeform 8"/>
          <p:cNvSpPr>
            <a:spLocks noChangeArrowheads="1"/>
          </p:cNvSpPr>
          <p:nvPr userDrawn="1"/>
        </p:nvSpPr>
        <p:spPr bwMode="auto">
          <a:xfrm>
            <a:off x="863543" y="3667660"/>
            <a:ext cx="173833" cy="154984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1" name="Freeform 9"/>
          <p:cNvSpPr>
            <a:spLocks noChangeArrowheads="1"/>
          </p:cNvSpPr>
          <p:nvPr userDrawn="1"/>
        </p:nvSpPr>
        <p:spPr bwMode="auto">
          <a:xfrm>
            <a:off x="400684" y="3659283"/>
            <a:ext cx="157079" cy="173834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2" name="Freeform 10"/>
          <p:cNvSpPr>
            <a:spLocks noChangeArrowheads="1"/>
          </p:cNvSpPr>
          <p:nvPr userDrawn="1"/>
        </p:nvSpPr>
        <p:spPr bwMode="auto">
          <a:xfrm>
            <a:off x="1313833" y="3638339"/>
            <a:ext cx="219910" cy="215722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3" name="Freeform 11"/>
          <p:cNvSpPr>
            <a:spLocks noChangeArrowheads="1"/>
          </p:cNvSpPr>
          <p:nvPr userDrawn="1"/>
        </p:nvSpPr>
        <p:spPr bwMode="auto">
          <a:xfrm>
            <a:off x="1785069" y="3638339"/>
            <a:ext cx="219909" cy="215722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4" name="Freeform 12"/>
          <p:cNvSpPr>
            <a:spLocks noChangeArrowheads="1"/>
          </p:cNvSpPr>
          <p:nvPr userDrawn="1"/>
        </p:nvSpPr>
        <p:spPr bwMode="auto">
          <a:xfrm>
            <a:off x="2256304" y="3638339"/>
            <a:ext cx="219910" cy="215722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5" name="Freeform 13"/>
          <p:cNvSpPr>
            <a:spLocks noChangeArrowheads="1"/>
          </p:cNvSpPr>
          <p:nvPr userDrawn="1"/>
        </p:nvSpPr>
        <p:spPr bwMode="auto">
          <a:xfrm>
            <a:off x="2727540" y="3638339"/>
            <a:ext cx="219909" cy="215722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6" name="Freeform 14"/>
          <p:cNvSpPr>
            <a:spLocks noChangeArrowheads="1"/>
          </p:cNvSpPr>
          <p:nvPr userDrawn="1"/>
        </p:nvSpPr>
        <p:spPr bwMode="auto">
          <a:xfrm>
            <a:off x="6499515" y="4189162"/>
            <a:ext cx="219910" cy="54454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7" name="Freeform 15"/>
          <p:cNvSpPr>
            <a:spLocks noChangeArrowheads="1"/>
          </p:cNvSpPr>
          <p:nvPr userDrawn="1"/>
        </p:nvSpPr>
        <p:spPr bwMode="auto">
          <a:xfrm>
            <a:off x="6524647" y="4568243"/>
            <a:ext cx="178023" cy="236665"/>
          </a:xfrm>
          <a:custGeom>
            <a:avLst/>
            <a:gdLst>
              <a:gd name="T0" fmla="*/ 266 w 373"/>
              <a:gd name="T1" fmla="*/ 310 h 497"/>
              <a:gd name="T2" fmla="*/ 266 w 373"/>
              <a:gd name="T3" fmla="*/ 310 h 497"/>
              <a:gd name="T4" fmla="*/ 345 w 373"/>
              <a:gd name="T5" fmla="*/ 257 h 497"/>
              <a:gd name="T6" fmla="*/ 301 w 373"/>
              <a:gd name="T7" fmla="*/ 133 h 497"/>
              <a:gd name="T8" fmla="*/ 275 w 373"/>
              <a:gd name="T9" fmla="*/ 115 h 497"/>
              <a:gd name="T10" fmla="*/ 328 w 373"/>
              <a:gd name="T11" fmla="*/ 17 h 497"/>
              <a:gd name="T12" fmla="*/ 301 w 373"/>
              <a:gd name="T13" fmla="*/ 0 h 497"/>
              <a:gd name="T14" fmla="*/ 195 w 373"/>
              <a:gd name="T15" fmla="*/ 177 h 497"/>
              <a:gd name="T16" fmla="*/ 150 w 373"/>
              <a:gd name="T17" fmla="*/ 133 h 497"/>
              <a:gd name="T18" fmla="*/ 88 w 373"/>
              <a:gd name="T19" fmla="*/ 98 h 497"/>
              <a:gd name="T20" fmla="*/ 0 w 373"/>
              <a:gd name="T21" fmla="*/ 257 h 497"/>
              <a:gd name="T22" fmla="*/ 53 w 373"/>
              <a:gd name="T23" fmla="*/ 292 h 497"/>
              <a:gd name="T24" fmla="*/ 124 w 373"/>
              <a:gd name="T25" fmla="*/ 310 h 497"/>
              <a:gd name="T26" fmla="*/ 18 w 373"/>
              <a:gd name="T27" fmla="*/ 487 h 497"/>
              <a:gd name="T28" fmla="*/ 53 w 373"/>
              <a:gd name="T29" fmla="*/ 496 h 497"/>
              <a:gd name="T30" fmla="*/ 106 w 373"/>
              <a:gd name="T31" fmla="*/ 408 h 497"/>
              <a:gd name="T32" fmla="*/ 132 w 373"/>
              <a:gd name="T33" fmla="*/ 426 h 497"/>
              <a:gd name="T34" fmla="*/ 266 w 373"/>
              <a:gd name="T35" fmla="*/ 399 h 497"/>
              <a:gd name="T36" fmla="*/ 266 w 373"/>
              <a:gd name="T37" fmla="*/ 310 h 497"/>
              <a:gd name="T38" fmla="*/ 292 w 373"/>
              <a:gd name="T39" fmla="*/ 160 h 497"/>
              <a:gd name="T40" fmla="*/ 292 w 373"/>
              <a:gd name="T41" fmla="*/ 160 h 497"/>
              <a:gd name="T42" fmla="*/ 319 w 373"/>
              <a:gd name="T43" fmla="*/ 239 h 497"/>
              <a:gd name="T44" fmla="*/ 231 w 373"/>
              <a:gd name="T45" fmla="*/ 266 h 497"/>
              <a:gd name="T46" fmla="*/ 195 w 373"/>
              <a:gd name="T47" fmla="*/ 248 h 497"/>
              <a:gd name="T48" fmla="*/ 195 w 373"/>
              <a:gd name="T49" fmla="*/ 248 h 497"/>
              <a:gd name="T50" fmla="*/ 257 w 373"/>
              <a:gd name="T51" fmla="*/ 142 h 497"/>
              <a:gd name="T52" fmla="*/ 292 w 373"/>
              <a:gd name="T53" fmla="*/ 160 h 497"/>
              <a:gd name="T54" fmla="*/ 71 w 373"/>
              <a:gd name="T55" fmla="*/ 266 h 497"/>
              <a:gd name="T56" fmla="*/ 71 w 373"/>
              <a:gd name="T57" fmla="*/ 266 h 497"/>
              <a:gd name="T58" fmla="*/ 44 w 373"/>
              <a:gd name="T59" fmla="*/ 248 h 497"/>
              <a:gd name="T60" fmla="*/ 106 w 373"/>
              <a:gd name="T61" fmla="*/ 142 h 497"/>
              <a:gd name="T62" fmla="*/ 132 w 373"/>
              <a:gd name="T63" fmla="*/ 160 h 497"/>
              <a:gd name="T64" fmla="*/ 159 w 373"/>
              <a:gd name="T65" fmla="*/ 248 h 497"/>
              <a:gd name="T66" fmla="*/ 71 w 373"/>
              <a:gd name="T67" fmla="*/ 266 h 497"/>
              <a:gd name="T68" fmla="*/ 150 w 373"/>
              <a:gd name="T69" fmla="*/ 399 h 497"/>
              <a:gd name="T70" fmla="*/ 150 w 373"/>
              <a:gd name="T71" fmla="*/ 399 h 497"/>
              <a:gd name="T72" fmla="*/ 115 w 373"/>
              <a:gd name="T73" fmla="*/ 381 h 497"/>
              <a:gd name="T74" fmla="*/ 177 w 373"/>
              <a:gd name="T75" fmla="*/ 274 h 497"/>
              <a:gd name="T76" fmla="*/ 177 w 373"/>
              <a:gd name="T77" fmla="*/ 274 h 497"/>
              <a:gd name="T78" fmla="*/ 213 w 373"/>
              <a:gd name="T79" fmla="*/ 292 h 497"/>
              <a:gd name="T80" fmla="*/ 239 w 373"/>
              <a:gd name="T81" fmla="*/ 381 h 497"/>
              <a:gd name="T82" fmla="*/ 150 w 373"/>
              <a:gd name="T83" fmla="*/ 399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3" h="497">
                <a:moveTo>
                  <a:pt x="266" y="310"/>
                </a:moveTo>
                <a:lnTo>
                  <a:pt x="266" y="310"/>
                </a:lnTo>
                <a:cubicBezTo>
                  <a:pt x="301" y="301"/>
                  <a:pt x="328" y="292"/>
                  <a:pt x="345" y="257"/>
                </a:cubicBezTo>
                <a:cubicBezTo>
                  <a:pt x="372" y="213"/>
                  <a:pt x="354" y="160"/>
                  <a:pt x="301" y="133"/>
                </a:cubicBezTo>
                <a:cubicBezTo>
                  <a:pt x="275" y="115"/>
                  <a:pt x="275" y="115"/>
                  <a:pt x="275" y="115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01" y="0"/>
                  <a:pt x="301" y="0"/>
                  <a:pt x="301" y="0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186" y="160"/>
                  <a:pt x="168" y="142"/>
                  <a:pt x="150" y="133"/>
                </a:cubicBezTo>
                <a:cubicBezTo>
                  <a:pt x="88" y="98"/>
                  <a:pt x="88" y="98"/>
                  <a:pt x="88" y="98"/>
                </a:cubicBezTo>
                <a:cubicBezTo>
                  <a:pt x="0" y="257"/>
                  <a:pt x="0" y="257"/>
                  <a:pt x="0" y="257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79" y="301"/>
                  <a:pt x="106" y="310"/>
                  <a:pt x="124" y="310"/>
                </a:cubicBezTo>
                <a:cubicBezTo>
                  <a:pt x="18" y="487"/>
                  <a:pt x="18" y="487"/>
                  <a:pt x="18" y="487"/>
                </a:cubicBezTo>
                <a:cubicBezTo>
                  <a:pt x="53" y="496"/>
                  <a:pt x="53" y="496"/>
                  <a:pt x="53" y="496"/>
                </a:cubicBezTo>
                <a:cubicBezTo>
                  <a:pt x="106" y="408"/>
                  <a:pt x="106" y="408"/>
                  <a:pt x="106" y="408"/>
                </a:cubicBezTo>
                <a:cubicBezTo>
                  <a:pt x="132" y="426"/>
                  <a:pt x="132" y="426"/>
                  <a:pt x="132" y="426"/>
                </a:cubicBezTo>
                <a:cubicBezTo>
                  <a:pt x="186" y="452"/>
                  <a:pt x="239" y="443"/>
                  <a:pt x="266" y="399"/>
                </a:cubicBezTo>
                <a:cubicBezTo>
                  <a:pt x="284" y="364"/>
                  <a:pt x="284" y="336"/>
                  <a:pt x="266" y="310"/>
                </a:cubicBezTo>
                <a:close/>
                <a:moveTo>
                  <a:pt x="292" y="160"/>
                </a:moveTo>
                <a:lnTo>
                  <a:pt x="292" y="160"/>
                </a:lnTo>
                <a:cubicBezTo>
                  <a:pt x="328" y="177"/>
                  <a:pt x="337" y="213"/>
                  <a:pt x="319" y="239"/>
                </a:cubicBezTo>
                <a:cubicBezTo>
                  <a:pt x="292" y="274"/>
                  <a:pt x="257" y="283"/>
                  <a:pt x="231" y="266"/>
                </a:cubicBezTo>
                <a:cubicBezTo>
                  <a:pt x="195" y="248"/>
                  <a:pt x="195" y="248"/>
                  <a:pt x="195" y="248"/>
                </a:cubicBezTo>
                <a:lnTo>
                  <a:pt x="195" y="248"/>
                </a:lnTo>
                <a:cubicBezTo>
                  <a:pt x="257" y="142"/>
                  <a:pt x="257" y="142"/>
                  <a:pt x="257" y="142"/>
                </a:cubicBezTo>
                <a:lnTo>
                  <a:pt x="292" y="160"/>
                </a:lnTo>
                <a:close/>
                <a:moveTo>
                  <a:pt x="71" y="266"/>
                </a:moveTo>
                <a:lnTo>
                  <a:pt x="71" y="266"/>
                </a:lnTo>
                <a:cubicBezTo>
                  <a:pt x="44" y="248"/>
                  <a:pt x="44" y="248"/>
                  <a:pt x="44" y="248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68" y="177"/>
                  <a:pt x="177" y="213"/>
                  <a:pt x="159" y="248"/>
                </a:cubicBezTo>
                <a:cubicBezTo>
                  <a:pt x="142" y="274"/>
                  <a:pt x="106" y="283"/>
                  <a:pt x="71" y="266"/>
                </a:cubicBezTo>
                <a:close/>
                <a:moveTo>
                  <a:pt x="150" y="399"/>
                </a:moveTo>
                <a:lnTo>
                  <a:pt x="150" y="399"/>
                </a:lnTo>
                <a:cubicBezTo>
                  <a:pt x="115" y="381"/>
                  <a:pt x="115" y="381"/>
                  <a:pt x="115" y="381"/>
                </a:cubicBezTo>
                <a:cubicBezTo>
                  <a:pt x="177" y="274"/>
                  <a:pt x="177" y="274"/>
                  <a:pt x="177" y="274"/>
                </a:cubicBezTo>
                <a:lnTo>
                  <a:pt x="177" y="274"/>
                </a:lnTo>
                <a:cubicBezTo>
                  <a:pt x="213" y="292"/>
                  <a:pt x="213" y="292"/>
                  <a:pt x="213" y="292"/>
                </a:cubicBezTo>
                <a:cubicBezTo>
                  <a:pt x="248" y="310"/>
                  <a:pt x="257" y="345"/>
                  <a:pt x="239" y="381"/>
                </a:cubicBezTo>
                <a:cubicBezTo>
                  <a:pt x="222" y="408"/>
                  <a:pt x="186" y="417"/>
                  <a:pt x="150" y="3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8" name="Freeform 16"/>
          <p:cNvSpPr>
            <a:spLocks noChangeArrowheads="1"/>
          </p:cNvSpPr>
          <p:nvPr userDrawn="1"/>
        </p:nvSpPr>
        <p:spPr bwMode="auto">
          <a:xfrm>
            <a:off x="455138" y="4660396"/>
            <a:ext cx="50265" cy="54454"/>
          </a:xfrm>
          <a:custGeom>
            <a:avLst/>
            <a:gdLst>
              <a:gd name="T0" fmla="*/ 54 w 108"/>
              <a:gd name="T1" fmla="*/ 0 h 116"/>
              <a:gd name="T2" fmla="*/ 54 w 108"/>
              <a:gd name="T3" fmla="*/ 0 h 116"/>
              <a:gd name="T4" fmla="*/ 0 w 108"/>
              <a:gd name="T5" fmla="*/ 53 h 116"/>
              <a:gd name="T6" fmla="*/ 54 w 108"/>
              <a:gd name="T7" fmla="*/ 115 h 116"/>
              <a:gd name="T8" fmla="*/ 107 w 108"/>
              <a:gd name="T9" fmla="*/ 53 h 116"/>
              <a:gd name="T10" fmla="*/ 54 w 108"/>
              <a:gd name="T11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116">
                <a:moveTo>
                  <a:pt x="54" y="0"/>
                </a:moveTo>
                <a:lnTo>
                  <a:pt x="54" y="0"/>
                </a:lnTo>
                <a:cubicBezTo>
                  <a:pt x="18" y="0"/>
                  <a:pt x="0" y="26"/>
                  <a:pt x="0" y="53"/>
                </a:cubicBezTo>
                <a:cubicBezTo>
                  <a:pt x="0" y="88"/>
                  <a:pt x="18" y="115"/>
                  <a:pt x="54" y="115"/>
                </a:cubicBezTo>
                <a:cubicBezTo>
                  <a:pt x="80" y="115"/>
                  <a:pt x="107" y="88"/>
                  <a:pt x="107" y="53"/>
                </a:cubicBezTo>
                <a:cubicBezTo>
                  <a:pt x="107" y="26"/>
                  <a:pt x="80" y="0"/>
                  <a:pt x="5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9" name="Freeform 17"/>
          <p:cNvSpPr>
            <a:spLocks noChangeArrowheads="1"/>
          </p:cNvSpPr>
          <p:nvPr userDrawn="1"/>
        </p:nvSpPr>
        <p:spPr bwMode="auto">
          <a:xfrm>
            <a:off x="7012638" y="4189162"/>
            <a:ext cx="134040" cy="54454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0" name="Freeform 18"/>
          <p:cNvSpPr>
            <a:spLocks noChangeArrowheads="1"/>
          </p:cNvSpPr>
          <p:nvPr userDrawn="1"/>
        </p:nvSpPr>
        <p:spPr bwMode="auto">
          <a:xfrm>
            <a:off x="4677405" y="3688604"/>
            <a:ext cx="92153" cy="108908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1" name="Freeform 19"/>
          <p:cNvSpPr>
            <a:spLocks noChangeArrowheads="1"/>
          </p:cNvSpPr>
          <p:nvPr userDrawn="1"/>
        </p:nvSpPr>
        <p:spPr bwMode="auto">
          <a:xfrm>
            <a:off x="4197794" y="3696982"/>
            <a:ext cx="108908" cy="96341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2" name="Freeform 20"/>
          <p:cNvSpPr>
            <a:spLocks noChangeArrowheads="1"/>
          </p:cNvSpPr>
          <p:nvPr userDrawn="1"/>
        </p:nvSpPr>
        <p:spPr bwMode="auto">
          <a:xfrm>
            <a:off x="3726558" y="3696982"/>
            <a:ext cx="111003" cy="96341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3" name="Freeform 21"/>
          <p:cNvSpPr>
            <a:spLocks noChangeArrowheads="1"/>
          </p:cNvSpPr>
          <p:nvPr userDrawn="1"/>
        </p:nvSpPr>
        <p:spPr bwMode="auto">
          <a:xfrm>
            <a:off x="3263701" y="3688604"/>
            <a:ext cx="92153" cy="108908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4" name="Freeform 22"/>
          <p:cNvSpPr>
            <a:spLocks noChangeArrowheads="1"/>
          </p:cNvSpPr>
          <p:nvPr userDrawn="1"/>
        </p:nvSpPr>
        <p:spPr bwMode="auto">
          <a:xfrm>
            <a:off x="6065979" y="3705360"/>
            <a:ext cx="142418" cy="81682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5" name="Freeform 23"/>
          <p:cNvSpPr>
            <a:spLocks noChangeArrowheads="1"/>
          </p:cNvSpPr>
          <p:nvPr userDrawn="1"/>
        </p:nvSpPr>
        <p:spPr bwMode="auto">
          <a:xfrm>
            <a:off x="5594743" y="3701171"/>
            <a:ext cx="144513" cy="85870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6" name="Freeform 24"/>
          <p:cNvSpPr>
            <a:spLocks noChangeArrowheads="1"/>
          </p:cNvSpPr>
          <p:nvPr userDrawn="1"/>
        </p:nvSpPr>
        <p:spPr bwMode="auto">
          <a:xfrm>
            <a:off x="6566535" y="3676038"/>
            <a:ext cx="85870" cy="140324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7" name="Freeform 25"/>
          <p:cNvSpPr>
            <a:spLocks noChangeArrowheads="1"/>
          </p:cNvSpPr>
          <p:nvPr userDrawn="1"/>
        </p:nvSpPr>
        <p:spPr bwMode="auto">
          <a:xfrm>
            <a:off x="5152830" y="3676038"/>
            <a:ext cx="83775" cy="140324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8" name="Freeform 26"/>
          <p:cNvSpPr>
            <a:spLocks noChangeArrowheads="1"/>
          </p:cNvSpPr>
          <p:nvPr userDrawn="1"/>
        </p:nvSpPr>
        <p:spPr bwMode="auto">
          <a:xfrm>
            <a:off x="5081621" y="4155651"/>
            <a:ext cx="228287" cy="117285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9" name="Freeform 27"/>
          <p:cNvSpPr>
            <a:spLocks noChangeArrowheads="1"/>
          </p:cNvSpPr>
          <p:nvPr userDrawn="1"/>
        </p:nvSpPr>
        <p:spPr bwMode="auto">
          <a:xfrm>
            <a:off x="3665821" y="4155651"/>
            <a:ext cx="228287" cy="117285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0" name="Freeform 28"/>
          <p:cNvSpPr>
            <a:spLocks noChangeArrowheads="1"/>
          </p:cNvSpPr>
          <p:nvPr userDrawn="1"/>
        </p:nvSpPr>
        <p:spPr bwMode="auto">
          <a:xfrm>
            <a:off x="4193604" y="4101198"/>
            <a:ext cx="117285" cy="23247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1" name="Freeform 29"/>
          <p:cNvSpPr>
            <a:spLocks noChangeArrowheads="1"/>
          </p:cNvSpPr>
          <p:nvPr userDrawn="1"/>
        </p:nvSpPr>
        <p:spPr bwMode="auto">
          <a:xfrm>
            <a:off x="4664839" y="4101198"/>
            <a:ext cx="117285" cy="23247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2" name="Freeform 30"/>
          <p:cNvSpPr>
            <a:spLocks noChangeArrowheads="1"/>
          </p:cNvSpPr>
          <p:nvPr userDrawn="1"/>
        </p:nvSpPr>
        <p:spPr bwMode="auto">
          <a:xfrm>
            <a:off x="6974939" y="4580810"/>
            <a:ext cx="211532" cy="215722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3" name="Freeform 31"/>
          <p:cNvSpPr>
            <a:spLocks noChangeArrowheads="1"/>
          </p:cNvSpPr>
          <p:nvPr userDrawn="1"/>
        </p:nvSpPr>
        <p:spPr bwMode="auto">
          <a:xfrm>
            <a:off x="5611498" y="4094914"/>
            <a:ext cx="108908" cy="236665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4" name="Freeform 32"/>
          <p:cNvSpPr>
            <a:spLocks noChangeArrowheads="1"/>
          </p:cNvSpPr>
          <p:nvPr userDrawn="1"/>
        </p:nvSpPr>
        <p:spPr bwMode="auto">
          <a:xfrm>
            <a:off x="2727540" y="3162916"/>
            <a:ext cx="219909" cy="224098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5" name="Freeform 33"/>
          <p:cNvSpPr>
            <a:spLocks noChangeArrowheads="1"/>
          </p:cNvSpPr>
          <p:nvPr userDrawn="1"/>
        </p:nvSpPr>
        <p:spPr bwMode="auto">
          <a:xfrm>
            <a:off x="2289814" y="3175482"/>
            <a:ext cx="152891" cy="198965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6" name="Freeform 34"/>
          <p:cNvSpPr>
            <a:spLocks noChangeArrowheads="1"/>
          </p:cNvSpPr>
          <p:nvPr userDrawn="1"/>
        </p:nvSpPr>
        <p:spPr bwMode="auto">
          <a:xfrm>
            <a:off x="1818580" y="3162916"/>
            <a:ext cx="152889" cy="224098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7" name="Freeform 35"/>
          <p:cNvSpPr>
            <a:spLocks noChangeArrowheads="1"/>
          </p:cNvSpPr>
          <p:nvPr userDrawn="1"/>
        </p:nvSpPr>
        <p:spPr bwMode="auto">
          <a:xfrm>
            <a:off x="3280455" y="3175482"/>
            <a:ext cx="58642" cy="198965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8" name="Freeform 36"/>
          <p:cNvSpPr>
            <a:spLocks noChangeArrowheads="1"/>
          </p:cNvSpPr>
          <p:nvPr userDrawn="1"/>
        </p:nvSpPr>
        <p:spPr bwMode="auto">
          <a:xfrm>
            <a:off x="3705614" y="3175482"/>
            <a:ext cx="152891" cy="198965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9" name="Freeform 37"/>
          <p:cNvSpPr>
            <a:spLocks noChangeArrowheads="1"/>
          </p:cNvSpPr>
          <p:nvPr userDrawn="1"/>
        </p:nvSpPr>
        <p:spPr bwMode="auto">
          <a:xfrm>
            <a:off x="1822768" y="4138919"/>
            <a:ext cx="108908" cy="207343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0" name="Freeform 38"/>
          <p:cNvSpPr>
            <a:spLocks noChangeArrowheads="1"/>
          </p:cNvSpPr>
          <p:nvPr userDrawn="1"/>
        </p:nvSpPr>
        <p:spPr bwMode="auto">
          <a:xfrm>
            <a:off x="7050337" y="3688604"/>
            <a:ext cx="62831" cy="108908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1" name="Freeform 39"/>
          <p:cNvSpPr>
            <a:spLocks noChangeArrowheads="1"/>
          </p:cNvSpPr>
          <p:nvPr userDrawn="1"/>
        </p:nvSpPr>
        <p:spPr bwMode="auto">
          <a:xfrm>
            <a:off x="425817" y="4184973"/>
            <a:ext cx="111003" cy="62831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2" name="Freeform 40"/>
          <p:cNvSpPr>
            <a:spLocks noChangeArrowheads="1"/>
          </p:cNvSpPr>
          <p:nvPr userDrawn="1"/>
        </p:nvSpPr>
        <p:spPr bwMode="auto">
          <a:xfrm>
            <a:off x="897053" y="4184973"/>
            <a:ext cx="111001" cy="62831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3" name="Freeform 41"/>
          <p:cNvSpPr>
            <a:spLocks noChangeArrowheads="1"/>
          </p:cNvSpPr>
          <p:nvPr userDrawn="1"/>
        </p:nvSpPr>
        <p:spPr bwMode="auto">
          <a:xfrm>
            <a:off x="1389231" y="4159840"/>
            <a:ext cx="62831" cy="11100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4" name="Freeform 42"/>
          <p:cNvSpPr>
            <a:spLocks noChangeArrowheads="1"/>
          </p:cNvSpPr>
          <p:nvPr userDrawn="1"/>
        </p:nvSpPr>
        <p:spPr bwMode="auto">
          <a:xfrm>
            <a:off x="3271608" y="4155651"/>
            <a:ext cx="111003" cy="207343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5" name="Freeform 43"/>
          <p:cNvSpPr>
            <a:spLocks noChangeArrowheads="1"/>
          </p:cNvSpPr>
          <p:nvPr userDrawn="1"/>
        </p:nvSpPr>
        <p:spPr bwMode="auto">
          <a:xfrm>
            <a:off x="2735917" y="4159840"/>
            <a:ext cx="203154" cy="11100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6" name="Freeform 44"/>
          <p:cNvSpPr>
            <a:spLocks noChangeArrowheads="1"/>
          </p:cNvSpPr>
          <p:nvPr userDrawn="1"/>
        </p:nvSpPr>
        <p:spPr bwMode="auto">
          <a:xfrm>
            <a:off x="2264681" y="4159840"/>
            <a:ext cx="203155" cy="11100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7" name="Freeform 88"/>
          <p:cNvSpPr>
            <a:spLocks noChangeArrowheads="1"/>
          </p:cNvSpPr>
          <p:nvPr userDrawn="1"/>
        </p:nvSpPr>
        <p:spPr bwMode="auto">
          <a:xfrm>
            <a:off x="1877222" y="4614320"/>
            <a:ext cx="35604" cy="33510"/>
          </a:xfrm>
          <a:custGeom>
            <a:avLst/>
            <a:gdLst>
              <a:gd name="T0" fmla="*/ 36 w 73"/>
              <a:gd name="T1" fmla="*/ 70 h 71"/>
              <a:gd name="T2" fmla="*/ 36 w 73"/>
              <a:gd name="T3" fmla="*/ 70 h 71"/>
              <a:gd name="T4" fmla="*/ 72 w 73"/>
              <a:gd name="T5" fmla="*/ 35 h 71"/>
              <a:gd name="T6" fmla="*/ 36 w 73"/>
              <a:gd name="T7" fmla="*/ 0 h 71"/>
              <a:gd name="T8" fmla="*/ 0 w 73"/>
              <a:gd name="T9" fmla="*/ 35 h 71"/>
              <a:gd name="T10" fmla="*/ 36 w 73"/>
              <a:gd name="T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71">
                <a:moveTo>
                  <a:pt x="36" y="70"/>
                </a:moveTo>
                <a:lnTo>
                  <a:pt x="36" y="70"/>
                </a:lnTo>
                <a:cubicBezTo>
                  <a:pt x="53" y="70"/>
                  <a:pt x="72" y="53"/>
                  <a:pt x="72" y="35"/>
                </a:cubicBezTo>
                <a:cubicBezTo>
                  <a:pt x="72" y="9"/>
                  <a:pt x="53" y="0"/>
                  <a:pt x="36" y="0"/>
                </a:cubicBezTo>
                <a:cubicBezTo>
                  <a:pt x="9" y="0"/>
                  <a:pt x="0" y="9"/>
                  <a:pt x="0" y="35"/>
                </a:cubicBezTo>
                <a:cubicBezTo>
                  <a:pt x="0" y="53"/>
                  <a:pt x="9" y="70"/>
                  <a:pt x="36" y="7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8" name="Freeform 89"/>
          <p:cNvSpPr>
            <a:spLocks noChangeArrowheads="1"/>
          </p:cNvSpPr>
          <p:nvPr userDrawn="1"/>
        </p:nvSpPr>
        <p:spPr bwMode="auto">
          <a:xfrm>
            <a:off x="1864656" y="4652019"/>
            <a:ext cx="58642" cy="111003"/>
          </a:xfrm>
          <a:custGeom>
            <a:avLst/>
            <a:gdLst>
              <a:gd name="T0" fmla="*/ 107 w 124"/>
              <a:gd name="T1" fmla="*/ 0 h 232"/>
              <a:gd name="T2" fmla="*/ 107 w 124"/>
              <a:gd name="T3" fmla="*/ 0 h 232"/>
              <a:gd name="T4" fmla="*/ 9 w 124"/>
              <a:gd name="T5" fmla="*/ 0 h 232"/>
              <a:gd name="T6" fmla="*/ 0 w 124"/>
              <a:gd name="T7" fmla="*/ 0 h 232"/>
              <a:gd name="T8" fmla="*/ 0 w 124"/>
              <a:gd name="T9" fmla="*/ 18 h 232"/>
              <a:gd name="T10" fmla="*/ 0 w 124"/>
              <a:gd name="T11" fmla="*/ 115 h 232"/>
              <a:gd name="T12" fmla="*/ 26 w 124"/>
              <a:gd name="T13" fmla="*/ 115 h 232"/>
              <a:gd name="T14" fmla="*/ 26 w 124"/>
              <a:gd name="T15" fmla="*/ 231 h 232"/>
              <a:gd name="T16" fmla="*/ 98 w 124"/>
              <a:gd name="T17" fmla="*/ 231 h 232"/>
              <a:gd name="T18" fmla="*/ 98 w 124"/>
              <a:gd name="T19" fmla="*/ 115 h 232"/>
              <a:gd name="T20" fmla="*/ 123 w 124"/>
              <a:gd name="T21" fmla="*/ 115 h 232"/>
              <a:gd name="T22" fmla="*/ 123 w 124"/>
              <a:gd name="T23" fmla="*/ 18 h 232"/>
              <a:gd name="T24" fmla="*/ 123 w 124"/>
              <a:gd name="T25" fmla="*/ 0 h 232"/>
              <a:gd name="T26" fmla="*/ 107 w 124"/>
              <a:gd name="T2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2">
                <a:moveTo>
                  <a:pt x="107" y="0"/>
                </a:moveTo>
                <a:lnTo>
                  <a:pt x="107" y="0"/>
                </a:ln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0" y="0"/>
                </a:cubicBezTo>
                <a:cubicBezTo>
                  <a:pt x="0" y="9"/>
                  <a:pt x="0" y="9"/>
                  <a:pt x="0" y="18"/>
                </a:cubicBezTo>
                <a:cubicBezTo>
                  <a:pt x="0" y="115"/>
                  <a:pt x="0" y="115"/>
                  <a:pt x="0" y="115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98" y="231"/>
                  <a:pt x="98" y="231"/>
                  <a:pt x="98" y="231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23" y="115"/>
                  <a:pt x="123" y="115"/>
                  <a:pt x="123" y="115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9"/>
                  <a:pt x="123" y="9"/>
                  <a:pt x="123" y="0"/>
                </a:cubicBezTo>
                <a:cubicBezTo>
                  <a:pt x="115" y="0"/>
                  <a:pt x="115" y="0"/>
                  <a:pt x="10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9" name="Freeform 90"/>
          <p:cNvSpPr>
            <a:spLocks noChangeArrowheads="1"/>
          </p:cNvSpPr>
          <p:nvPr userDrawn="1"/>
        </p:nvSpPr>
        <p:spPr bwMode="auto">
          <a:xfrm>
            <a:off x="1309645" y="4572432"/>
            <a:ext cx="228288" cy="228288"/>
          </a:xfrm>
          <a:custGeom>
            <a:avLst/>
            <a:gdLst>
              <a:gd name="T0" fmla="*/ 239 w 480"/>
              <a:gd name="T1" fmla="*/ 8 h 479"/>
              <a:gd name="T2" fmla="*/ 239 w 480"/>
              <a:gd name="T3" fmla="*/ 8 h 479"/>
              <a:gd name="T4" fmla="*/ 0 w 480"/>
              <a:gd name="T5" fmla="*/ 248 h 479"/>
              <a:gd name="T6" fmla="*/ 239 w 480"/>
              <a:gd name="T7" fmla="*/ 478 h 479"/>
              <a:gd name="T8" fmla="*/ 479 w 480"/>
              <a:gd name="T9" fmla="*/ 239 h 479"/>
              <a:gd name="T10" fmla="*/ 239 w 480"/>
              <a:gd name="T11" fmla="*/ 8 h 479"/>
              <a:gd name="T12" fmla="*/ 239 w 480"/>
              <a:gd name="T13" fmla="*/ 434 h 479"/>
              <a:gd name="T14" fmla="*/ 239 w 480"/>
              <a:gd name="T15" fmla="*/ 434 h 479"/>
              <a:gd name="T16" fmla="*/ 53 w 480"/>
              <a:gd name="T17" fmla="*/ 248 h 479"/>
              <a:gd name="T18" fmla="*/ 239 w 480"/>
              <a:gd name="T19" fmla="*/ 53 h 479"/>
              <a:gd name="T20" fmla="*/ 426 w 480"/>
              <a:gd name="T21" fmla="*/ 239 h 479"/>
              <a:gd name="T22" fmla="*/ 239 w 480"/>
              <a:gd name="T23" fmla="*/ 434 h 479"/>
              <a:gd name="T24" fmla="*/ 177 w 480"/>
              <a:gd name="T25" fmla="*/ 283 h 479"/>
              <a:gd name="T26" fmla="*/ 177 w 480"/>
              <a:gd name="T27" fmla="*/ 283 h 479"/>
              <a:gd name="T28" fmla="*/ 160 w 480"/>
              <a:gd name="T29" fmla="*/ 274 h 479"/>
              <a:gd name="T30" fmla="*/ 151 w 480"/>
              <a:gd name="T31" fmla="*/ 239 h 479"/>
              <a:gd name="T32" fmla="*/ 177 w 480"/>
              <a:gd name="T33" fmla="*/ 204 h 479"/>
              <a:gd name="T34" fmla="*/ 195 w 480"/>
              <a:gd name="T35" fmla="*/ 204 h 479"/>
              <a:gd name="T36" fmla="*/ 204 w 480"/>
              <a:gd name="T37" fmla="*/ 221 h 479"/>
              <a:gd name="T38" fmla="*/ 239 w 480"/>
              <a:gd name="T39" fmla="*/ 204 h 479"/>
              <a:gd name="T40" fmla="*/ 177 w 480"/>
              <a:gd name="T41" fmla="*/ 168 h 479"/>
              <a:gd name="T42" fmla="*/ 124 w 480"/>
              <a:gd name="T43" fmla="*/ 195 h 479"/>
              <a:gd name="T44" fmla="*/ 107 w 480"/>
              <a:gd name="T45" fmla="*/ 239 h 479"/>
              <a:gd name="T46" fmla="*/ 124 w 480"/>
              <a:gd name="T47" fmla="*/ 292 h 479"/>
              <a:gd name="T48" fmla="*/ 177 w 480"/>
              <a:gd name="T49" fmla="*/ 310 h 479"/>
              <a:gd name="T50" fmla="*/ 213 w 480"/>
              <a:gd name="T51" fmla="*/ 301 h 479"/>
              <a:gd name="T52" fmla="*/ 239 w 480"/>
              <a:gd name="T53" fmla="*/ 274 h 479"/>
              <a:gd name="T54" fmla="*/ 213 w 480"/>
              <a:gd name="T55" fmla="*/ 265 h 479"/>
              <a:gd name="T56" fmla="*/ 177 w 480"/>
              <a:gd name="T57" fmla="*/ 283 h 479"/>
              <a:gd name="T58" fmla="*/ 310 w 480"/>
              <a:gd name="T59" fmla="*/ 283 h 479"/>
              <a:gd name="T60" fmla="*/ 310 w 480"/>
              <a:gd name="T61" fmla="*/ 283 h 479"/>
              <a:gd name="T62" fmla="*/ 292 w 480"/>
              <a:gd name="T63" fmla="*/ 274 h 479"/>
              <a:gd name="T64" fmla="*/ 284 w 480"/>
              <a:gd name="T65" fmla="*/ 239 h 479"/>
              <a:gd name="T66" fmla="*/ 310 w 480"/>
              <a:gd name="T67" fmla="*/ 204 h 479"/>
              <a:gd name="T68" fmla="*/ 328 w 480"/>
              <a:gd name="T69" fmla="*/ 204 h 479"/>
              <a:gd name="T70" fmla="*/ 337 w 480"/>
              <a:gd name="T71" fmla="*/ 221 h 479"/>
              <a:gd name="T72" fmla="*/ 372 w 480"/>
              <a:gd name="T73" fmla="*/ 204 h 479"/>
              <a:gd name="T74" fmla="*/ 310 w 480"/>
              <a:gd name="T75" fmla="*/ 168 h 479"/>
              <a:gd name="T76" fmla="*/ 257 w 480"/>
              <a:gd name="T77" fmla="*/ 195 h 479"/>
              <a:gd name="T78" fmla="*/ 239 w 480"/>
              <a:gd name="T79" fmla="*/ 239 h 479"/>
              <a:gd name="T80" fmla="*/ 257 w 480"/>
              <a:gd name="T81" fmla="*/ 292 h 479"/>
              <a:gd name="T82" fmla="*/ 310 w 480"/>
              <a:gd name="T83" fmla="*/ 310 h 479"/>
              <a:gd name="T84" fmla="*/ 346 w 480"/>
              <a:gd name="T85" fmla="*/ 301 h 479"/>
              <a:gd name="T86" fmla="*/ 372 w 480"/>
              <a:gd name="T87" fmla="*/ 274 h 479"/>
              <a:gd name="T88" fmla="*/ 337 w 480"/>
              <a:gd name="T89" fmla="*/ 265 h 479"/>
              <a:gd name="T90" fmla="*/ 310 w 480"/>
              <a:gd name="T91" fmla="*/ 28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0" h="479">
                <a:moveTo>
                  <a:pt x="239" y="8"/>
                </a:moveTo>
                <a:lnTo>
                  <a:pt x="239" y="8"/>
                </a:lnTo>
                <a:cubicBezTo>
                  <a:pt x="107" y="8"/>
                  <a:pt x="0" y="115"/>
                  <a:pt x="0" y="248"/>
                </a:cubicBezTo>
                <a:cubicBezTo>
                  <a:pt x="0" y="381"/>
                  <a:pt x="107" y="478"/>
                  <a:pt x="239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63" y="0"/>
                  <a:pt x="239" y="8"/>
                </a:cubicBezTo>
                <a:close/>
                <a:moveTo>
                  <a:pt x="239" y="434"/>
                </a:moveTo>
                <a:lnTo>
                  <a:pt x="239" y="434"/>
                </a:lnTo>
                <a:cubicBezTo>
                  <a:pt x="133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7" y="53"/>
                  <a:pt x="426" y="133"/>
                  <a:pt x="426" y="239"/>
                </a:cubicBezTo>
                <a:cubicBezTo>
                  <a:pt x="426" y="346"/>
                  <a:pt x="346" y="425"/>
                  <a:pt x="239" y="434"/>
                </a:cubicBezTo>
                <a:close/>
                <a:moveTo>
                  <a:pt x="177" y="283"/>
                </a:moveTo>
                <a:lnTo>
                  <a:pt x="177" y="283"/>
                </a:lnTo>
                <a:cubicBezTo>
                  <a:pt x="169" y="283"/>
                  <a:pt x="160" y="283"/>
                  <a:pt x="160" y="274"/>
                </a:cubicBezTo>
                <a:cubicBezTo>
                  <a:pt x="151" y="265"/>
                  <a:pt x="151" y="257"/>
                  <a:pt x="151" y="239"/>
                </a:cubicBezTo>
                <a:cubicBezTo>
                  <a:pt x="151" y="212"/>
                  <a:pt x="160" y="204"/>
                  <a:pt x="177" y="204"/>
                </a:cubicBezTo>
                <a:cubicBezTo>
                  <a:pt x="186" y="204"/>
                  <a:pt x="186" y="204"/>
                  <a:pt x="195" y="204"/>
                </a:cubicBezTo>
                <a:cubicBezTo>
                  <a:pt x="195" y="212"/>
                  <a:pt x="204" y="212"/>
                  <a:pt x="204" y="221"/>
                </a:cubicBezTo>
                <a:cubicBezTo>
                  <a:pt x="239" y="204"/>
                  <a:pt x="239" y="204"/>
                  <a:pt x="239" y="204"/>
                </a:cubicBezTo>
                <a:cubicBezTo>
                  <a:pt x="222" y="186"/>
                  <a:pt x="204" y="168"/>
                  <a:pt x="177" y="168"/>
                </a:cubicBezTo>
                <a:cubicBezTo>
                  <a:pt x="160" y="168"/>
                  <a:pt x="142" y="177"/>
                  <a:pt x="124" y="195"/>
                </a:cubicBezTo>
                <a:cubicBezTo>
                  <a:pt x="116" y="204"/>
                  <a:pt x="107" y="221"/>
                  <a:pt x="107" y="239"/>
                </a:cubicBezTo>
                <a:cubicBezTo>
                  <a:pt x="107" y="265"/>
                  <a:pt x="116" y="283"/>
                  <a:pt x="124" y="292"/>
                </a:cubicBezTo>
                <a:cubicBezTo>
                  <a:pt x="142" y="310"/>
                  <a:pt x="160" y="310"/>
                  <a:pt x="177" y="310"/>
                </a:cubicBezTo>
                <a:cubicBezTo>
                  <a:pt x="186" y="310"/>
                  <a:pt x="204" y="310"/>
                  <a:pt x="213" y="301"/>
                </a:cubicBezTo>
                <a:cubicBezTo>
                  <a:pt x="222" y="301"/>
                  <a:pt x="230" y="292"/>
                  <a:pt x="239" y="274"/>
                </a:cubicBezTo>
                <a:cubicBezTo>
                  <a:pt x="213" y="265"/>
                  <a:pt x="213" y="265"/>
                  <a:pt x="213" y="265"/>
                </a:cubicBezTo>
                <a:cubicBezTo>
                  <a:pt x="204" y="274"/>
                  <a:pt x="195" y="283"/>
                  <a:pt x="177" y="283"/>
                </a:cubicBezTo>
                <a:close/>
                <a:moveTo>
                  <a:pt x="310" y="283"/>
                </a:moveTo>
                <a:lnTo>
                  <a:pt x="310" y="283"/>
                </a:lnTo>
                <a:cubicBezTo>
                  <a:pt x="301" y="283"/>
                  <a:pt x="292" y="283"/>
                  <a:pt x="292" y="274"/>
                </a:cubicBezTo>
                <a:cubicBezTo>
                  <a:pt x="284" y="265"/>
                  <a:pt x="284" y="257"/>
                  <a:pt x="284" y="239"/>
                </a:cubicBezTo>
                <a:cubicBezTo>
                  <a:pt x="284" y="212"/>
                  <a:pt x="292" y="204"/>
                  <a:pt x="310" y="204"/>
                </a:cubicBezTo>
                <a:cubicBezTo>
                  <a:pt x="319" y="204"/>
                  <a:pt x="319" y="204"/>
                  <a:pt x="328" y="204"/>
                </a:cubicBezTo>
                <a:cubicBezTo>
                  <a:pt x="328" y="212"/>
                  <a:pt x="337" y="212"/>
                  <a:pt x="337" y="221"/>
                </a:cubicBezTo>
                <a:cubicBezTo>
                  <a:pt x="372" y="204"/>
                  <a:pt x="372" y="204"/>
                  <a:pt x="372" y="204"/>
                </a:cubicBezTo>
                <a:cubicBezTo>
                  <a:pt x="355" y="186"/>
                  <a:pt x="337" y="168"/>
                  <a:pt x="310" y="168"/>
                </a:cubicBezTo>
                <a:cubicBezTo>
                  <a:pt x="292" y="168"/>
                  <a:pt x="275" y="177"/>
                  <a:pt x="257" y="195"/>
                </a:cubicBezTo>
                <a:cubicBezTo>
                  <a:pt x="248" y="204"/>
                  <a:pt x="239" y="221"/>
                  <a:pt x="239" y="239"/>
                </a:cubicBezTo>
                <a:cubicBezTo>
                  <a:pt x="239" y="265"/>
                  <a:pt x="248" y="283"/>
                  <a:pt x="257" y="292"/>
                </a:cubicBezTo>
                <a:cubicBezTo>
                  <a:pt x="275" y="310"/>
                  <a:pt x="292" y="310"/>
                  <a:pt x="310" y="310"/>
                </a:cubicBezTo>
                <a:cubicBezTo>
                  <a:pt x="319" y="310"/>
                  <a:pt x="337" y="310"/>
                  <a:pt x="346" y="301"/>
                </a:cubicBezTo>
                <a:cubicBezTo>
                  <a:pt x="355" y="301"/>
                  <a:pt x="363" y="292"/>
                  <a:pt x="372" y="274"/>
                </a:cubicBezTo>
                <a:cubicBezTo>
                  <a:pt x="337" y="265"/>
                  <a:pt x="337" y="265"/>
                  <a:pt x="337" y="265"/>
                </a:cubicBezTo>
                <a:cubicBezTo>
                  <a:pt x="337" y="274"/>
                  <a:pt x="328" y="283"/>
                  <a:pt x="310" y="2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0" name="Freeform 91"/>
          <p:cNvSpPr>
            <a:spLocks noChangeArrowheads="1"/>
          </p:cNvSpPr>
          <p:nvPr userDrawn="1"/>
        </p:nvSpPr>
        <p:spPr bwMode="auto">
          <a:xfrm>
            <a:off x="438383" y="2693776"/>
            <a:ext cx="83775" cy="215720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1" name="Freeform 92"/>
          <p:cNvSpPr>
            <a:spLocks noChangeArrowheads="1"/>
          </p:cNvSpPr>
          <p:nvPr userDrawn="1"/>
        </p:nvSpPr>
        <p:spPr bwMode="auto">
          <a:xfrm>
            <a:off x="1318022" y="2693776"/>
            <a:ext cx="211533" cy="215720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2" name="Freeform 93"/>
          <p:cNvSpPr>
            <a:spLocks noChangeArrowheads="1"/>
          </p:cNvSpPr>
          <p:nvPr userDrawn="1"/>
        </p:nvSpPr>
        <p:spPr bwMode="auto">
          <a:xfrm>
            <a:off x="888676" y="2683303"/>
            <a:ext cx="125663" cy="234571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3" name="Freeform 94"/>
          <p:cNvSpPr>
            <a:spLocks noChangeArrowheads="1"/>
          </p:cNvSpPr>
          <p:nvPr userDrawn="1"/>
        </p:nvSpPr>
        <p:spPr bwMode="auto">
          <a:xfrm>
            <a:off x="342042" y="3162916"/>
            <a:ext cx="249232" cy="253419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4" name="Freeform 95"/>
          <p:cNvSpPr>
            <a:spLocks noChangeArrowheads="1"/>
          </p:cNvSpPr>
          <p:nvPr userDrawn="1"/>
        </p:nvSpPr>
        <p:spPr bwMode="auto">
          <a:xfrm>
            <a:off x="846788" y="3165010"/>
            <a:ext cx="211532" cy="211533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5" name="Freeform 96"/>
          <p:cNvSpPr>
            <a:spLocks noChangeArrowheads="1"/>
          </p:cNvSpPr>
          <p:nvPr userDrawn="1"/>
        </p:nvSpPr>
        <p:spPr bwMode="auto">
          <a:xfrm>
            <a:off x="6970750" y="2739852"/>
            <a:ext cx="215720" cy="119379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6" name="Freeform 97"/>
          <p:cNvSpPr>
            <a:spLocks noChangeArrowheads="1"/>
          </p:cNvSpPr>
          <p:nvPr userDrawn="1"/>
        </p:nvSpPr>
        <p:spPr bwMode="auto">
          <a:xfrm>
            <a:off x="2306569" y="2729379"/>
            <a:ext cx="117285" cy="148702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7" name="Freeform 98"/>
          <p:cNvSpPr>
            <a:spLocks noChangeArrowheads="1"/>
          </p:cNvSpPr>
          <p:nvPr userDrawn="1"/>
        </p:nvSpPr>
        <p:spPr bwMode="auto">
          <a:xfrm>
            <a:off x="2859485" y="2721002"/>
            <a:ext cx="41887" cy="165456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8" name="Freeform 99"/>
          <p:cNvSpPr>
            <a:spLocks noChangeArrowheads="1"/>
          </p:cNvSpPr>
          <p:nvPr userDrawn="1"/>
        </p:nvSpPr>
        <p:spPr bwMode="auto">
          <a:xfrm>
            <a:off x="2775710" y="2721002"/>
            <a:ext cx="41887" cy="165456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9" name="Freeform 100"/>
          <p:cNvSpPr>
            <a:spLocks noChangeArrowheads="1"/>
          </p:cNvSpPr>
          <p:nvPr userDrawn="1"/>
        </p:nvSpPr>
        <p:spPr bwMode="auto">
          <a:xfrm>
            <a:off x="3223907" y="2721002"/>
            <a:ext cx="169646" cy="165456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0" name="Freeform 101"/>
          <p:cNvSpPr>
            <a:spLocks noChangeArrowheads="1"/>
          </p:cNvSpPr>
          <p:nvPr userDrawn="1"/>
        </p:nvSpPr>
        <p:spPr bwMode="auto">
          <a:xfrm>
            <a:off x="3709803" y="2733567"/>
            <a:ext cx="142418" cy="138229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1" name="Freeform 102"/>
          <p:cNvSpPr>
            <a:spLocks noChangeArrowheads="1"/>
          </p:cNvSpPr>
          <p:nvPr userDrawn="1"/>
        </p:nvSpPr>
        <p:spPr bwMode="auto">
          <a:xfrm>
            <a:off x="4147528" y="2733567"/>
            <a:ext cx="209438" cy="138229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2" name="Freeform 103"/>
          <p:cNvSpPr>
            <a:spLocks noChangeArrowheads="1"/>
          </p:cNvSpPr>
          <p:nvPr userDrawn="1"/>
        </p:nvSpPr>
        <p:spPr bwMode="auto">
          <a:xfrm>
            <a:off x="4618763" y="2733567"/>
            <a:ext cx="211533" cy="138229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3" name="Freeform 104"/>
          <p:cNvSpPr>
            <a:spLocks noChangeArrowheads="1"/>
          </p:cNvSpPr>
          <p:nvPr userDrawn="1"/>
        </p:nvSpPr>
        <p:spPr bwMode="auto">
          <a:xfrm>
            <a:off x="5123508" y="2733567"/>
            <a:ext cx="142418" cy="138229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4" name="Freeform 105"/>
          <p:cNvSpPr>
            <a:spLocks noChangeArrowheads="1"/>
          </p:cNvSpPr>
          <p:nvPr userDrawn="1"/>
        </p:nvSpPr>
        <p:spPr bwMode="auto">
          <a:xfrm>
            <a:off x="5594743" y="2733567"/>
            <a:ext cx="144513" cy="138229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5" name="Freeform 107"/>
          <p:cNvSpPr>
            <a:spLocks noChangeArrowheads="1"/>
          </p:cNvSpPr>
          <p:nvPr userDrawn="1"/>
        </p:nvSpPr>
        <p:spPr bwMode="auto">
          <a:xfrm>
            <a:off x="6045035" y="2708435"/>
            <a:ext cx="186399" cy="184305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6" name="Freeform 108"/>
          <p:cNvSpPr>
            <a:spLocks noChangeArrowheads="1"/>
          </p:cNvSpPr>
          <p:nvPr userDrawn="1"/>
        </p:nvSpPr>
        <p:spPr bwMode="auto">
          <a:xfrm>
            <a:off x="6503703" y="2693776"/>
            <a:ext cx="209438" cy="215720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7" name="Freeform 109"/>
          <p:cNvSpPr>
            <a:spLocks noChangeArrowheads="1"/>
          </p:cNvSpPr>
          <p:nvPr userDrawn="1"/>
        </p:nvSpPr>
        <p:spPr bwMode="auto">
          <a:xfrm>
            <a:off x="1780881" y="4576621"/>
            <a:ext cx="228287" cy="224099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239 w 479"/>
              <a:gd name="T13" fmla="*/ 426 h 471"/>
              <a:gd name="T14" fmla="*/ 239 w 479"/>
              <a:gd name="T15" fmla="*/ 426 h 471"/>
              <a:gd name="T16" fmla="*/ 44 w 479"/>
              <a:gd name="T17" fmla="*/ 231 h 471"/>
              <a:gd name="T18" fmla="*/ 239 w 479"/>
              <a:gd name="T19" fmla="*/ 37 h 471"/>
              <a:gd name="T20" fmla="*/ 434 w 479"/>
              <a:gd name="T21" fmla="*/ 231 h 471"/>
              <a:gd name="T22" fmla="*/ 239 w 479"/>
              <a:gd name="T23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1" name="Freeform 113"/>
          <p:cNvSpPr>
            <a:spLocks noChangeArrowheads="1"/>
          </p:cNvSpPr>
          <p:nvPr userDrawn="1"/>
        </p:nvSpPr>
        <p:spPr bwMode="auto">
          <a:xfrm>
            <a:off x="3665821" y="4576621"/>
            <a:ext cx="228287" cy="224099"/>
          </a:xfrm>
          <a:custGeom>
            <a:avLst/>
            <a:gdLst>
              <a:gd name="T0" fmla="*/ 239 w 480"/>
              <a:gd name="T1" fmla="*/ 107 h 471"/>
              <a:gd name="T2" fmla="*/ 239 w 480"/>
              <a:gd name="T3" fmla="*/ 107 h 471"/>
              <a:gd name="T4" fmla="*/ 169 w 480"/>
              <a:gd name="T5" fmla="*/ 134 h 471"/>
              <a:gd name="T6" fmla="*/ 133 w 480"/>
              <a:gd name="T7" fmla="*/ 204 h 471"/>
              <a:gd name="T8" fmla="*/ 116 w 480"/>
              <a:gd name="T9" fmla="*/ 204 h 471"/>
              <a:gd name="T10" fmla="*/ 160 w 480"/>
              <a:gd name="T11" fmla="*/ 249 h 471"/>
              <a:gd name="T12" fmla="*/ 213 w 480"/>
              <a:gd name="T13" fmla="*/ 204 h 471"/>
              <a:gd name="T14" fmla="*/ 195 w 480"/>
              <a:gd name="T15" fmla="*/ 204 h 471"/>
              <a:gd name="T16" fmla="*/ 248 w 480"/>
              <a:gd name="T17" fmla="*/ 160 h 471"/>
              <a:gd name="T18" fmla="*/ 284 w 480"/>
              <a:gd name="T19" fmla="*/ 178 h 471"/>
              <a:gd name="T20" fmla="*/ 301 w 480"/>
              <a:gd name="T21" fmla="*/ 240 h 471"/>
              <a:gd name="T22" fmla="*/ 284 w 480"/>
              <a:gd name="T23" fmla="*/ 293 h 471"/>
              <a:gd name="T24" fmla="*/ 248 w 480"/>
              <a:gd name="T25" fmla="*/ 319 h 471"/>
              <a:gd name="T26" fmla="*/ 195 w 480"/>
              <a:gd name="T27" fmla="*/ 275 h 471"/>
              <a:gd name="T28" fmla="*/ 133 w 480"/>
              <a:gd name="T29" fmla="*/ 275 h 471"/>
              <a:gd name="T30" fmla="*/ 169 w 480"/>
              <a:gd name="T31" fmla="*/ 338 h 471"/>
              <a:gd name="T32" fmla="*/ 239 w 480"/>
              <a:gd name="T33" fmla="*/ 364 h 471"/>
              <a:gd name="T34" fmla="*/ 328 w 480"/>
              <a:gd name="T35" fmla="*/ 328 h 471"/>
              <a:gd name="T36" fmla="*/ 364 w 480"/>
              <a:gd name="T37" fmla="*/ 240 h 471"/>
              <a:gd name="T38" fmla="*/ 328 w 480"/>
              <a:gd name="T39" fmla="*/ 143 h 471"/>
              <a:gd name="T40" fmla="*/ 239 w 480"/>
              <a:gd name="T41" fmla="*/ 107 h 471"/>
              <a:gd name="T42" fmla="*/ 239 w 480"/>
              <a:gd name="T43" fmla="*/ 0 h 471"/>
              <a:gd name="T44" fmla="*/ 239 w 480"/>
              <a:gd name="T45" fmla="*/ 0 h 471"/>
              <a:gd name="T46" fmla="*/ 0 w 480"/>
              <a:gd name="T47" fmla="*/ 231 h 471"/>
              <a:gd name="T48" fmla="*/ 239 w 480"/>
              <a:gd name="T49" fmla="*/ 470 h 471"/>
              <a:gd name="T50" fmla="*/ 479 w 480"/>
              <a:gd name="T51" fmla="*/ 231 h 471"/>
              <a:gd name="T52" fmla="*/ 239 w 480"/>
              <a:gd name="T53" fmla="*/ 0 h 471"/>
              <a:gd name="T54" fmla="*/ 239 w 480"/>
              <a:gd name="T55" fmla="*/ 426 h 471"/>
              <a:gd name="T56" fmla="*/ 239 w 480"/>
              <a:gd name="T57" fmla="*/ 426 h 471"/>
              <a:gd name="T58" fmla="*/ 45 w 480"/>
              <a:gd name="T59" fmla="*/ 231 h 471"/>
              <a:gd name="T60" fmla="*/ 239 w 480"/>
              <a:gd name="T61" fmla="*/ 37 h 471"/>
              <a:gd name="T62" fmla="*/ 435 w 480"/>
              <a:gd name="T63" fmla="*/ 231 h 471"/>
              <a:gd name="T64" fmla="*/ 239 w 480"/>
              <a:gd name="T65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0" h="471">
                <a:moveTo>
                  <a:pt x="239" y="107"/>
                </a:moveTo>
                <a:lnTo>
                  <a:pt x="239" y="107"/>
                </a:lnTo>
                <a:cubicBezTo>
                  <a:pt x="213" y="107"/>
                  <a:pt x="186" y="116"/>
                  <a:pt x="169" y="134"/>
                </a:cubicBezTo>
                <a:cubicBezTo>
                  <a:pt x="151" y="151"/>
                  <a:pt x="142" y="169"/>
                  <a:pt x="13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60" y="249"/>
                  <a:pt x="160" y="249"/>
                  <a:pt x="160" y="249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195" y="204"/>
                  <a:pt x="195" y="204"/>
                  <a:pt x="195" y="204"/>
                </a:cubicBezTo>
                <a:cubicBezTo>
                  <a:pt x="195" y="169"/>
                  <a:pt x="213" y="160"/>
                  <a:pt x="248" y="160"/>
                </a:cubicBezTo>
                <a:cubicBezTo>
                  <a:pt x="266" y="160"/>
                  <a:pt x="275" y="169"/>
                  <a:pt x="284" y="178"/>
                </a:cubicBezTo>
                <a:cubicBezTo>
                  <a:pt x="292" y="196"/>
                  <a:pt x="301" y="213"/>
                  <a:pt x="301" y="240"/>
                </a:cubicBezTo>
                <a:cubicBezTo>
                  <a:pt x="301" y="257"/>
                  <a:pt x="292" y="275"/>
                  <a:pt x="284" y="293"/>
                </a:cubicBezTo>
                <a:cubicBezTo>
                  <a:pt x="275" y="311"/>
                  <a:pt x="257" y="319"/>
                  <a:pt x="248" y="319"/>
                </a:cubicBezTo>
                <a:cubicBezTo>
                  <a:pt x="213" y="319"/>
                  <a:pt x="195" y="302"/>
                  <a:pt x="195" y="275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302"/>
                  <a:pt x="151" y="328"/>
                  <a:pt x="169" y="338"/>
                </a:cubicBezTo>
                <a:cubicBezTo>
                  <a:pt x="186" y="355"/>
                  <a:pt x="213" y="364"/>
                  <a:pt x="239" y="364"/>
                </a:cubicBezTo>
                <a:cubicBezTo>
                  <a:pt x="275" y="364"/>
                  <a:pt x="301" y="355"/>
                  <a:pt x="328" y="328"/>
                </a:cubicBezTo>
                <a:cubicBezTo>
                  <a:pt x="346" y="302"/>
                  <a:pt x="364" y="275"/>
                  <a:pt x="364" y="240"/>
                </a:cubicBezTo>
                <a:cubicBezTo>
                  <a:pt x="364" y="204"/>
                  <a:pt x="346" y="169"/>
                  <a:pt x="328" y="143"/>
                </a:cubicBezTo>
                <a:cubicBezTo>
                  <a:pt x="301" y="125"/>
                  <a:pt x="275" y="107"/>
                  <a:pt x="239" y="107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5" y="347"/>
                  <a:pt x="45" y="231"/>
                </a:cubicBezTo>
                <a:cubicBezTo>
                  <a:pt x="45" y="125"/>
                  <a:pt x="133" y="37"/>
                  <a:pt x="239" y="37"/>
                </a:cubicBezTo>
                <a:cubicBezTo>
                  <a:pt x="346" y="37"/>
                  <a:pt x="435" y="125"/>
                  <a:pt x="435" y="231"/>
                </a:cubicBezTo>
                <a:cubicBezTo>
                  <a:pt x="435" y="347"/>
                  <a:pt x="346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2" name="Freeform 114"/>
          <p:cNvSpPr>
            <a:spLocks noChangeArrowheads="1"/>
          </p:cNvSpPr>
          <p:nvPr userDrawn="1"/>
        </p:nvSpPr>
        <p:spPr bwMode="auto">
          <a:xfrm>
            <a:off x="4139151" y="4576621"/>
            <a:ext cx="228287" cy="224099"/>
          </a:xfrm>
          <a:custGeom>
            <a:avLst/>
            <a:gdLst>
              <a:gd name="T0" fmla="*/ 150 w 479"/>
              <a:gd name="T1" fmla="*/ 222 h 471"/>
              <a:gd name="T2" fmla="*/ 150 w 479"/>
              <a:gd name="T3" fmla="*/ 222 h 471"/>
              <a:gd name="T4" fmla="*/ 328 w 479"/>
              <a:gd name="T5" fmla="*/ 222 h 471"/>
              <a:gd name="T6" fmla="*/ 328 w 479"/>
              <a:gd name="T7" fmla="*/ 178 h 471"/>
              <a:gd name="T8" fmla="*/ 150 w 479"/>
              <a:gd name="T9" fmla="*/ 178 h 471"/>
              <a:gd name="T10" fmla="*/ 150 w 479"/>
              <a:gd name="T11" fmla="*/ 222 h 471"/>
              <a:gd name="T12" fmla="*/ 150 w 479"/>
              <a:gd name="T13" fmla="*/ 293 h 471"/>
              <a:gd name="T14" fmla="*/ 150 w 479"/>
              <a:gd name="T15" fmla="*/ 293 h 471"/>
              <a:gd name="T16" fmla="*/ 328 w 479"/>
              <a:gd name="T17" fmla="*/ 293 h 471"/>
              <a:gd name="T18" fmla="*/ 328 w 479"/>
              <a:gd name="T19" fmla="*/ 257 h 471"/>
              <a:gd name="T20" fmla="*/ 150 w 479"/>
              <a:gd name="T21" fmla="*/ 257 h 471"/>
              <a:gd name="T22" fmla="*/ 150 w 479"/>
              <a:gd name="T23" fmla="*/ 293 h 471"/>
              <a:gd name="T24" fmla="*/ 239 w 479"/>
              <a:gd name="T25" fmla="*/ 0 h 471"/>
              <a:gd name="T26" fmla="*/ 239 w 479"/>
              <a:gd name="T27" fmla="*/ 0 h 471"/>
              <a:gd name="T28" fmla="*/ 0 w 479"/>
              <a:gd name="T29" fmla="*/ 231 h 471"/>
              <a:gd name="T30" fmla="*/ 239 w 479"/>
              <a:gd name="T31" fmla="*/ 470 h 471"/>
              <a:gd name="T32" fmla="*/ 478 w 479"/>
              <a:gd name="T33" fmla="*/ 231 h 471"/>
              <a:gd name="T34" fmla="*/ 239 w 479"/>
              <a:gd name="T35" fmla="*/ 0 h 471"/>
              <a:gd name="T36" fmla="*/ 239 w 479"/>
              <a:gd name="T37" fmla="*/ 426 h 471"/>
              <a:gd name="T38" fmla="*/ 239 w 479"/>
              <a:gd name="T39" fmla="*/ 426 h 471"/>
              <a:gd name="T40" fmla="*/ 44 w 479"/>
              <a:gd name="T41" fmla="*/ 231 h 471"/>
              <a:gd name="T42" fmla="*/ 239 w 479"/>
              <a:gd name="T43" fmla="*/ 37 h 471"/>
              <a:gd name="T44" fmla="*/ 434 w 479"/>
              <a:gd name="T45" fmla="*/ 231 h 471"/>
              <a:gd name="T46" fmla="*/ 239 w 479"/>
              <a:gd name="T47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9" h="471">
                <a:moveTo>
                  <a:pt x="150" y="222"/>
                </a:moveTo>
                <a:lnTo>
                  <a:pt x="150" y="222"/>
                </a:lnTo>
                <a:cubicBezTo>
                  <a:pt x="328" y="222"/>
                  <a:pt x="328" y="222"/>
                  <a:pt x="328" y="222"/>
                </a:cubicBezTo>
                <a:cubicBezTo>
                  <a:pt x="328" y="178"/>
                  <a:pt x="328" y="178"/>
                  <a:pt x="328" y="178"/>
                </a:cubicBezTo>
                <a:cubicBezTo>
                  <a:pt x="150" y="178"/>
                  <a:pt x="150" y="178"/>
                  <a:pt x="150" y="178"/>
                </a:cubicBezTo>
                <a:lnTo>
                  <a:pt x="150" y="222"/>
                </a:lnTo>
                <a:close/>
                <a:moveTo>
                  <a:pt x="150" y="293"/>
                </a:moveTo>
                <a:lnTo>
                  <a:pt x="150" y="293"/>
                </a:lnTo>
                <a:cubicBezTo>
                  <a:pt x="328" y="293"/>
                  <a:pt x="328" y="293"/>
                  <a:pt x="328" y="293"/>
                </a:cubicBezTo>
                <a:cubicBezTo>
                  <a:pt x="328" y="257"/>
                  <a:pt x="328" y="257"/>
                  <a:pt x="328" y="257"/>
                </a:cubicBezTo>
                <a:cubicBezTo>
                  <a:pt x="150" y="257"/>
                  <a:pt x="150" y="257"/>
                  <a:pt x="150" y="257"/>
                </a:cubicBezTo>
                <a:lnTo>
                  <a:pt x="150" y="293"/>
                </a:lnTo>
                <a:close/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3" name="Freeform 115"/>
          <p:cNvSpPr>
            <a:spLocks noChangeArrowheads="1"/>
          </p:cNvSpPr>
          <p:nvPr userDrawn="1"/>
        </p:nvSpPr>
        <p:spPr bwMode="auto">
          <a:xfrm>
            <a:off x="4610385" y="4576621"/>
            <a:ext cx="228288" cy="224099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53 w 479"/>
              <a:gd name="T13" fmla="*/ 169 h 471"/>
              <a:gd name="T14" fmla="*/ 53 w 479"/>
              <a:gd name="T15" fmla="*/ 169 h 471"/>
              <a:gd name="T16" fmla="*/ 133 w 479"/>
              <a:gd name="T17" fmla="*/ 204 h 471"/>
              <a:gd name="T18" fmla="*/ 133 w 479"/>
              <a:gd name="T19" fmla="*/ 240 h 471"/>
              <a:gd name="T20" fmla="*/ 249 w 479"/>
              <a:gd name="T21" fmla="*/ 355 h 471"/>
              <a:gd name="T22" fmla="*/ 310 w 479"/>
              <a:gd name="T23" fmla="*/ 338 h 471"/>
              <a:gd name="T24" fmla="*/ 319 w 479"/>
              <a:gd name="T25" fmla="*/ 328 h 471"/>
              <a:gd name="T26" fmla="*/ 284 w 479"/>
              <a:gd name="T27" fmla="*/ 284 h 471"/>
              <a:gd name="T28" fmla="*/ 284 w 479"/>
              <a:gd name="T29" fmla="*/ 293 h 471"/>
              <a:gd name="T30" fmla="*/ 249 w 479"/>
              <a:gd name="T31" fmla="*/ 302 h 471"/>
              <a:gd name="T32" fmla="*/ 204 w 479"/>
              <a:gd name="T33" fmla="*/ 231 h 471"/>
              <a:gd name="T34" fmla="*/ 408 w 479"/>
              <a:gd name="T35" fmla="*/ 328 h 471"/>
              <a:gd name="T36" fmla="*/ 240 w 479"/>
              <a:gd name="T37" fmla="*/ 426 h 471"/>
              <a:gd name="T38" fmla="*/ 44 w 479"/>
              <a:gd name="T39" fmla="*/ 231 h 471"/>
              <a:gd name="T40" fmla="*/ 53 w 479"/>
              <a:gd name="T41" fmla="*/ 169 h 471"/>
              <a:gd name="T42" fmla="*/ 213 w 479"/>
              <a:gd name="T43" fmla="*/ 187 h 471"/>
              <a:gd name="T44" fmla="*/ 213 w 479"/>
              <a:gd name="T45" fmla="*/ 187 h 471"/>
              <a:gd name="T46" fmla="*/ 249 w 479"/>
              <a:gd name="T47" fmla="*/ 160 h 471"/>
              <a:gd name="T48" fmla="*/ 275 w 479"/>
              <a:gd name="T49" fmla="*/ 169 h 471"/>
              <a:gd name="T50" fmla="*/ 284 w 479"/>
              <a:gd name="T51" fmla="*/ 178 h 471"/>
              <a:gd name="T52" fmla="*/ 319 w 479"/>
              <a:gd name="T53" fmla="*/ 134 h 471"/>
              <a:gd name="T54" fmla="*/ 249 w 479"/>
              <a:gd name="T55" fmla="*/ 107 h 471"/>
              <a:gd name="T56" fmla="*/ 151 w 479"/>
              <a:gd name="T57" fmla="*/ 160 h 471"/>
              <a:gd name="T58" fmla="*/ 80 w 479"/>
              <a:gd name="T59" fmla="*/ 125 h 471"/>
              <a:gd name="T60" fmla="*/ 240 w 479"/>
              <a:gd name="T61" fmla="*/ 37 h 471"/>
              <a:gd name="T62" fmla="*/ 434 w 479"/>
              <a:gd name="T63" fmla="*/ 231 h 471"/>
              <a:gd name="T64" fmla="*/ 425 w 479"/>
              <a:gd name="T65" fmla="*/ 284 h 471"/>
              <a:gd name="T66" fmla="*/ 213 w 479"/>
              <a:gd name="T67" fmla="*/ 18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40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53" y="169"/>
                </a:moveTo>
                <a:lnTo>
                  <a:pt x="53" y="169"/>
                </a:lnTo>
                <a:cubicBezTo>
                  <a:pt x="133" y="204"/>
                  <a:pt x="133" y="204"/>
                  <a:pt x="133" y="204"/>
                </a:cubicBezTo>
                <a:cubicBezTo>
                  <a:pt x="133" y="213"/>
                  <a:pt x="133" y="222"/>
                  <a:pt x="133" y="240"/>
                </a:cubicBezTo>
                <a:cubicBezTo>
                  <a:pt x="133" y="328"/>
                  <a:pt x="204" y="355"/>
                  <a:pt x="249" y="355"/>
                </a:cubicBezTo>
                <a:cubicBezTo>
                  <a:pt x="275" y="355"/>
                  <a:pt x="293" y="347"/>
                  <a:pt x="310" y="338"/>
                </a:cubicBezTo>
                <a:cubicBezTo>
                  <a:pt x="319" y="338"/>
                  <a:pt x="319" y="328"/>
                  <a:pt x="319" y="328"/>
                </a:cubicBezTo>
                <a:cubicBezTo>
                  <a:pt x="284" y="284"/>
                  <a:pt x="284" y="284"/>
                  <a:pt x="284" y="284"/>
                </a:cubicBezTo>
                <a:lnTo>
                  <a:pt x="284" y="293"/>
                </a:lnTo>
                <a:cubicBezTo>
                  <a:pt x="266" y="302"/>
                  <a:pt x="257" y="302"/>
                  <a:pt x="249" y="302"/>
                </a:cubicBezTo>
                <a:cubicBezTo>
                  <a:pt x="213" y="302"/>
                  <a:pt x="204" y="266"/>
                  <a:pt x="204" y="231"/>
                </a:cubicBezTo>
                <a:cubicBezTo>
                  <a:pt x="408" y="328"/>
                  <a:pt x="408" y="328"/>
                  <a:pt x="408" y="328"/>
                </a:cubicBezTo>
                <a:cubicBezTo>
                  <a:pt x="372" y="391"/>
                  <a:pt x="310" y="426"/>
                  <a:pt x="240" y="426"/>
                </a:cubicBezTo>
                <a:cubicBezTo>
                  <a:pt x="133" y="426"/>
                  <a:pt x="44" y="347"/>
                  <a:pt x="44" y="231"/>
                </a:cubicBezTo>
                <a:cubicBezTo>
                  <a:pt x="44" y="213"/>
                  <a:pt x="44" y="196"/>
                  <a:pt x="53" y="169"/>
                </a:cubicBezTo>
                <a:close/>
                <a:moveTo>
                  <a:pt x="213" y="187"/>
                </a:moveTo>
                <a:lnTo>
                  <a:pt x="213" y="187"/>
                </a:lnTo>
                <a:cubicBezTo>
                  <a:pt x="222" y="178"/>
                  <a:pt x="230" y="160"/>
                  <a:pt x="249" y="160"/>
                </a:cubicBezTo>
                <a:cubicBezTo>
                  <a:pt x="257" y="160"/>
                  <a:pt x="266" y="169"/>
                  <a:pt x="275" y="169"/>
                </a:cubicBezTo>
                <a:lnTo>
                  <a:pt x="284" y="178"/>
                </a:lnTo>
                <a:cubicBezTo>
                  <a:pt x="319" y="134"/>
                  <a:pt x="319" y="134"/>
                  <a:pt x="319" y="134"/>
                </a:cubicBezTo>
                <a:cubicBezTo>
                  <a:pt x="293" y="116"/>
                  <a:pt x="266" y="107"/>
                  <a:pt x="249" y="107"/>
                </a:cubicBezTo>
                <a:cubicBezTo>
                  <a:pt x="204" y="107"/>
                  <a:pt x="169" y="134"/>
                  <a:pt x="151" y="160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106" y="72"/>
                  <a:pt x="169" y="37"/>
                  <a:pt x="240" y="37"/>
                </a:cubicBezTo>
                <a:cubicBezTo>
                  <a:pt x="346" y="37"/>
                  <a:pt x="434" y="125"/>
                  <a:pt x="434" y="231"/>
                </a:cubicBezTo>
                <a:cubicBezTo>
                  <a:pt x="434" y="249"/>
                  <a:pt x="434" y="266"/>
                  <a:pt x="425" y="284"/>
                </a:cubicBezTo>
                <a:lnTo>
                  <a:pt x="213" y="1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4" name="Freeform 116"/>
          <p:cNvSpPr>
            <a:spLocks noChangeArrowheads="1"/>
          </p:cNvSpPr>
          <p:nvPr userDrawn="1"/>
        </p:nvSpPr>
        <p:spPr bwMode="auto">
          <a:xfrm>
            <a:off x="5081621" y="4576621"/>
            <a:ext cx="228287" cy="224099"/>
          </a:xfrm>
          <a:custGeom>
            <a:avLst/>
            <a:gdLst>
              <a:gd name="T0" fmla="*/ 239 w 479"/>
              <a:gd name="T1" fmla="*/ 98 h 471"/>
              <a:gd name="T2" fmla="*/ 239 w 479"/>
              <a:gd name="T3" fmla="*/ 98 h 471"/>
              <a:gd name="T4" fmla="*/ 142 w 479"/>
              <a:gd name="T5" fmla="*/ 231 h 471"/>
              <a:gd name="T6" fmla="*/ 239 w 479"/>
              <a:gd name="T7" fmla="*/ 373 h 471"/>
              <a:gd name="T8" fmla="*/ 336 w 479"/>
              <a:gd name="T9" fmla="*/ 231 h 471"/>
              <a:gd name="T10" fmla="*/ 239 w 479"/>
              <a:gd name="T11" fmla="*/ 98 h 471"/>
              <a:gd name="T12" fmla="*/ 195 w 479"/>
              <a:gd name="T13" fmla="*/ 231 h 471"/>
              <a:gd name="T14" fmla="*/ 195 w 479"/>
              <a:gd name="T15" fmla="*/ 231 h 471"/>
              <a:gd name="T16" fmla="*/ 239 w 479"/>
              <a:gd name="T17" fmla="*/ 151 h 471"/>
              <a:gd name="T18" fmla="*/ 248 w 479"/>
              <a:gd name="T19" fmla="*/ 151 h 471"/>
              <a:gd name="T20" fmla="*/ 248 w 479"/>
              <a:gd name="T21" fmla="*/ 169 h 471"/>
              <a:gd name="T22" fmla="*/ 195 w 479"/>
              <a:gd name="T23" fmla="*/ 266 h 471"/>
              <a:gd name="T24" fmla="*/ 195 w 479"/>
              <a:gd name="T25" fmla="*/ 231 h 471"/>
              <a:gd name="T26" fmla="*/ 239 w 479"/>
              <a:gd name="T27" fmla="*/ 319 h 471"/>
              <a:gd name="T28" fmla="*/ 239 w 479"/>
              <a:gd name="T29" fmla="*/ 319 h 471"/>
              <a:gd name="T30" fmla="*/ 230 w 479"/>
              <a:gd name="T31" fmla="*/ 319 h 471"/>
              <a:gd name="T32" fmla="*/ 230 w 479"/>
              <a:gd name="T33" fmla="*/ 319 h 471"/>
              <a:gd name="T34" fmla="*/ 230 w 479"/>
              <a:gd name="T35" fmla="*/ 319 h 471"/>
              <a:gd name="T36" fmla="*/ 221 w 479"/>
              <a:gd name="T37" fmla="*/ 293 h 471"/>
              <a:gd name="T38" fmla="*/ 274 w 479"/>
              <a:gd name="T39" fmla="*/ 196 h 471"/>
              <a:gd name="T40" fmla="*/ 283 w 479"/>
              <a:gd name="T41" fmla="*/ 231 h 471"/>
              <a:gd name="T42" fmla="*/ 239 w 479"/>
              <a:gd name="T43" fmla="*/ 319 h 471"/>
              <a:gd name="T44" fmla="*/ 239 w 479"/>
              <a:gd name="T45" fmla="*/ 0 h 471"/>
              <a:gd name="T46" fmla="*/ 239 w 479"/>
              <a:gd name="T47" fmla="*/ 0 h 471"/>
              <a:gd name="T48" fmla="*/ 0 w 479"/>
              <a:gd name="T49" fmla="*/ 231 h 471"/>
              <a:gd name="T50" fmla="*/ 239 w 479"/>
              <a:gd name="T51" fmla="*/ 470 h 471"/>
              <a:gd name="T52" fmla="*/ 478 w 479"/>
              <a:gd name="T53" fmla="*/ 231 h 471"/>
              <a:gd name="T54" fmla="*/ 239 w 479"/>
              <a:gd name="T55" fmla="*/ 0 h 471"/>
              <a:gd name="T56" fmla="*/ 239 w 479"/>
              <a:gd name="T57" fmla="*/ 426 h 471"/>
              <a:gd name="T58" fmla="*/ 239 w 479"/>
              <a:gd name="T59" fmla="*/ 426 h 471"/>
              <a:gd name="T60" fmla="*/ 44 w 479"/>
              <a:gd name="T61" fmla="*/ 231 h 471"/>
              <a:gd name="T62" fmla="*/ 239 w 479"/>
              <a:gd name="T63" fmla="*/ 37 h 471"/>
              <a:gd name="T64" fmla="*/ 433 w 479"/>
              <a:gd name="T65" fmla="*/ 231 h 471"/>
              <a:gd name="T66" fmla="*/ 239 w 479"/>
              <a:gd name="T67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39" y="98"/>
                </a:moveTo>
                <a:lnTo>
                  <a:pt x="239" y="98"/>
                </a:lnTo>
                <a:cubicBezTo>
                  <a:pt x="159" y="98"/>
                  <a:pt x="142" y="169"/>
                  <a:pt x="142" y="231"/>
                </a:cubicBezTo>
                <a:cubicBezTo>
                  <a:pt x="142" y="293"/>
                  <a:pt x="159" y="373"/>
                  <a:pt x="239" y="373"/>
                </a:cubicBezTo>
                <a:cubicBezTo>
                  <a:pt x="318" y="373"/>
                  <a:pt x="336" y="293"/>
                  <a:pt x="336" y="231"/>
                </a:cubicBezTo>
                <a:cubicBezTo>
                  <a:pt x="336" y="169"/>
                  <a:pt x="318" y="98"/>
                  <a:pt x="239" y="98"/>
                </a:cubicBezTo>
                <a:close/>
                <a:moveTo>
                  <a:pt x="195" y="231"/>
                </a:moveTo>
                <a:lnTo>
                  <a:pt x="195" y="231"/>
                </a:lnTo>
                <a:cubicBezTo>
                  <a:pt x="195" y="204"/>
                  <a:pt x="195" y="151"/>
                  <a:pt x="239" y="151"/>
                </a:cubicBezTo>
                <a:lnTo>
                  <a:pt x="248" y="151"/>
                </a:lnTo>
                <a:cubicBezTo>
                  <a:pt x="257" y="151"/>
                  <a:pt x="257" y="160"/>
                  <a:pt x="248" y="169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57"/>
                  <a:pt x="195" y="240"/>
                  <a:pt x="195" y="231"/>
                </a:cubicBezTo>
                <a:close/>
                <a:moveTo>
                  <a:pt x="239" y="319"/>
                </a:moveTo>
                <a:lnTo>
                  <a:pt x="239" y="319"/>
                </a:lnTo>
                <a:lnTo>
                  <a:pt x="230" y="319"/>
                </a:lnTo>
                <a:lnTo>
                  <a:pt x="230" y="319"/>
                </a:lnTo>
                <a:lnTo>
                  <a:pt x="230" y="319"/>
                </a:lnTo>
                <a:cubicBezTo>
                  <a:pt x="221" y="311"/>
                  <a:pt x="212" y="311"/>
                  <a:pt x="221" y="293"/>
                </a:cubicBezTo>
                <a:cubicBezTo>
                  <a:pt x="274" y="196"/>
                  <a:pt x="274" y="196"/>
                  <a:pt x="274" y="196"/>
                </a:cubicBezTo>
                <a:cubicBezTo>
                  <a:pt x="283" y="204"/>
                  <a:pt x="283" y="222"/>
                  <a:pt x="283" y="231"/>
                </a:cubicBezTo>
                <a:cubicBezTo>
                  <a:pt x="283" y="266"/>
                  <a:pt x="283" y="319"/>
                  <a:pt x="239" y="319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2" y="426"/>
                  <a:pt x="44" y="347"/>
                  <a:pt x="44" y="231"/>
                </a:cubicBezTo>
                <a:cubicBezTo>
                  <a:pt x="44" y="125"/>
                  <a:pt x="132" y="37"/>
                  <a:pt x="239" y="37"/>
                </a:cubicBezTo>
                <a:cubicBezTo>
                  <a:pt x="345" y="37"/>
                  <a:pt x="433" y="125"/>
                  <a:pt x="433" y="231"/>
                </a:cubicBezTo>
                <a:cubicBezTo>
                  <a:pt x="433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5" name="Freeform 117"/>
          <p:cNvSpPr>
            <a:spLocks noChangeArrowheads="1"/>
          </p:cNvSpPr>
          <p:nvPr userDrawn="1"/>
        </p:nvSpPr>
        <p:spPr bwMode="auto">
          <a:xfrm>
            <a:off x="5552856" y="4576621"/>
            <a:ext cx="228288" cy="224099"/>
          </a:xfrm>
          <a:custGeom>
            <a:avLst/>
            <a:gdLst>
              <a:gd name="T0" fmla="*/ 336 w 480"/>
              <a:gd name="T1" fmla="*/ 169 h 471"/>
              <a:gd name="T2" fmla="*/ 336 w 480"/>
              <a:gd name="T3" fmla="*/ 169 h 471"/>
              <a:gd name="T4" fmla="*/ 283 w 480"/>
              <a:gd name="T5" fmla="*/ 169 h 471"/>
              <a:gd name="T6" fmla="*/ 283 w 480"/>
              <a:gd name="T7" fmla="*/ 116 h 471"/>
              <a:gd name="T8" fmla="*/ 283 w 480"/>
              <a:gd name="T9" fmla="*/ 107 h 471"/>
              <a:gd name="T10" fmla="*/ 275 w 480"/>
              <a:gd name="T11" fmla="*/ 98 h 471"/>
              <a:gd name="T12" fmla="*/ 142 w 480"/>
              <a:gd name="T13" fmla="*/ 98 h 471"/>
              <a:gd name="T14" fmla="*/ 133 w 480"/>
              <a:gd name="T15" fmla="*/ 107 h 471"/>
              <a:gd name="T16" fmla="*/ 133 w 480"/>
              <a:gd name="T17" fmla="*/ 116 h 471"/>
              <a:gd name="T18" fmla="*/ 133 w 480"/>
              <a:gd name="T19" fmla="*/ 293 h 471"/>
              <a:gd name="T20" fmla="*/ 133 w 480"/>
              <a:gd name="T21" fmla="*/ 302 h 471"/>
              <a:gd name="T22" fmla="*/ 142 w 480"/>
              <a:gd name="T23" fmla="*/ 302 h 471"/>
              <a:gd name="T24" fmla="*/ 195 w 480"/>
              <a:gd name="T25" fmla="*/ 302 h 471"/>
              <a:gd name="T26" fmla="*/ 195 w 480"/>
              <a:gd name="T27" fmla="*/ 355 h 471"/>
              <a:gd name="T28" fmla="*/ 195 w 480"/>
              <a:gd name="T29" fmla="*/ 364 h 471"/>
              <a:gd name="T30" fmla="*/ 204 w 480"/>
              <a:gd name="T31" fmla="*/ 364 h 471"/>
              <a:gd name="T32" fmla="*/ 336 w 480"/>
              <a:gd name="T33" fmla="*/ 364 h 471"/>
              <a:gd name="T34" fmla="*/ 345 w 480"/>
              <a:gd name="T35" fmla="*/ 364 h 471"/>
              <a:gd name="T36" fmla="*/ 345 w 480"/>
              <a:gd name="T37" fmla="*/ 355 h 471"/>
              <a:gd name="T38" fmla="*/ 345 w 480"/>
              <a:gd name="T39" fmla="*/ 178 h 471"/>
              <a:gd name="T40" fmla="*/ 345 w 480"/>
              <a:gd name="T41" fmla="*/ 169 h 471"/>
              <a:gd name="T42" fmla="*/ 336 w 480"/>
              <a:gd name="T43" fmla="*/ 169 h 471"/>
              <a:gd name="T44" fmla="*/ 204 w 480"/>
              <a:gd name="T45" fmla="*/ 169 h 471"/>
              <a:gd name="T46" fmla="*/ 204 w 480"/>
              <a:gd name="T47" fmla="*/ 169 h 471"/>
              <a:gd name="T48" fmla="*/ 195 w 480"/>
              <a:gd name="T49" fmla="*/ 169 h 471"/>
              <a:gd name="T50" fmla="*/ 195 w 480"/>
              <a:gd name="T51" fmla="*/ 178 h 471"/>
              <a:gd name="T52" fmla="*/ 195 w 480"/>
              <a:gd name="T53" fmla="*/ 275 h 471"/>
              <a:gd name="T54" fmla="*/ 151 w 480"/>
              <a:gd name="T55" fmla="*/ 275 h 471"/>
              <a:gd name="T56" fmla="*/ 151 w 480"/>
              <a:gd name="T57" fmla="*/ 125 h 471"/>
              <a:gd name="T58" fmla="*/ 257 w 480"/>
              <a:gd name="T59" fmla="*/ 125 h 471"/>
              <a:gd name="T60" fmla="*/ 257 w 480"/>
              <a:gd name="T61" fmla="*/ 169 h 471"/>
              <a:gd name="T62" fmla="*/ 204 w 480"/>
              <a:gd name="T63" fmla="*/ 169 h 471"/>
              <a:gd name="T64" fmla="*/ 328 w 480"/>
              <a:gd name="T65" fmla="*/ 338 h 471"/>
              <a:gd name="T66" fmla="*/ 328 w 480"/>
              <a:gd name="T67" fmla="*/ 338 h 471"/>
              <a:gd name="T68" fmla="*/ 222 w 480"/>
              <a:gd name="T69" fmla="*/ 338 h 471"/>
              <a:gd name="T70" fmla="*/ 222 w 480"/>
              <a:gd name="T71" fmla="*/ 196 h 471"/>
              <a:gd name="T72" fmla="*/ 328 w 480"/>
              <a:gd name="T73" fmla="*/ 196 h 471"/>
              <a:gd name="T74" fmla="*/ 328 w 480"/>
              <a:gd name="T75" fmla="*/ 338 h 471"/>
              <a:gd name="T76" fmla="*/ 239 w 480"/>
              <a:gd name="T77" fmla="*/ 0 h 471"/>
              <a:gd name="T78" fmla="*/ 239 w 480"/>
              <a:gd name="T79" fmla="*/ 0 h 471"/>
              <a:gd name="T80" fmla="*/ 0 w 480"/>
              <a:gd name="T81" fmla="*/ 231 h 471"/>
              <a:gd name="T82" fmla="*/ 239 w 480"/>
              <a:gd name="T83" fmla="*/ 470 h 471"/>
              <a:gd name="T84" fmla="*/ 479 w 480"/>
              <a:gd name="T85" fmla="*/ 231 h 471"/>
              <a:gd name="T86" fmla="*/ 239 w 480"/>
              <a:gd name="T87" fmla="*/ 0 h 471"/>
              <a:gd name="T88" fmla="*/ 239 w 480"/>
              <a:gd name="T89" fmla="*/ 426 h 471"/>
              <a:gd name="T90" fmla="*/ 239 w 480"/>
              <a:gd name="T91" fmla="*/ 426 h 471"/>
              <a:gd name="T92" fmla="*/ 44 w 480"/>
              <a:gd name="T93" fmla="*/ 231 h 471"/>
              <a:gd name="T94" fmla="*/ 239 w 480"/>
              <a:gd name="T95" fmla="*/ 37 h 471"/>
              <a:gd name="T96" fmla="*/ 434 w 480"/>
              <a:gd name="T97" fmla="*/ 231 h 471"/>
              <a:gd name="T98" fmla="*/ 239 w 480"/>
              <a:gd name="T99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0" h="471">
                <a:moveTo>
                  <a:pt x="336" y="169"/>
                </a:moveTo>
                <a:lnTo>
                  <a:pt x="336" y="169"/>
                </a:lnTo>
                <a:cubicBezTo>
                  <a:pt x="283" y="169"/>
                  <a:pt x="283" y="169"/>
                  <a:pt x="283" y="169"/>
                </a:cubicBezTo>
                <a:cubicBezTo>
                  <a:pt x="283" y="116"/>
                  <a:pt x="283" y="116"/>
                  <a:pt x="283" y="116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275" y="107"/>
                  <a:pt x="275" y="98"/>
                  <a:pt x="275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33" y="98"/>
                  <a:pt x="133" y="107"/>
                  <a:pt x="133" y="107"/>
                </a:cubicBezTo>
                <a:cubicBezTo>
                  <a:pt x="133" y="107"/>
                  <a:pt x="133" y="107"/>
                  <a:pt x="133" y="116"/>
                </a:cubicBezTo>
                <a:cubicBezTo>
                  <a:pt x="133" y="293"/>
                  <a:pt x="133" y="293"/>
                  <a:pt x="133" y="293"/>
                </a:cubicBezTo>
                <a:cubicBezTo>
                  <a:pt x="133" y="293"/>
                  <a:pt x="133" y="293"/>
                  <a:pt x="133" y="302"/>
                </a:cubicBezTo>
                <a:lnTo>
                  <a:pt x="142" y="302"/>
                </a:lnTo>
                <a:cubicBezTo>
                  <a:pt x="195" y="302"/>
                  <a:pt x="195" y="302"/>
                  <a:pt x="195" y="302"/>
                </a:cubicBezTo>
                <a:cubicBezTo>
                  <a:pt x="195" y="355"/>
                  <a:pt x="195" y="355"/>
                  <a:pt x="195" y="355"/>
                </a:cubicBezTo>
                <a:lnTo>
                  <a:pt x="195" y="364"/>
                </a:lnTo>
                <a:cubicBezTo>
                  <a:pt x="204" y="364"/>
                  <a:pt x="204" y="364"/>
                  <a:pt x="204" y="364"/>
                </a:cubicBezTo>
                <a:cubicBezTo>
                  <a:pt x="336" y="364"/>
                  <a:pt x="336" y="364"/>
                  <a:pt x="336" y="364"/>
                </a:cubicBezTo>
                <a:lnTo>
                  <a:pt x="345" y="364"/>
                </a:lnTo>
                <a:lnTo>
                  <a:pt x="345" y="355"/>
                </a:lnTo>
                <a:cubicBezTo>
                  <a:pt x="345" y="178"/>
                  <a:pt x="345" y="178"/>
                  <a:pt x="345" y="178"/>
                </a:cubicBezTo>
                <a:lnTo>
                  <a:pt x="345" y="169"/>
                </a:lnTo>
                <a:lnTo>
                  <a:pt x="336" y="169"/>
                </a:lnTo>
                <a:close/>
                <a:moveTo>
                  <a:pt x="204" y="169"/>
                </a:moveTo>
                <a:lnTo>
                  <a:pt x="204" y="169"/>
                </a:lnTo>
                <a:cubicBezTo>
                  <a:pt x="204" y="169"/>
                  <a:pt x="204" y="169"/>
                  <a:pt x="195" y="169"/>
                </a:cubicBezTo>
                <a:lnTo>
                  <a:pt x="195" y="178"/>
                </a:lnTo>
                <a:cubicBezTo>
                  <a:pt x="195" y="275"/>
                  <a:pt x="195" y="275"/>
                  <a:pt x="195" y="275"/>
                </a:cubicBezTo>
                <a:cubicBezTo>
                  <a:pt x="151" y="275"/>
                  <a:pt x="151" y="275"/>
                  <a:pt x="151" y="275"/>
                </a:cubicBezTo>
                <a:cubicBezTo>
                  <a:pt x="151" y="125"/>
                  <a:pt x="151" y="125"/>
                  <a:pt x="151" y="125"/>
                </a:cubicBezTo>
                <a:cubicBezTo>
                  <a:pt x="257" y="125"/>
                  <a:pt x="257" y="125"/>
                  <a:pt x="257" y="125"/>
                </a:cubicBezTo>
                <a:cubicBezTo>
                  <a:pt x="257" y="169"/>
                  <a:pt x="257" y="169"/>
                  <a:pt x="257" y="169"/>
                </a:cubicBezTo>
                <a:lnTo>
                  <a:pt x="204" y="169"/>
                </a:lnTo>
                <a:close/>
                <a:moveTo>
                  <a:pt x="328" y="338"/>
                </a:moveTo>
                <a:lnTo>
                  <a:pt x="328" y="338"/>
                </a:lnTo>
                <a:cubicBezTo>
                  <a:pt x="222" y="338"/>
                  <a:pt x="222" y="338"/>
                  <a:pt x="222" y="338"/>
                </a:cubicBezTo>
                <a:cubicBezTo>
                  <a:pt x="222" y="196"/>
                  <a:pt x="222" y="196"/>
                  <a:pt x="222" y="196"/>
                </a:cubicBezTo>
                <a:cubicBezTo>
                  <a:pt x="328" y="196"/>
                  <a:pt x="328" y="196"/>
                  <a:pt x="328" y="196"/>
                </a:cubicBezTo>
                <a:lnTo>
                  <a:pt x="328" y="338"/>
                </a:ln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6" name="Freeform 118"/>
          <p:cNvSpPr>
            <a:spLocks noChangeArrowheads="1"/>
          </p:cNvSpPr>
          <p:nvPr userDrawn="1"/>
        </p:nvSpPr>
        <p:spPr bwMode="auto">
          <a:xfrm>
            <a:off x="6024092" y="4576621"/>
            <a:ext cx="228287" cy="224099"/>
          </a:xfrm>
          <a:custGeom>
            <a:avLst/>
            <a:gdLst>
              <a:gd name="T0" fmla="*/ 398 w 479"/>
              <a:gd name="T1" fmla="*/ 240 h 471"/>
              <a:gd name="T2" fmla="*/ 398 w 479"/>
              <a:gd name="T3" fmla="*/ 240 h 471"/>
              <a:gd name="T4" fmla="*/ 345 w 479"/>
              <a:gd name="T5" fmla="*/ 222 h 471"/>
              <a:gd name="T6" fmla="*/ 345 w 479"/>
              <a:gd name="T7" fmla="*/ 160 h 471"/>
              <a:gd name="T8" fmla="*/ 203 w 479"/>
              <a:gd name="T9" fmla="*/ 98 h 471"/>
              <a:gd name="T10" fmla="*/ 141 w 479"/>
              <a:gd name="T11" fmla="*/ 125 h 471"/>
              <a:gd name="T12" fmla="*/ 141 w 479"/>
              <a:gd name="T13" fmla="*/ 196 h 471"/>
              <a:gd name="T14" fmla="*/ 141 w 479"/>
              <a:gd name="T15" fmla="*/ 196 h 471"/>
              <a:gd name="T16" fmla="*/ 79 w 479"/>
              <a:gd name="T17" fmla="*/ 222 h 471"/>
              <a:gd name="T18" fmla="*/ 79 w 479"/>
              <a:gd name="T19" fmla="*/ 284 h 471"/>
              <a:gd name="T20" fmla="*/ 141 w 479"/>
              <a:gd name="T21" fmla="*/ 311 h 471"/>
              <a:gd name="T22" fmla="*/ 203 w 479"/>
              <a:gd name="T23" fmla="*/ 284 h 471"/>
              <a:gd name="T24" fmla="*/ 203 w 479"/>
              <a:gd name="T25" fmla="*/ 284 h 471"/>
              <a:gd name="T26" fmla="*/ 328 w 479"/>
              <a:gd name="T27" fmla="*/ 338 h 471"/>
              <a:gd name="T28" fmla="*/ 336 w 479"/>
              <a:gd name="T29" fmla="*/ 338 h 471"/>
              <a:gd name="T30" fmla="*/ 336 w 479"/>
              <a:gd name="T31" fmla="*/ 338 h 471"/>
              <a:gd name="T32" fmla="*/ 398 w 479"/>
              <a:gd name="T33" fmla="*/ 311 h 471"/>
              <a:gd name="T34" fmla="*/ 398 w 479"/>
              <a:gd name="T35" fmla="*/ 311 h 471"/>
              <a:gd name="T36" fmla="*/ 398 w 479"/>
              <a:gd name="T37" fmla="*/ 240 h 471"/>
              <a:gd name="T38" fmla="*/ 328 w 479"/>
              <a:gd name="T39" fmla="*/ 319 h 471"/>
              <a:gd name="T40" fmla="*/ 328 w 479"/>
              <a:gd name="T41" fmla="*/ 319 h 471"/>
              <a:gd name="T42" fmla="*/ 328 w 479"/>
              <a:gd name="T43" fmla="*/ 319 h 471"/>
              <a:gd name="T44" fmla="*/ 328 w 479"/>
              <a:gd name="T45" fmla="*/ 319 h 471"/>
              <a:gd name="T46" fmla="*/ 221 w 479"/>
              <a:gd name="T47" fmla="*/ 275 h 471"/>
              <a:gd name="T48" fmla="*/ 221 w 479"/>
              <a:gd name="T49" fmla="*/ 231 h 471"/>
              <a:gd name="T50" fmla="*/ 328 w 479"/>
              <a:gd name="T51" fmla="*/ 275 h 471"/>
              <a:gd name="T52" fmla="*/ 328 w 479"/>
              <a:gd name="T53" fmla="*/ 275 h 471"/>
              <a:gd name="T54" fmla="*/ 328 w 479"/>
              <a:gd name="T55" fmla="*/ 275 h 471"/>
              <a:gd name="T56" fmla="*/ 328 w 479"/>
              <a:gd name="T57" fmla="*/ 319 h 471"/>
              <a:gd name="T58" fmla="*/ 336 w 479"/>
              <a:gd name="T59" fmla="*/ 257 h 471"/>
              <a:gd name="T60" fmla="*/ 336 w 479"/>
              <a:gd name="T61" fmla="*/ 257 h 471"/>
              <a:gd name="T62" fmla="*/ 300 w 479"/>
              <a:gd name="T63" fmla="*/ 249 h 471"/>
              <a:gd name="T64" fmla="*/ 336 w 479"/>
              <a:gd name="T65" fmla="*/ 231 h 471"/>
              <a:gd name="T66" fmla="*/ 372 w 479"/>
              <a:gd name="T67" fmla="*/ 249 h 471"/>
              <a:gd name="T68" fmla="*/ 336 w 479"/>
              <a:gd name="T69" fmla="*/ 257 h 471"/>
              <a:gd name="T70" fmla="*/ 381 w 479"/>
              <a:gd name="T71" fmla="*/ 302 h 471"/>
              <a:gd name="T72" fmla="*/ 381 w 479"/>
              <a:gd name="T73" fmla="*/ 302 h 471"/>
              <a:gd name="T74" fmla="*/ 345 w 479"/>
              <a:gd name="T75" fmla="*/ 319 h 471"/>
              <a:gd name="T76" fmla="*/ 345 w 479"/>
              <a:gd name="T77" fmla="*/ 275 h 471"/>
              <a:gd name="T78" fmla="*/ 381 w 479"/>
              <a:gd name="T79" fmla="*/ 257 h 471"/>
              <a:gd name="T80" fmla="*/ 381 w 479"/>
              <a:gd name="T81" fmla="*/ 302 h 471"/>
              <a:gd name="T82" fmla="*/ 238 w 479"/>
              <a:gd name="T83" fmla="*/ 0 h 471"/>
              <a:gd name="T84" fmla="*/ 238 w 479"/>
              <a:gd name="T85" fmla="*/ 0 h 471"/>
              <a:gd name="T86" fmla="*/ 0 w 479"/>
              <a:gd name="T87" fmla="*/ 231 h 471"/>
              <a:gd name="T88" fmla="*/ 238 w 479"/>
              <a:gd name="T89" fmla="*/ 470 h 471"/>
              <a:gd name="T90" fmla="*/ 478 w 479"/>
              <a:gd name="T91" fmla="*/ 231 h 471"/>
              <a:gd name="T92" fmla="*/ 238 w 479"/>
              <a:gd name="T93" fmla="*/ 0 h 471"/>
              <a:gd name="T94" fmla="*/ 238 w 479"/>
              <a:gd name="T95" fmla="*/ 426 h 471"/>
              <a:gd name="T96" fmla="*/ 238 w 479"/>
              <a:gd name="T97" fmla="*/ 426 h 471"/>
              <a:gd name="T98" fmla="*/ 44 w 479"/>
              <a:gd name="T99" fmla="*/ 231 h 471"/>
              <a:gd name="T100" fmla="*/ 238 w 479"/>
              <a:gd name="T101" fmla="*/ 37 h 471"/>
              <a:gd name="T102" fmla="*/ 434 w 479"/>
              <a:gd name="T103" fmla="*/ 231 h 471"/>
              <a:gd name="T104" fmla="*/ 238 w 479"/>
              <a:gd name="T105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9" h="471">
                <a:moveTo>
                  <a:pt x="398" y="240"/>
                </a:moveTo>
                <a:lnTo>
                  <a:pt x="398" y="240"/>
                </a:lnTo>
                <a:cubicBezTo>
                  <a:pt x="345" y="222"/>
                  <a:pt x="345" y="222"/>
                  <a:pt x="345" y="222"/>
                </a:cubicBezTo>
                <a:cubicBezTo>
                  <a:pt x="345" y="160"/>
                  <a:pt x="345" y="160"/>
                  <a:pt x="345" y="160"/>
                </a:cubicBezTo>
                <a:cubicBezTo>
                  <a:pt x="203" y="98"/>
                  <a:pt x="203" y="98"/>
                  <a:pt x="203" y="98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1" y="196"/>
                  <a:pt x="141" y="196"/>
                  <a:pt x="141" y="196"/>
                </a:cubicBezTo>
                <a:lnTo>
                  <a:pt x="141" y="196"/>
                </a:lnTo>
                <a:cubicBezTo>
                  <a:pt x="79" y="222"/>
                  <a:pt x="79" y="222"/>
                  <a:pt x="79" y="222"/>
                </a:cubicBezTo>
                <a:cubicBezTo>
                  <a:pt x="79" y="284"/>
                  <a:pt x="79" y="284"/>
                  <a:pt x="79" y="284"/>
                </a:cubicBezTo>
                <a:cubicBezTo>
                  <a:pt x="141" y="311"/>
                  <a:pt x="141" y="311"/>
                  <a:pt x="141" y="311"/>
                </a:cubicBezTo>
                <a:cubicBezTo>
                  <a:pt x="203" y="284"/>
                  <a:pt x="203" y="284"/>
                  <a:pt x="203" y="284"/>
                </a:cubicBezTo>
                <a:lnTo>
                  <a:pt x="203" y="284"/>
                </a:lnTo>
                <a:cubicBezTo>
                  <a:pt x="328" y="338"/>
                  <a:pt x="328" y="338"/>
                  <a:pt x="328" y="338"/>
                </a:cubicBezTo>
                <a:cubicBezTo>
                  <a:pt x="336" y="338"/>
                  <a:pt x="336" y="338"/>
                  <a:pt x="336" y="338"/>
                </a:cubicBezTo>
                <a:lnTo>
                  <a:pt x="336" y="338"/>
                </a:lnTo>
                <a:cubicBezTo>
                  <a:pt x="398" y="311"/>
                  <a:pt x="398" y="311"/>
                  <a:pt x="398" y="311"/>
                </a:cubicBezTo>
                <a:lnTo>
                  <a:pt x="398" y="311"/>
                </a:lnTo>
                <a:cubicBezTo>
                  <a:pt x="398" y="240"/>
                  <a:pt x="398" y="240"/>
                  <a:pt x="398" y="240"/>
                </a:cubicBezTo>
                <a:close/>
                <a:moveTo>
                  <a:pt x="328" y="319"/>
                </a:moveTo>
                <a:lnTo>
                  <a:pt x="328" y="319"/>
                </a:lnTo>
                <a:lnTo>
                  <a:pt x="328" y="319"/>
                </a:lnTo>
                <a:lnTo>
                  <a:pt x="328" y="319"/>
                </a:lnTo>
                <a:cubicBezTo>
                  <a:pt x="221" y="275"/>
                  <a:pt x="221" y="275"/>
                  <a:pt x="221" y="275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328" y="275"/>
                  <a:pt x="328" y="275"/>
                  <a:pt x="328" y="275"/>
                </a:cubicBezTo>
                <a:lnTo>
                  <a:pt x="328" y="275"/>
                </a:lnTo>
                <a:lnTo>
                  <a:pt x="328" y="275"/>
                </a:lnTo>
                <a:lnTo>
                  <a:pt x="328" y="319"/>
                </a:lnTo>
                <a:close/>
                <a:moveTo>
                  <a:pt x="336" y="257"/>
                </a:moveTo>
                <a:lnTo>
                  <a:pt x="336" y="257"/>
                </a:lnTo>
                <a:cubicBezTo>
                  <a:pt x="300" y="249"/>
                  <a:pt x="300" y="249"/>
                  <a:pt x="300" y="249"/>
                </a:cubicBezTo>
                <a:cubicBezTo>
                  <a:pt x="336" y="231"/>
                  <a:pt x="336" y="231"/>
                  <a:pt x="336" y="231"/>
                </a:cubicBezTo>
                <a:cubicBezTo>
                  <a:pt x="372" y="249"/>
                  <a:pt x="372" y="249"/>
                  <a:pt x="372" y="249"/>
                </a:cubicBezTo>
                <a:lnTo>
                  <a:pt x="336" y="257"/>
                </a:lnTo>
                <a:close/>
                <a:moveTo>
                  <a:pt x="381" y="302"/>
                </a:moveTo>
                <a:lnTo>
                  <a:pt x="381" y="302"/>
                </a:lnTo>
                <a:cubicBezTo>
                  <a:pt x="345" y="319"/>
                  <a:pt x="345" y="319"/>
                  <a:pt x="345" y="319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81" y="257"/>
                  <a:pt x="381" y="257"/>
                  <a:pt x="381" y="257"/>
                </a:cubicBezTo>
                <a:lnTo>
                  <a:pt x="381" y="302"/>
                </a:lnTo>
                <a:close/>
                <a:moveTo>
                  <a:pt x="238" y="0"/>
                </a:moveTo>
                <a:lnTo>
                  <a:pt x="238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8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8" y="0"/>
                </a:cubicBezTo>
                <a:close/>
                <a:moveTo>
                  <a:pt x="238" y="426"/>
                </a:moveTo>
                <a:lnTo>
                  <a:pt x="238" y="426"/>
                </a:lnTo>
                <a:cubicBezTo>
                  <a:pt x="132" y="426"/>
                  <a:pt x="44" y="347"/>
                  <a:pt x="44" y="231"/>
                </a:cubicBezTo>
                <a:cubicBezTo>
                  <a:pt x="44" y="125"/>
                  <a:pt x="132" y="37"/>
                  <a:pt x="238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8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7" name="Freeform 16"/>
          <p:cNvSpPr>
            <a:spLocks noChangeArrowheads="1"/>
          </p:cNvSpPr>
          <p:nvPr userDrawn="1"/>
        </p:nvSpPr>
        <p:spPr bwMode="auto">
          <a:xfrm>
            <a:off x="1846556" y="2721002"/>
            <a:ext cx="132540" cy="210023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8" name="Freeform 56"/>
          <p:cNvSpPr>
            <a:spLocks noChangeArrowheads="1"/>
          </p:cNvSpPr>
          <p:nvPr userDrawn="1"/>
        </p:nvSpPr>
        <p:spPr bwMode="auto">
          <a:xfrm>
            <a:off x="8658432" y="3700381"/>
            <a:ext cx="214102" cy="189632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9" name="Freeform 57"/>
          <p:cNvSpPr>
            <a:spLocks noChangeArrowheads="1"/>
          </p:cNvSpPr>
          <p:nvPr userDrawn="1"/>
        </p:nvSpPr>
        <p:spPr bwMode="auto">
          <a:xfrm>
            <a:off x="8199644" y="3692225"/>
            <a:ext cx="214101" cy="189632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0" name="Freeform 58"/>
          <p:cNvSpPr>
            <a:spLocks noChangeArrowheads="1"/>
          </p:cNvSpPr>
          <p:nvPr userDrawn="1"/>
        </p:nvSpPr>
        <p:spPr bwMode="auto">
          <a:xfrm>
            <a:off x="6883125" y="2268372"/>
            <a:ext cx="165165" cy="114188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1" name="Freeform 59"/>
          <p:cNvSpPr>
            <a:spLocks noChangeArrowheads="1"/>
          </p:cNvSpPr>
          <p:nvPr userDrawn="1"/>
        </p:nvSpPr>
        <p:spPr bwMode="auto">
          <a:xfrm>
            <a:off x="891024" y="5052514"/>
            <a:ext cx="230415" cy="114188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2" name="Freeform 60"/>
          <p:cNvSpPr>
            <a:spLocks noChangeArrowheads="1"/>
          </p:cNvSpPr>
          <p:nvPr userDrawn="1"/>
        </p:nvSpPr>
        <p:spPr bwMode="auto">
          <a:xfrm>
            <a:off x="8662952" y="2264221"/>
            <a:ext cx="140694" cy="134578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3" name="Freeform 98"/>
          <p:cNvSpPr>
            <a:spLocks noChangeArrowheads="1"/>
          </p:cNvSpPr>
          <p:nvPr userDrawn="1"/>
        </p:nvSpPr>
        <p:spPr bwMode="auto">
          <a:xfrm>
            <a:off x="5868189" y="2286140"/>
            <a:ext cx="197790" cy="110110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4" name="Freeform 113"/>
          <p:cNvSpPr>
            <a:spLocks noChangeArrowheads="1"/>
          </p:cNvSpPr>
          <p:nvPr userDrawn="1"/>
        </p:nvSpPr>
        <p:spPr bwMode="auto">
          <a:xfrm>
            <a:off x="464860" y="5052514"/>
            <a:ext cx="165164" cy="114188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5" name="Freeform 121"/>
          <p:cNvSpPr>
            <a:spLocks noChangeArrowheads="1"/>
          </p:cNvSpPr>
          <p:nvPr userDrawn="1"/>
        </p:nvSpPr>
        <p:spPr bwMode="auto">
          <a:xfrm>
            <a:off x="6017663" y="4110889"/>
            <a:ext cx="205946" cy="189632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6" name="Freeform 131"/>
          <p:cNvSpPr>
            <a:spLocks noChangeArrowheads="1"/>
          </p:cNvSpPr>
          <p:nvPr userDrawn="1"/>
        </p:nvSpPr>
        <p:spPr bwMode="auto">
          <a:xfrm>
            <a:off x="8191487" y="4630195"/>
            <a:ext cx="230414" cy="152930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7" name="Freeform 132"/>
          <p:cNvSpPr>
            <a:spLocks noChangeArrowheads="1"/>
          </p:cNvSpPr>
          <p:nvPr userDrawn="1"/>
        </p:nvSpPr>
        <p:spPr bwMode="auto">
          <a:xfrm>
            <a:off x="8650276" y="4630195"/>
            <a:ext cx="230415" cy="152930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8" name="Freeform 134"/>
          <p:cNvSpPr>
            <a:spLocks noChangeArrowheads="1"/>
          </p:cNvSpPr>
          <p:nvPr userDrawn="1"/>
        </p:nvSpPr>
        <p:spPr bwMode="auto">
          <a:xfrm>
            <a:off x="8224112" y="4142858"/>
            <a:ext cx="165164" cy="210025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9" name="Freeform 137"/>
          <p:cNvSpPr>
            <a:spLocks noChangeArrowheads="1"/>
          </p:cNvSpPr>
          <p:nvPr userDrawn="1"/>
        </p:nvSpPr>
        <p:spPr bwMode="auto">
          <a:xfrm>
            <a:off x="1336855" y="3202626"/>
            <a:ext cx="230415" cy="185554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0" name="Freeform 139"/>
          <p:cNvSpPr>
            <a:spLocks noChangeArrowheads="1"/>
          </p:cNvSpPr>
          <p:nvPr userDrawn="1"/>
        </p:nvSpPr>
        <p:spPr bwMode="auto">
          <a:xfrm>
            <a:off x="4191494" y="3177512"/>
            <a:ext cx="230414" cy="185554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1" name="Freeform 142"/>
          <p:cNvSpPr>
            <a:spLocks noChangeArrowheads="1"/>
          </p:cNvSpPr>
          <p:nvPr userDrawn="1"/>
        </p:nvSpPr>
        <p:spPr bwMode="auto">
          <a:xfrm>
            <a:off x="827201" y="4536701"/>
            <a:ext cx="173321" cy="222257"/>
          </a:xfrm>
          <a:custGeom>
            <a:avLst/>
            <a:gdLst>
              <a:gd name="T0" fmla="*/ 18 w 373"/>
              <a:gd name="T1" fmla="*/ 187 h 480"/>
              <a:gd name="T2" fmla="*/ 18 w 373"/>
              <a:gd name="T3" fmla="*/ 187 h 480"/>
              <a:gd name="T4" fmla="*/ 53 w 373"/>
              <a:gd name="T5" fmla="*/ 435 h 480"/>
              <a:gd name="T6" fmla="*/ 186 w 373"/>
              <a:gd name="T7" fmla="*/ 479 h 480"/>
              <a:gd name="T8" fmla="*/ 319 w 373"/>
              <a:gd name="T9" fmla="*/ 435 h 480"/>
              <a:gd name="T10" fmla="*/ 354 w 373"/>
              <a:gd name="T11" fmla="*/ 187 h 480"/>
              <a:gd name="T12" fmla="*/ 186 w 373"/>
              <a:gd name="T13" fmla="*/ 222 h 480"/>
              <a:gd name="T14" fmla="*/ 18 w 373"/>
              <a:gd name="T15" fmla="*/ 187 h 480"/>
              <a:gd name="T16" fmla="*/ 266 w 373"/>
              <a:gd name="T17" fmla="*/ 45 h 480"/>
              <a:gd name="T18" fmla="*/ 266 w 373"/>
              <a:gd name="T19" fmla="*/ 45 h 480"/>
              <a:gd name="T20" fmla="*/ 239 w 373"/>
              <a:gd name="T21" fmla="*/ 18 h 480"/>
              <a:gd name="T22" fmla="*/ 212 w 373"/>
              <a:gd name="T23" fmla="*/ 0 h 480"/>
              <a:gd name="T24" fmla="*/ 159 w 373"/>
              <a:gd name="T25" fmla="*/ 0 h 480"/>
              <a:gd name="T26" fmla="*/ 133 w 373"/>
              <a:gd name="T27" fmla="*/ 18 h 480"/>
              <a:gd name="T28" fmla="*/ 106 w 373"/>
              <a:gd name="T29" fmla="*/ 45 h 480"/>
              <a:gd name="T30" fmla="*/ 0 w 373"/>
              <a:gd name="T31" fmla="*/ 107 h 480"/>
              <a:gd name="T32" fmla="*/ 0 w 373"/>
              <a:gd name="T33" fmla="*/ 107 h 480"/>
              <a:gd name="T34" fmla="*/ 186 w 373"/>
              <a:gd name="T35" fmla="*/ 178 h 480"/>
              <a:gd name="T36" fmla="*/ 372 w 373"/>
              <a:gd name="T37" fmla="*/ 107 h 480"/>
              <a:gd name="T38" fmla="*/ 372 w 373"/>
              <a:gd name="T39" fmla="*/ 107 h 480"/>
              <a:gd name="T40" fmla="*/ 266 w 373"/>
              <a:gd name="T41" fmla="*/ 45 h 480"/>
              <a:gd name="T42" fmla="*/ 239 w 373"/>
              <a:gd name="T43" fmla="*/ 98 h 480"/>
              <a:gd name="T44" fmla="*/ 239 w 373"/>
              <a:gd name="T45" fmla="*/ 98 h 480"/>
              <a:gd name="T46" fmla="*/ 203 w 373"/>
              <a:gd name="T47" fmla="*/ 63 h 480"/>
              <a:gd name="T48" fmla="*/ 168 w 373"/>
              <a:gd name="T49" fmla="*/ 63 h 480"/>
              <a:gd name="T50" fmla="*/ 133 w 373"/>
              <a:gd name="T51" fmla="*/ 98 h 480"/>
              <a:gd name="T52" fmla="*/ 88 w 373"/>
              <a:gd name="T53" fmla="*/ 98 h 480"/>
              <a:gd name="T54" fmla="*/ 141 w 373"/>
              <a:gd name="T55" fmla="*/ 36 h 480"/>
              <a:gd name="T56" fmla="*/ 159 w 373"/>
              <a:gd name="T57" fmla="*/ 28 h 480"/>
              <a:gd name="T58" fmla="*/ 212 w 373"/>
              <a:gd name="T59" fmla="*/ 28 h 480"/>
              <a:gd name="T60" fmla="*/ 231 w 373"/>
              <a:gd name="T61" fmla="*/ 36 h 480"/>
              <a:gd name="T62" fmla="*/ 284 w 373"/>
              <a:gd name="T63" fmla="*/ 98 h 480"/>
              <a:gd name="T64" fmla="*/ 239 w 373"/>
              <a:gd name="T65" fmla="*/ 98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3" h="480">
                <a:moveTo>
                  <a:pt x="18" y="187"/>
                </a:moveTo>
                <a:lnTo>
                  <a:pt x="18" y="187"/>
                </a:lnTo>
                <a:cubicBezTo>
                  <a:pt x="53" y="435"/>
                  <a:pt x="53" y="435"/>
                  <a:pt x="53" y="435"/>
                </a:cubicBezTo>
                <a:cubicBezTo>
                  <a:pt x="53" y="444"/>
                  <a:pt x="106" y="479"/>
                  <a:pt x="186" y="479"/>
                </a:cubicBezTo>
                <a:cubicBezTo>
                  <a:pt x="266" y="479"/>
                  <a:pt x="319" y="444"/>
                  <a:pt x="319" y="435"/>
                </a:cubicBezTo>
                <a:cubicBezTo>
                  <a:pt x="354" y="187"/>
                  <a:pt x="354" y="187"/>
                  <a:pt x="354" y="187"/>
                </a:cubicBezTo>
                <a:cubicBezTo>
                  <a:pt x="310" y="213"/>
                  <a:pt x="247" y="222"/>
                  <a:pt x="186" y="222"/>
                </a:cubicBezTo>
                <a:cubicBezTo>
                  <a:pt x="124" y="222"/>
                  <a:pt x="62" y="213"/>
                  <a:pt x="18" y="187"/>
                </a:cubicBezTo>
                <a:close/>
                <a:moveTo>
                  <a:pt x="266" y="45"/>
                </a:moveTo>
                <a:lnTo>
                  <a:pt x="266" y="45"/>
                </a:lnTo>
                <a:cubicBezTo>
                  <a:pt x="239" y="18"/>
                  <a:pt x="239" y="18"/>
                  <a:pt x="239" y="18"/>
                </a:cubicBezTo>
                <a:cubicBezTo>
                  <a:pt x="239" y="9"/>
                  <a:pt x="231" y="0"/>
                  <a:pt x="212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33" y="9"/>
                  <a:pt x="133" y="18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44" y="53"/>
                  <a:pt x="0" y="81"/>
                  <a:pt x="0" y="107"/>
                </a:cubicBezTo>
                <a:lnTo>
                  <a:pt x="0" y="107"/>
                </a:lnTo>
                <a:cubicBezTo>
                  <a:pt x="0" y="151"/>
                  <a:pt x="80" y="178"/>
                  <a:pt x="186" y="178"/>
                </a:cubicBezTo>
                <a:cubicBezTo>
                  <a:pt x="292" y="178"/>
                  <a:pt x="372" y="151"/>
                  <a:pt x="372" y="107"/>
                </a:cubicBezTo>
                <a:lnTo>
                  <a:pt x="372" y="107"/>
                </a:lnTo>
                <a:cubicBezTo>
                  <a:pt x="372" y="81"/>
                  <a:pt x="328" y="53"/>
                  <a:pt x="266" y="45"/>
                </a:cubicBezTo>
                <a:close/>
                <a:moveTo>
                  <a:pt x="239" y="98"/>
                </a:moveTo>
                <a:lnTo>
                  <a:pt x="239" y="98"/>
                </a:lnTo>
                <a:cubicBezTo>
                  <a:pt x="203" y="63"/>
                  <a:pt x="203" y="63"/>
                  <a:pt x="203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88" y="98"/>
                  <a:pt x="88" y="98"/>
                  <a:pt x="88" y="98"/>
                </a:cubicBezTo>
                <a:cubicBezTo>
                  <a:pt x="88" y="98"/>
                  <a:pt x="141" y="45"/>
                  <a:pt x="141" y="36"/>
                </a:cubicBezTo>
                <a:cubicBezTo>
                  <a:pt x="150" y="28"/>
                  <a:pt x="150" y="28"/>
                  <a:pt x="159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22" y="28"/>
                  <a:pt x="222" y="28"/>
                  <a:pt x="231" y="36"/>
                </a:cubicBezTo>
                <a:cubicBezTo>
                  <a:pt x="231" y="45"/>
                  <a:pt x="284" y="98"/>
                  <a:pt x="284" y="98"/>
                </a:cubicBezTo>
                <a:lnTo>
                  <a:pt x="239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2" name="Freeform 143"/>
          <p:cNvSpPr>
            <a:spLocks noChangeArrowheads="1"/>
          </p:cNvSpPr>
          <p:nvPr userDrawn="1"/>
        </p:nvSpPr>
        <p:spPr bwMode="auto">
          <a:xfrm>
            <a:off x="2267393" y="5013398"/>
            <a:ext cx="181476" cy="185554"/>
          </a:xfrm>
          <a:custGeom>
            <a:avLst/>
            <a:gdLst>
              <a:gd name="T0" fmla="*/ 328 w 391"/>
              <a:gd name="T1" fmla="*/ 0 h 400"/>
              <a:gd name="T2" fmla="*/ 328 w 391"/>
              <a:gd name="T3" fmla="*/ 0 h 400"/>
              <a:gd name="T4" fmla="*/ 44 w 391"/>
              <a:gd name="T5" fmla="*/ 0 h 400"/>
              <a:gd name="T6" fmla="*/ 0 w 391"/>
              <a:gd name="T7" fmla="*/ 53 h 400"/>
              <a:gd name="T8" fmla="*/ 0 w 391"/>
              <a:gd name="T9" fmla="*/ 346 h 400"/>
              <a:gd name="T10" fmla="*/ 44 w 391"/>
              <a:gd name="T11" fmla="*/ 399 h 400"/>
              <a:gd name="T12" fmla="*/ 346 w 391"/>
              <a:gd name="T13" fmla="*/ 399 h 400"/>
              <a:gd name="T14" fmla="*/ 390 w 391"/>
              <a:gd name="T15" fmla="*/ 346 h 400"/>
              <a:gd name="T16" fmla="*/ 390 w 391"/>
              <a:gd name="T17" fmla="*/ 80 h 400"/>
              <a:gd name="T18" fmla="*/ 328 w 391"/>
              <a:gd name="T19" fmla="*/ 0 h 400"/>
              <a:gd name="T20" fmla="*/ 292 w 391"/>
              <a:gd name="T21" fmla="*/ 151 h 400"/>
              <a:gd name="T22" fmla="*/ 292 w 391"/>
              <a:gd name="T23" fmla="*/ 151 h 400"/>
              <a:gd name="T24" fmla="*/ 266 w 391"/>
              <a:gd name="T25" fmla="*/ 177 h 400"/>
              <a:gd name="T26" fmla="*/ 124 w 391"/>
              <a:gd name="T27" fmla="*/ 177 h 400"/>
              <a:gd name="T28" fmla="*/ 98 w 391"/>
              <a:gd name="T29" fmla="*/ 151 h 400"/>
              <a:gd name="T30" fmla="*/ 98 w 391"/>
              <a:gd name="T31" fmla="*/ 27 h 400"/>
              <a:gd name="T32" fmla="*/ 292 w 391"/>
              <a:gd name="T33" fmla="*/ 27 h 400"/>
              <a:gd name="T34" fmla="*/ 292 w 391"/>
              <a:gd name="T35" fmla="*/ 151 h 400"/>
              <a:gd name="T36" fmla="*/ 266 w 391"/>
              <a:gd name="T37" fmla="*/ 53 h 400"/>
              <a:gd name="T38" fmla="*/ 266 w 391"/>
              <a:gd name="T39" fmla="*/ 53 h 400"/>
              <a:gd name="T40" fmla="*/ 222 w 391"/>
              <a:gd name="T41" fmla="*/ 53 h 400"/>
              <a:gd name="T42" fmla="*/ 222 w 391"/>
              <a:gd name="T43" fmla="*/ 151 h 400"/>
              <a:gd name="T44" fmla="*/ 266 w 391"/>
              <a:gd name="T45" fmla="*/ 151 h 400"/>
              <a:gd name="T46" fmla="*/ 266 w 391"/>
              <a:gd name="T47" fmla="*/ 5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400">
                <a:moveTo>
                  <a:pt x="328" y="0"/>
                </a:moveTo>
                <a:lnTo>
                  <a:pt x="328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53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4" y="399"/>
                </a:cubicBezTo>
                <a:cubicBezTo>
                  <a:pt x="346" y="399"/>
                  <a:pt x="346" y="399"/>
                  <a:pt x="346" y="399"/>
                </a:cubicBezTo>
                <a:cubicBezTo>
                  <a:pt x="373" y="399"/>
                  <a:pt x="390" y="372"/>
                  <a:pt x="390" y="346"/>
                </a:cubicBezTo>
                <a:cubicBezTo>
                  <a:pt x="390" y="80"/>
                  <a:pt x="390" y="80"/>
                  <a:pt x="390" y="80"/>
                </a:cubicBezTo>
                <a:lnTo>
                  <a:pt x="328" y="0"/>
                </a:lnTo>
                <a:close/>
                <a:moveTo>
                  <a:pt x="292" y="151"/>
                </a:moveTo>
                <a:lnTo>
                  <a:pt x="292" y="151"/>
                </a:lnTo>
                <a:cubicBezTo>
                  <a:pt x="292" y="159"/>
                  <a:pt x="284" y="177"/>
                  <a:pt x="266" y="17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07" y="177"/>
                  <a:pt x="98" y="159"/>
                  <a:pt x="98" y="151"/>
                </a:cubicBezTo>
                <a:cubicBezTo>
                  <a:pt x="98" y="27"/>
                  <a:pt x="98" y="27"/>
                  <a:pt x="98" y="27"/>
                </a:cubicBezTo>
                <a:cubicBezTo>
                  <a:pt x="292" y="27"/>
                  <a:pt x="292" y="27"/>
                  <a:pt x="292" y="27"/>
                </a:cubicBezTo>
                <a:lnTo>
                  <a:pt x="292" y="151"/>
                </a:lnTo>
                <a:close/>
                <a:moveTo>
                  <a:pt x="266" y="53"/>
                </a:moveTo>
                <a:lnTo>
                  <a:pt x="266" y="53"/>
                </a:lnTo>
                <a:cubicBezTo>
                  <a:pt x="222" y="53"/>
                  <a:pt x="222" y="53"/>
                  <a:pt x="222" y="53"/>
                </a:cubicBezTo>
                <a:cubicBezTo>
                  <a:pt x="222" y="151"/>
                  <a:pt x="222" y="151"/>
                  <a:pt x="222" y="151"/>
                </a:cubicBezTo>
                <a:cubicBezTo>
                  <a:pt x="266" y="151"/>
                  <a:pt x="266" y="151"/>
                  <a:pt x="266" y="151"/>
                </a:cubicBezTo>
                <a:lnTo>
                  <a:pt x="266" y="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3" name="Freeform 147"/>
          <p:cNvSpPr>
            <a:spLocks noChangeArrowheads="1"/>
          </p:cNvSpPr>
          <p:nvPr userDrawn="1"/>
        </p:nvSpPr>
        <p:spPr bwMode="auto">
          <a:xfrm>
            <a:off x="1325345" y="5009319"/>
            <a:ext cx="230414" cy="193711"/>
          </a:xfrm>
          <a:custGeom>
            <a:avLst/>
            <a:gdLst>
              <a:gd name="T0" fmla="*/ 249 w 498"/>
              <a:gd name="T1" fmla="*/ 0 h 418"/>
              <a:gd name="T2" fmla="*/ 249 w 498"/>
              <a:gd name="T3" fmla="*/ 0 h 418"/>
              <a:gd name="T4" fmla="*/ 115 w 498"/>
              <a:gd name="T5" fmla="*/ 115 h 418"/>
              <a:gd name="T6" fmla="*/ 204 w 498"/>
              <a:gd name="T7" fmla="*/ 115 h 418"/>
              <a:gd name="T8" fmla="*/ 204 w 498"/>
              <a:gd name="T9" fmla="*/ 248 h 418"/>
              <a:gd name="T10" fmla="*/ 293 w 498"/>
              <a:gd name="T11" fmla="*/ 248 h 418"/>
              <a:gd name="T12" fmla="*/ 293 w 498"/>
              <a:gd name="T13" fmla="*/ 115 h 418"/>
              <a:gd name="T14" fmla="*/ 381 w 498"/>
              <a:gd name="T15" fmla="*/ 115 h 418"/>
              <a:gd name="T16" fmla="*/ 249 w 498"/>
              <a:gd name="T17" fmla="*/ 0 h 418"/>
              <a:gd name="T18" fmla="*/ 478 w 498"/>
              <a:gd name="T19" fmla="*/ 283 h 418"/>
              <a:gd name="T20" fmla="*/ 478 w 498"/>
              <a:gd name="T21" fmla="*/ 283 h 418"/>
              <a:gd name="T22" fmla="*/ 399 w 498"/>
              <a:gd name="T23" fmla="*/ 230 h 418"/>
              <a:gd name="T24" fmla="*/ 355 w 498"/>
              <a:gd name="T25" fmla="*/ 230 h 418"/>
              <a:gd name="T26" fmla="*/ 434 w 498"/>
              <a:gd name="T27" fmla="*/ 292 h 418"/>
              <a:gd name="T28" fmla="*/ 346 w 498"/>
              <a:gd name="T29" fmla="*/ 292 h 418"/>
              <a:gd name="T30" fmla="*/ 346 w 498"/>
              <a:gd name="T31" fmla="*/ 301 h 418"/>
              <a:gd name="T32" fmla="*/ 319 w 498"/>
              <a:gd name="T33" fmla="*/ 355 h 418"/>
              <a:gd name="T34" fmla="*/ 178 w 498"/>
              <a:gd name="T35" fmla="*/ 355 h 418"/>
              <a:gd name="T36" fmla="*/ 151 w 498"/>
              <a:gd name="T37" fmla="*/ 301 h 418"/>
              <a:gd name="T38" fmla="*/ 151 w 498"/>
              <a:gd name="T39" fmla="*/ 292 h 418"/>
              <a:gd name="T40" fmla="*/ 62 w 498"/>
              <a:gd name="T41" fmla="*/ 292 h 418"/>
              <a:gd name="T42" fmla="*/ 142 w 498"/>
              <a:gd name="T43" fmla="*/ 230 h 418"/>
              <a:gd name="T44" fmla="*/ 98 w 498"/>
              <a:gd name="T45" fmla="*/ 230 h 418"/>
              <a:gd name="T46" fmla="*/ 18 w 498"/>
              <a:gd name="T47" fmla="*/ 283 h 418"/>
              <a:gd name="T48" fmla="*/ 0 w 498"/>
              <a:gd name="T49" fmla="*/ 320 h 418"/>
              <a:gd name="T50" fmla="*/ 18 w 498"/>
              <a:gd name="T51" fmla="*/ 399 h 418"/>
              <a:gd name="T52" fmla="*/ 45 w 498"/>
              <a:gd name="T53" fmla="*/ 417 h 418"/>
              <a:gd name="T54" fmla="*/ 452 w 498"/>
              <a:gd name="T55" fmla="*/ 417 h 418"/>
              <a:gd name="T56" fmla="*/ 478 w 498"/>
              <a:gd name="T57" fmla="*/ 399 h 418"/>
              <a:gd name="T58" fmla="*/ 497 w 498"/>
              <a:gd name="T59" fmla="*/ 320 h 418"/>
              <a:gd name="T60" fmla="*/ 478 w 498"/>
              <a:gd name="T61" fmla="*/ 28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8" h="418">
                <a:moveTo>
                  <a:pt x="249" y="0"/>
                </a:moveTo>
                <a:lnTo>
                  <a:pt x="249" y="0"/>
                </a:lnTo>
                <a:cubicBezTo>
                  <a:pt x="115" y="115"/>
                  <a:pt x="115" y="115"/>
                  <a:pt x="115" y="115"/>
                </a:cubicBezTo>
                <a:cubicBezTo>
                  <a:pt x="204" y="115"/>
                  <a:pt x="204" y="115"/>
                  <a:pt x="204" y="115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93" y="248"/>
                  <a:pt x="293" y="248"/>
                  <a:pt x="293" y="248"/>
                </a:cubicBezTo>
                <a:cubicBezTo>
                  <a:pt x="293" y="115"/>
                  <a:pt x="293" y="115"/>
                  <a:pt x="293" y="115"/>
                </a:cubicBezTo>
                <a:cubicBezTo>
                  <a:pt x="381" y="115"/>
                  <a:pt x="381" y="115"/>
                  <a:pt x="381" y="115"/>
                </a:cubicBezTo>
                <a:lnTo>
                  <a:pt x="249" y="0"/>
                </a:lnTo>
                <a:close/>
                <a:moveTo>
                  <a:pt x="478" y="283"/>
                </a:moveTo>
                <a:lnTo>
                  <a:pt x="478" y="283"/>
                </a:lnTo>
                <a:cubicBezTo>
                  <a:pt x="399" y="230"/>
                  <a:pt x="399" y="230"/>
                  <a:pt x="399" y="230"/>
                </a:cubicBezTo>
                <a:cubicBezTo>
                  <a:pt x="355" y="230"/>
                  <a:pt x="355" y="230"/>
                  <a:pt x="355" y="230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46" y="292"/>
                  <a:pt x="346" y="292"/>
                  <a:pt x="346" y="301"/>
                </a:cubicBezTo>
                <a:cubicBezTo>
                  <a:pt x="319" y="355"/>
                  <a:pt x="319" y="355"/>
                  <a:pt x="319" y="355"/>
                </a:cubicBezTo>
                <a:cubicBezTo>
                  <a:pt x="178" y="355"/>
                  <a:pt x="178" y="355"/>
                  <a:pt x="178" y="355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292"/>
                  <a:pt x="151" y="292"/>
                  <a:pt x="151" y="292"/>
                </a:cubicBezTo>
                <a:cubicBezTo>
                  <a:pt x="62" y="292"/>
                  <a:pt x="62" y="292"/>
                  <a:pt x="62" y="292"/>
                </a:cubicBezTo>
                <a:cubicBezTo>
                  <a:pt x="142" y="230"/>
                  <a:pt x="142" y="230"/>
                  <a:pt x="142" y="230"/>
                </a:cubicBezTo>
                <a:cubicBezTo>
                  <a:pt x="98" y="230"/>
                  <a:pt x="98" y="230"/>
                  <a:pt x="98" y="230"/>
                </a:cubicBezTo>
                <a:cubicBezTo>
                  <a:pt x="18" y="283"/>
                  <a:pt x="18" y="283"/>
                  <a:pt x="18" y="283"/>
                </a:cubicBezTo>
                <a:cubicBezTo>
                  <a:pt x="9" y="292"/>
                  <a:pt x="0" y="301"/>
                  <a:pt x="0" y="320"/>
                </a:cubicBezTo>
                <a:cubicBezTo>
                  <a:pt x="18" y="399"/>
                  <a:pt x="18" y="399"/>
                  <a:pt x="18" y="399"/>
                </a:cubicBezTo>
                <a:cubicBezTo>
                  <a:pt x="18" y="408"/>
                  <a:pt x="36" y="417"/>
                  <a:pt x="45" y="417"/>
                </a:cubicBezTo>
                <a:cubicBezTo>
                  <a:pt x="452" y="417"/>
                  <a:pt x="452" y="417"/>
                  <a:pt x="452" y="417"/>
                </a:cubicBezTo>
                <a:cubicBezTo>
                  <a:pt x="461" y="417"/>
                  <a:pt x="478" y="408"/>
                  <a:pt x="478" y="399"/>
                </a:cubicBezTo>
                <a:cubicBezTo>
                  <a:pt x="497" y="320"/>
                  <a:pt x="497" y="320"/>
                  <a:pt x="497" y="320"/>
                </a:cubicBezTo>
                <a:cubicBezTo>
                  <a:pt x="497" y="301"/>
                  <a:pt x="487" y="292"/>
                  <a:pt x="478" y="2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4" name="Freeform 148"/>
          <p:cNvSpPr>
            <a:spLocks noChangeArrowheads="1"/>
          </p:cNvSpPr>
          <p:nvPr userDrawn="1"/>
        </p:nvSpPr>
        <p:spPr bwMode="auto">
          <a:xfrm>
            <a:off x="1784134" y="5009319"/>
            <a:ext cx="230415" cy="193711"/>
          </a:xfrm>
          <a:custGeom>
            <a:avLst/>
            <a:gdLst>
              <a:gd name="T0" fmla="*/ 479 w 497"/>
              <a:gd name="T1" fmla="*/ 283 h 418"/>
              <a:gd name="T2" fmla="*/ 479 w 497"/>
              <a:gd name="T3" fmla="*/ 283 h 418"/>
              <a:gd name="T4" fmla="*/ 398 w 497"/>
              <a:gd name="T5" fmla="*/ 230 h 418"/>
              <a:gd name="T6" fmla="*/ 354 w 497"/>
              <a:gd name="T7" fmla="*/ 230 h 418"/>
              <a:gd name="T8" fmla="*/ 434 w 497"/>
              <a:gd name="T9" fmla="*/ 292 h 418"/>
              <a:gd name="T10" fmla="*/ 345 w 497"/>
              <a:gd name="T11" fmla="*/ 292 h 418"/>
              <a:gd name="T12" fmla="*/ 345 w 497"/>
              <a:gd name="T13" fmla="*/ 301 h 418"/>
              <a:gd name="T14" fmla="*/ 319 w 497"/>
              <a:gd name="T15" fmla="*/ 355 h 418"/>
              <a:gd name="T16" fmla="*/ 177 w 497"/>
              <a:gd name="T17" fmla="*/ 355 h 418"/>
              <a:gd name="T18" fmla="*/ 151 w 497"/>
              <a:gd name="T19" fmla="*/ 301 h 418"/>
              <a:gd name="T20" fmla="*/ 151 w 497"/>
              <a:gd name="T21" fmla="*/ 292 h 418"/>
              <a:gd name="T22" fmla="*/ 62 w 497"/>
              <a:gd name="T23" fmla="*/ 292 h 418"/>
              <a:gd name="T24" fmla="*/ 141 w 497"/>
              <a:gd name="T25" fmla="*/ 230 h 418"/>
              <a:gd name="T26" fmla="*/ 97 w 497"/>
              <a:gd name="T27" fmla="*/ 230 h 418"/>
              <a:gd name="T28" fmla="*/ 17 w 497"/>
              <a:gd name="T29" fmla="*/ 283 h 418"/>
              <a:gd name="T30" fmla="*/ 0 w 497"/>
              <a:gd name="T31" fmla="*/ 320 h 418"/>
              <a:gd name="T32" fmla="*/ 17 w 497"/>
              <a:gd name="T33" fmla="*/ 399 h 418"/>
              <a:gd name="T34" fmla="*/ 44 w 497"/>
              <a:gd name="T35" fmla="*/ 417 h 418"/>
              <a:gd name="T36" fmla="*/ 451 w 497"/>
              <a:gd name="T37" fmla="*/ 417 h 418"/>
              <a:gd name="T38" fmla="*/ 479 w 497"/>
              <a:gd name="T39" fmla="*/ 399 h 418"/>
              <a:gd name="T40" fmla="*/ 496 w 497"/>
              <a:gd name="T41" fmla="*/ 320 h 418"/>
              <a:gd name="T42" fmla="*/ 479 w 497"/>
              <a:gd name="T43" fmla="*/ 283 h 418"/>
              <a:gd name="T44" fmla="*/ 381 w 497"/>
              <a:gd name="T45" fmla="*/ 124 h 418"/>
              <a:gd name="T46" fmla="*/ 381 w 497"/>
              <a:gd name="T47" fmla="*/ 124 h 418"/>
              <a:gd name="T48" fmla="*/ 292 w 497"/>
              <a:gd name="T49" fmla="*/ 124 h 418"/>
              <a:gd name="T50" fmla="*/ 292 w 497"/>
              <a:gd name="T51" fmla="*/ 0 h 418"/>
              <a:gd name="T52" fmla="*/ 204 w 497"/>
              <a:gd name="T53" fmla="*/ 0 h 418"/>
              <a:gd name="T54" fmla="*/ 204 w 497"/>
              <a:gd name="T55" fmla="*/ 124 h 418"/>
              <a:gd name="T56" fmla="*/ 115 w 497"/>
              <a:gd name="T57" fmla="*/ 124 h 418"/>
              <a:gd name="T58" fmla="*/ 248 w 497"/>
              <a:gd name="T59" fmla="*/ 248 h 418"/>
              <a:gd name="T60" fmla="*/ 381 w 497"/>
              <a:gd name="T61" fmla="*/ 12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418">
                <a:moveTo>
                  <a:pt x="479" y="283"/>
                </a:moveTo>
                <a:lnTo>
                  <a:pt x="479" y="283"/>
                </a:lnTo>
                <a:cubicBezTo>
                  <a:pt x="398" y="230"/>
                  <a:pt x="398" y="230"/>
                  <a:pt x="398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345" y="292"/>
                  <a:pt x="345" y="292"/>
                  <a:pt x="345" y="292"/>
                </a:cubicBezTo>
                <a:cubicBezTo>
                  <a:pt x="345" y="292"/>
                  <a:pt x="345" y="292"/>
                  <a:pt x="345" y="301"/>
                </a:cubicBezTo>
                <a:cubicBezTo>
                  <a:pt x="319" y="355"/>
                  <a:pt x="319" y="355"/>
                  <a:pt x="319" y="355"/>
                </a:cubicBezTo>
                <a:cubicBezTo>
                  <a:pt x="177" y="355"/>
                  <a:pt x="177" y="355"/>
                  <a:pt x="177" y="355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292"/>
                  <a:pt x="151" y="292"/>
                  <a:pt x="151" y="292"/>
                </a:cubicBezTo>
                <a:cubicBezTo>
                  <a:pt x="62" y="292"/>
                  <a:pt x="62" y="292"/>
                  <a:pt x="62" y="292"/>
                </a:cubicBezTo>
                <a:cubicBezTo>
                  <a:pt x="141" y="230"/>
                  <a:pt x="141" y="230"/>
                  <a:pt x="141" y="230"/>
                </a:cubicBezTo>
                <a:cubicBezTo>
                  <a:pt x="97" y="230"/>
                  <a:pt x="97" y="230"/>
                  <a:pt x="97" y="230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9" y="292"/>
                  <a:pt x="0" y="301"/>
                  <a:pt x="0" y="320"/>
                </a:cubicBezTo>
                <a:cubicBezTo>
                  <a:pt x="17" y="399"/>
                  <a:pt x="17" y="399"/>
                  <a:pt x="17" y="399"/>
                </a:cubicBezTo>
                <a:cubicBezTo>
                  <a:pt x="17" y="408"/>
                  <a:pt x="35" y="417"/>
                  <a:pt x="44" y="417"/>
                </a:cubicBezTo>
                <a:cubicBezTo>
                  <a:pt x="451" y="417"/>
                  <a:pt x="451" y="417"/>
                  <a:pt x="451" y="417"/>
                </a:cubicBezTo>
                <a:cubicBezTo>
                  <a:pt x="460" y="417"/>
                  <a:pt x="479" y="408"/>
                  <a:pt x="479" y="399"/>
                </a:cubicBezTo>
                <a:cubicBezTo>
                  <a:pt x="496" y="320"/>
                  <a:pt x="496" y="320"/>
                  <a:pt x="496" y="320"/>
                </a:cubicBezTo>
                <a:cubicBezTo>
                  <a:pt x="496" y="301"/>
                  <a:pt x="487" y="292"/>
                  <a:pt x="479" y="283"/>
                </a:cubicBezTo>
                <a:close/>
                <a:moveTo>
                  <a:pt x="381" y="124"/>
                </a:moveTo>
                <a:lnTo>
                  <a:pt x="381" y="124"/>
                </a:lnTo>
                <a:cubicBezTo>
                  <a:pt x="292" y="124"/>
                  <a:pt x="292" y="124"/>
                  <a:pt x="292" y="124"/>
                </a:cubicBezTo>
                <a:cubicBezTo>
                  <a:pt x="292" y="0"/>
                  <a:pt x="292" y="0"/>
                  <a:pt x="292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4" y="124"/>
                  <a:pt x="204" y="124"/>
                  <a:pt x="20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48" y="248"/>
                  <a:pt x="248" y="248"/>
                  <a:pt x="248" y="248"/>
                </a:cubicBezTo>
                <a:lnTo>
                  <a:pt x="381" y="1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5" name="Freeform 152"/>
          <p:cNvSpPr>
            <a:spLocks noChangeArrowheads="1"/>
          </p:cNvSpPr>
          <p:nvPr userDrawn="1"/>
        </p:nvSpPr>
        <p:spPr bwMode="auto">
          <a:xfrm>
            <a:off x="8682901" y="4142858"/>
            <a:ext cx="165165" cy="210025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6" name="Freeform 153"/>
          <p:cNvSpPr>
            <a:spLocks noChangeArrowheads="1"/>
          </p:cNvSpPr>
          <p:nvPr userDrawn="1"/>
        </p:nvSpPr>
        <p:spPr bwMode="auto">
          <a:xfrm>
            <a:off x="2713948" y="5017476"/>
            <a:ext cx="205946" cy="173320"/>
          </a:xfrm>
          <a:custGeom>
            <a:avLst/>
            <a:gdLst>
              <a:gd name="T0" fmla="*/ 434 w 444"/>
              <a:gd name="T1" fmla="*/ 213 h 374"/>
              <a:gd name="T2" fmla="*/ 434 w 444"/>
              <a:gd name="T3" fmla="*/ 213 h 374"/>
              <a:gd name="T4" fmla="*/ 364 w 444"/>
              <a:gd name="T5" fmla="*/ 28 h 374"/>
              <a:gd name="T6" fmla="*/ 319 w 444"/>
              <a:gd name="T7" fmla="*/ 0 h 374"/>
              <a:gd name="T8" fmla="*/ 274 w 444"/>
              <a:gd name="T9" fmla="*/ 0 h 374"/>
              <a:gd name="T10" fmla="*/ 283 w 444"/>
              <a:gd name="T11" fmla="*/ 107 h 374"/>
              <a:gd name="T12" fmla="*/ 346 w 444"/>
              <a:gd name="T13" fmla="*/ 107 h 374"/>
              <a:gd name="T14" fmla="*/ 221 w 444"/>
              <a:gd name="T15" fmla="*/ 213 h 374"/>
              <a:gd name="T16" fmla="*/ 98 w 444"/>
              <a:gd name="T17" fmla="*/ 107 h 374"/>
              <a:gd name="T18" fmla="*/ 160 w 444"/>
              <a:gd name="T19" fmla="*/ 107 h 374"/>
              <a:gd name="T20" fmla="*/ 168 w 444"/>
              <a:gd name="T21" fmla="*/ 0 h 374"/>
              <a:gd name="T22" fmla="*/ 124 w 444"/>
              <a:gd name="T23" fmla="*/ 0 h 374"/>
              <a:gd name="T24" fmla="*/ 89 w 444"/>
              <a:gd name="T25" fmla="*/ 28 h 374"/>
              <a:gd name="T26" fmla="*/ 9 w 444"/>
              <a:gd name="T27" fmla="*/ 213 h 374"/>
              <a:gd name="T28" fmla="*/ 0 w 444"/>
              <a:gd name="T29" fmla="*/ 258 h 374"/>
              <a:gd name="T30" fmla="*/ 18 w 444"/>
              <a:gd name="T31" fmla="*/ 356 h 374"/>
              <a:gd name="T32" fmla="*/ 45 w 444"/>
              <a:gd name="T33" fmla="*/ 373 h 374"/>
              <a:gd name="T34" fmla="*/ 399 w 444"/>
              <a:gd name="T35" fmla="*/ 373 h 374"/>
              <a:gd name="T36" fmla="*/ 426 w 444"/>
              <a:gd name="T37" fmla="*/ 356 h 374"/>
              <a:gd name="T38" fmla="*/ 443 w 444"/>
              <a:gd name="T39" fmla="*/ 258 h 374"/>
              <a:gd name="T40" fmla="*/ 434 w 444"/>
              <a:gd name="T41" fmla="*/ 213 h 374"/>
              <a:gd name="T42" fmla="*/ 408 w 444"/>
              <a:gd name="T43" fmla="*/ 275 h 374"/>
              <a:gd name="T44" fmla="*/ 408 w 444"/>
              <a:gd name="T45" fmla="*/ 275 h 374"/>
              <a:gd name="T46" fmla="*/ 399 w 444"/>
              <a:gd name="T47" fmla="*/ 311 h 374"/>
              <a:gd name="T48" fmla="*/ 372 w 444"/>
              <a:gd name="T49" fmla="*/ 338 h 374"/>
              <a:gd name="T50" fmla="*/ 71 w 444"/>
              <a:gd name="T51" fmla="*/ 338 h 374"/>
              <a:gd name="T52" fmla="*/ 45 w 444"/>
              <a:gd name="T53" fmla="*/ 311 h 374"/>
              <a:gd name="T54" fmla="*/ 45 w 444"/>
              <a:gd name="T55" fmla="*/ 275 h 374"/>
              <a:gd name="T56" fmla="*/ 62 w 444"/>
              <a:gd name="T57" fmla="*/ 249 h 374"/>
              <a:gd name="T58" fmla="*/ 381 w 444"/>
              <a:gd name="T59" fmla="*/ 249 h 374"/>
              <a:gd name="T60" fmla="*/ 408 w 444"/>
              <a:gd name="T61" fmla="*/ 27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4" h="374">
                <a:moveTo>
                  <a:pt x="434" y="213"/>
                </a:moveTo>
                <a:lnTo>
                  <a:pt x="434" y="213"/>
                </a:lnTo>
                <a:cubicBezTo>
                  <a:pt x="364" y="28"/>
                  <a:pt x="364" y="28"/>
                  <a:pt x="364" y="28"/>
                </a:cubicBezTo>
                <a:cubicBezTo>
                  <a:pt x="355" y="10"/>
                  <a:pt x="337" y="0"/>
                  <a:pt x="319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8" y="0"/>
                  <a:pt x="168" y="0"/>
                  <a:pt x="16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7" y="0"/>
                  <a:pt x="89" y="10"/>
                  <a:pt x="89" y="28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9"/>
                  <a:pt x="0" y="258"/>
                </a:cubicBezTo>
                <a:cubicBezTo>
                  <a:pt x="18" y="356"/>
                  <a:pt x="18" y="356"/>
                  <a:pt x="18" y="356"/>
                </a:cubicBezTo>
                <a:cubicBezTo>
                  <a:pt x="18" y="364"/>
                  <a:pt x="36" y="373"/>
                  <a:pt x="45" y="373"/>
                </a:cubicBezTo>
                <a:cubicBezTo>
                  <a:pt x="399" y="373"/>
                  <a:pt x="399" y="373"/>
                  <a:pt x="399" y="373"/>
                </a:cubicBezTo>
                <a:cubicBezTo>
                  <a:pt x="408" y="373"/>
                  <a:pt x="426" y="364"/>
                  <a:pt x="426" y="356"/>
                </a:cubicBezTo>
                <a:cubicBezTo>
                  <a:pt x="443" y="258"/>
                  <a:pt x="443" y="258"/>
                  <a:pt x="443" y="258"/>
                </a:cubicBezTo>
                <a:cubicBezTo>
                  <a:pt x="443" y="249"/>
                  <a:pt x="443" y="222"/>
                  <a:pt x="434" y="213"/>
                </a:cubicBezTo>
                <a:close/>
                <a:moveTo>
                  <a:pt x="408" y="275"/>
                </a:moveTo>
                <a:lnTo>
                  <a:pt x="408" y="275"/>
                </a:lnTo>
                <a:cubicBezTo>
                  <a:pt x="399" y="311"/>
                  <a:pt x="399" y="311"/>
                  <a:pt x="399" y="311"/>
                </a:cubicBezTo>
                <a:cubicBezTo>
                  <a:pt x="399" y="329"/>
                  <a:pt x="381" y="338"/>
                  <a:pt x="372" y="338"/>
                </a:cubicBezTo>
                <a:cubicBezTo>
                  <a:pt x="71" y="338"/>
                  <a:pt x="71" y="338"/>
                  <a:pt x="71" y="338"/>
                </a:cubicBezTo>
                <a:cubicBezTo>
                  <a:pt x="62" y="338"/>
                  <a:pt x="45" y="329"/>
                  <a:pt x="45" y="311"/>
                </a:cubicBezTo>
                <a:cubicBezTo>
                  <a:pt x="45" y="275"/>
                  <a:pt x="45" y="275"/>
                  <a:pt x="45" y="275"/>
                </a:cubicBezTo>
                <a:cubicBezTo>
                  <a:pt x="36" y="266"/>
                  <a:pt x="45" y="249"/>
                  <a:pt x="62" y="249"/>
                </a:cubicBezTo>
                <a:cubicBezTo>
                  <a:pt x="381" y="249"/>
                  <a:pt x="381" y="249"/>
                  <a:pt x="381" y="249"/>
                </a:cubicBezTo>
                <a:cubicBezTo>
                  <a:pt x="399" y="249"/>
                  <a:pt x="408" y="266"/>
                  <a:pt x="408" y="27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7" name="Freeform 165"/>
          <p:cNvSpPr>
            <a:spLocks noChangeArrowheads="1"/>
          </p:cNvSpPr>
          <p:nvPr userDrawn="1"/>
        </p:nvSpPr>
        <p:spPr bwMode="auto">
          <a:xfrm>
            <a:off x="1266900" y="1804362"/>
            <a:ext cx="230414" cy="154969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8" name="Freeform 10"/>
          <p:cNvSpPr>
            <a:spLocks noChangeArrowheads="1"/>
          </p:cNvSpPr>
          <p:nvPr userDrawn="1"/>
        </p:nvSpPr>
        <p:spPr bwMode="auto">
          <a:xfrm>
            <a:off x="7811589" y="3625838"/>
            <a:ext cx="229277" cy="229277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9" name="Freeform 14"/>
          <p:cNvSpPr>
            <a:spLocks noChangeArrowheads="1"/>
          </p:cNvSpPr>
          <p:nvPr userDrawn="1"/>
        </p:nvSpPr>
        <p:spPr bwMode="auto">
          <a:xfrm>
            <a:off x="8641165" y="2660813"/>
            <a:ext cx="199829" cy="199830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0" name="Freeform 43"/>
          <p:cNvSpPr>
            <a:spLocks noChangeArrowheads="1"/>
          </p:cNvSpPr>
          <p:nvPr userDrawn="1"/>
        </p:nvSpPr>
        <p:spPr bwMode="auto">
          <a:xfrm>
            <a:off x="7836830" y="2704521"/>
            <a:ext cx="178794" cy="183000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1" name="Freeform 95"/>
          <p:cNvSpPr>
            <a:spLocks noChangeArrowheads="1"/>
          </p:cNvSpPr>
          <p:nvPr userDrawn="1"/>
        </p:nvSpPr>
        <p:spPr bwMode="auto">
          <a:xfrm>
            <a:off x="7815796" y="4115944"/>
            <a:ext cx="220862" cy="195623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2" name="Freeform 125"/>
          <p:cNvSpPr>
            <a:spLocks noChangeArrowheads="1"/>
          </p:cNvSpPr>
          <p:nvPr userDrawn="1"/>
        </p:nvSpPr>
        <p:spPr bwMode="auto">
          <a:xfrm>
            <a:off x="7820003" y="3160972"/>
            <a:ext cx="212449" cy="21665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3" name="Freeform 128"/>
          <p:cNvSpPr>
            <a:spLocks noChangeArrowheads="1"/>
          </p:cNvSpPr>
          <p:nvPr userDrawn="1"/>
        </p:nvSpPr>
        <p:spPr bwMode="auto">
          <a:xfrm>
            <a:off x="7338310" y="2683486"/>
            <a:ext cx="229278" cy="225070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4" name="Freeform 130"/>
          <p:cNvSpPr>
            <a:spLocks noChangeArrowheads="1"/>
          </p:cNvSpPr>
          <p:nvPr userDrawn="1"/>
        </p:nvSpPr>
        <p:spPr bwMode="auto">
          <a:xfrm>
            <a:off x="8187023" y="2725269"/>
            <a:ext cx="212451" cy="143036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5" name="Freeform 138"/>
          <p:cNvSpPr>
            <a:spLocks noChangeArrowheads="1"/>
          </p:cNvSpPr>
          <p:nvPr userDrawn="1"/>
        </p:nvSpPr>
        <p:spPr bwMode="auto">
          <a:xfrm>
            <a:off x="7338310" y="4606052"/>
            <a:ext cx="229278" cy="164070"/>
          </a:xfrm>
          <a:custGeom>
            <a:avLst/>
            <a:gdLst>
              <a:gd name="T0" fmla="*/ 478 w 479"/>
              <a:gd name="T1" fmla="*/ 44 h 346"/>
              <a:gd name="T2" fmla="*/ 478 w 479"/>
              <a:gd name="T3" fmla="*/ 44 h 346"/>
              <a:gd name="T4" fmla="*/ 478 w 479"/>
              <a:gd name="T5" fmla="*/ 17 h 346"/>
              <a:gd name="T6" fmla="*/ 461 w 479"/>
              <a:gd name="T7" fmla="*/ 0 h 346"/>
              <a:gd name="T8" fmla="*/ 18 w 479"/>
              <a:gd name="T9" fmla="*/ 0 h 346"/>
              <a:gd name="T10" fmla="*/ 0 w 479"/>
              <a:gd name="T11" fmla="*/ 17 h 346"/>
              <a:gd name="T12" fmla="*/ 0 w 479"/>
              <a:gd name="T13" fmla="*/ 44 h 346"/>
              <a:gd name="T14" fmla="*/ 44 w 479"/>
              <a:gd name="T15" fmla="*/ 44 h 346"/>
              <a:gd name="T16" fmla="*/ 44 w 479"/>
              <a:gd name="T17" fmla="*/ 97 h 346"/>
              <a:gd name="T18" fmla="*/ 0 w 479"/>
              <a:gd name="T19" fmla="*/ 97 h 346"/>
              <a:gd name="T20" fmla="*/ 0 w 479"/>
              <a:gd name="T21" fmla="*/ 150 h 346"/>
              <a:gd name="T22" fmla="*/ 44 w 479"/>
              <a:gd name="T23" fmla="*/ 150 h 346"/>
              <a:gd name="T24" fmla="*/ 44 w 479"/>
              <a:gd name="T25" fmla="*/ 194 h 346"/>
              <a:gd name="T26" fmla="*/ 0 w 479"/>
              <a:gd name="T27" fmla="*/ 194 h 346"/>
              <a:gd name="T28" fmla="*/ 0 w 479"/>
              <a:gd name="T29" fmla="*/ 247 h 346"/>
              <a:gd name="T30" fmla="*/ 44 w 479"/>
              <a:gd name="T31" fmla="*/ 247 h 346"/>
              <a:gd name="T32" fmla="*/ 44 w 479"/>
              <a:gd name="T33" fmla="*/ 292 h 346"/>
              <a:gd name="T34" fmla="*/ 0 w 479"/>
              <a:gd name="T35" fmla="*/ 292 h 346"/>
              <a:gd name="T36" fmla="*/ 0 w 479"/>
              <a:gd name="T37" fmla="*/ 328 h 346"/>
              <a:gd name="T38" fmla="*/ 18 w 479"/>
              <a:gd name="T39" fmla="*/ 345 h 346"/>
              <a:gd name="T40" fmla="*/ 461 w 479"/>
              <a:gd name="T41" fmla="*/ 345 h 346"/>
              <a:gd name="T42" fmla="*/ 478 w 479"/>
              <a:gd name="T43" fmla="*/ 328 h 346"/>
              <a:gd name="T44" fmla="*/ 478 w 479"/>
              <a:gd name="T45" fmla="*/ 292 h 346"/>
              <a:gd name="T46" fmla="*/ 434 w 479"/>
              <a:gd name="T47" fmla="*/ 292 h 346"/>
              <a:gd name="T48" fmla="*/ 434 w 479"/>
              <a:gd name="T49" fmla="*/ 247 h 346"/>
              <a:gd name="T50" fmla="*/ 478 w 479"/>
              <a:gd name="T51" fmla="*/ 247 h 346"/>
              <a:gd name="T52" fmla="*/ 478 w 479"/>
              <a:gd name="T53" fmla="*/ 194 h 346"/>
              <a:gd name="T54" fmla="*/ 434 w 479"/>
              <a:gd name="T55" fmla="*/ 194 h 346"/>
              <a:gd name="T56" fmla="*/ 434 w 479"/>
              <a:gd name="T57" fmla="*/ 150 h 346"/>
              <a:gd name="T58" fmla="*/ 478 w 479"/>
              <a:gd name="T59" fmla="*/ 150 h 346"/>
              <a:gd name="T60" fmla="*/ 478 w 479"/>
              <a:gd name="T61" fmla="*/ 97 h 346"/>
              <a:gd name="T62" fmla="*/ 434 w 479"/>
              <a:gd name="T63" fmla="*/ 97 h 346"/>
              <a:gd name="T64" fmla="*/ 434 w 479"/>
              <a:gd name="T65" fmla="*/ 44 h 346"/>
              <a:gd name="T66" fmla="*/ 478 w 479"/>
              <a:gd name="T67" fmla="*/ 44 h 346"/>
              <a:gd name="T68" fmla="*/ 186 w 479"/>
              <a:gd name="T69" fmla="*/ 247 h 346"/>
              <a:gd name="T70" fmla="*/ 186 w 479"/>
              <a:gd name="T71" fmla="*/ 247 h 346"/>
              <a:gd name="T72" fmla="*/ 186 w 479"/>
              <a:gd name="T73" fmla="*/ 97 h 346"/>
              <a:gd name="T74" fmla="*/ 310 w 479"/>
              <a:gd name="T75" fmla="*/ 168 h 346"/>
              <a:gd name="T76" fmla="*/ 186 w 479"/>
              <a:gd name="T77" fmla="*/ 24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79" h="346">
                <a:moveTo>
                  <a:pt x="478" y="44"/>
                </a:moveTo>
                <a:lnTo>
                  <a:pt x="478" y="44"/>
                </a:lnTo>
                <a:cubicBezTo>
                  <a:pt x="478" y="17"/>
                  <a:pt x="478" y="17"/>
                  <a:pt x="478" y="17"/>
                </a:cubicBezTo>
                <a:cubicBezTo>
                  <a:pt x="478" y="9"/>
                  <a:pt x="469" y="0"/>
                  <a:pt x="46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9" y="0"/>
                  <a:pt x="0" y="9"/>
                  <a:pt x="0" y="17"/>
                </a:cubicBez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97"/>
                  <a:pt x="44" y="97"/>
                  <a:pt x="44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50"/>
                  <a:pt x="0" y="150"/>
                  <a:pt x="0" y="150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94"/>
                  <a:pt x="44" y="194"/>
                  <a:pt x="44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247"/>
                  <a:pt x="0" y="247"/>
                  <a:pt x="0" y="247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44" y="292"/>
                  <a:pt x="44" y="292"/>
                  <a:pt x="44" y="29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337"/>
                  <a:pt x="9" y="345"/>
                  <a:pt x="18" y="345"/>
                </a:cubicBezTo>
                <a:cubicBezTo>
                  <a:pt x="461" y="345"/>
                  <a:pt x="461" y="345"/>
                  <a:pt x="461" y="345"/>
                </a:cubicBezTo>
                <a:cubicBezTo>
                  <a:pt x="469" y="345"/>
                  <a:pt x="478" y="337"/>
                  <a:pt x="478" y="328"/>
                </a:cubicBezTo>
                <a:cubicBezTo>
                  <a:pt x="478" y="292"/>
                  <a:pt x="478" y="292"/>
                  <a:pt x="478" y="292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434" y="247"/>
                  <a:pt x="434" y="247"/>
                  <a:pt x="434" y="247"/>
                </a:cubicBezTo>
                <a:cubicBezTo>
                  <a:pt x="478" y="247"/>
                  <a:pt x="478" y="247"/>
                  <a:pt x="478" y="247"/>
                </a:cubicBezTo>
                <a:cubicBezTo>
                  <a:pt x="478" y="194"/>
                  <a:pt x="478" y="194"/>
                  <a:pt x="478" y="194"/>
                </a:cubicBezTo>
                <a:cubicBezTo>
                  <a:pt x="434" y="194"/>
                  <a:pt x="434" y="194"/>
                  <a:pt x="434" y="194"/>
                </a:cubicBezTo>
                <a:cubicBezTo>
                  <a:pt x="434" y="150"/>
                  <a:pt x="434" y="150"/>
                  <a:pt x="434" y="150"/>
                </a:cubicBezTo>
                <a:cubicBezTo>
                  <a:pt x="478" y="150"/>
                  <a:pt x="478" y="150"/>
                  <a:pt x="478" y="150"/>
                </a:cubicBezTo>
                <a:cubicBezTo>
                  <a:pt x="478" y="97"/>
                  <a:pt x="478" y="97"/>
                  <a:pt x="478" y="97"/>
                </a:cubicBezTo>
                <a:cubicBezTo>
                  <a:pt x="434" y="97"/>
                  <a:pt x="434" y="97"/>
                  <a:pt x="434" y="97"/>
                </a:cubicBezTo>
                <a:cubicBezTo>
                  <a:pt x="434" y="44"/>
                  <a:pt x="434" y="44"/>
                  <a:pt x="434" y="44"/>
                </a:cubicBezTo>
                <a:lnTo>
                  <a:pt x="478" y="44"/>
                </a:lnTo>
                <a:close/>
                <a:moveTo>
                  <a:pt x="186" y="247"/>
                </a:moveTo>
                <a:lnTo>
                  <a:pt x="186" y="247"/>
                </a:lnTo>
                <a:cubicBezTo>
                  <a:pt x="186" y="97"/>
                  <a:pt x="186" y="97"/>
                  <a:pt x="186" y="97"/>
                </a:cubicBezTo>
                <a:cubicBezTo>
                  <a:pt x="310" y="168"/>
                  <a:pt x="310" y="168"/>
                  <a:pt x="310" y="168"/>
                </a:cubicBezTo>
                <a:lnTo>
                  <a:pt x="186" y="2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6" name="Freeform 140"/>
          <p:cNvSpPr>
            <a:spLocks noChangeArrowheads="1"/>
          </p:cNvSpPr>
          <p:nvPr userDrawn="1"/>
        </p:nvSpPr>
        <p:spPr bwMode="auto">
          <a:xfrm>
            <a:off x="7841037" y="4580810"/>
            <a:ext cx="170380" cy="216656"/>
          </a:xfrm>
          <a:custGeom>
            <a:avLst/>
            <a:gdLst>
              <a:gd name="T0" fmla="*/ 302 w 356"/>
              <a:gd name="T1" fmla="*/ 0 h 453"/>
              <a:gd name="T2" fmla="*/ 302 w 356"/>
              <a:gd name="T3" fmla="*/ 0 h 453"/>
              <a:gd name="T4" fmla="*/ 53 w 356"/>
              <a:gd name="T5" fmla="*/ 0 h 453"/>
              <a:gd name="T6" fmla="*/ 0 w 356"/>
              <a:gd name="T7" fmla="*/ 54 h 453"/>
              <a:gd name="T8" fmla="*/ 0 w 356"/>
              <a:gd name="T9" fmla="*/ 399 h 453"/>
              <a:gd name="T10" fmla="*/ 53 w 356"/>
              <a:gd name="T11" fmla="*/ 452 h 453"/>
              <a:gd name="T12" fmla="*/ 302 w 356"/>
              <a:gd name="T13" fmla="*/ 452 h 453"/>
              <a:gd name="T14" fmla="*/ 355 w 356"/>
              <a:gd name="T15" fmla="*/ 399 h 453"/>
              <a:gd name="T16" fmla="*/ 355 w 356"/>
              <a:gd name="T17" fmla="*/ 54 h 453"/>
              <a:gd name="T18" fmla="*/ 302 w 356"/>
              <a:gd name="T19" fmla="*/ 0 h 453"/>
              <a:gd name="T20" fmla="*/ 249 w 356"/>
              <a:gd name="T21" fmla="*/ 239 h 453"/>
              <a:gd name="T22" fmla="*/ 249 w 356"/>
              <a:gd name="T23" fmla="*/ 239 h 453"/>
              <a:gd name="T24" fmla="*/ 240 w 356"/>
              <a:gd name="T25" fmla="*/ 239 h 453"/>
              <a:gd name="T26" fmla="*/ 204 w 356"/>
              <a:gd name="T27" fmla="*/ 178 h 453"/>
              <a:gd name="T28" fmla="*/ 204 w 356"/>
              <a:gd name="T29" fmla="*/ 301 h 453"/>
              <a:gd name="T30" fmla="*/ 160 w 356"/>
              <a:gd name="T31" fmla="*/ 354 h 453"/>
              <a:gd name="T32" fmla="*/ 89 w 356"/>
              <a:gd name="T33" fmla="*/ 338 h 453"/>
              <a:gd name="T34" fmla="*/ 133 w 356"/>
              <a:gd name="T35" fmla="*/ 275 h 453"/>
              <a:gd name="T36" fmla="*/ 178 w 356"/>
              <a:gd name="T37" fmla="*/ 275 h 453"/>
              <a:gd name="T38" fmla="*/ 178 w 356"/>
              <a:gd name="T39" fmla="*/ 98 h 453"/>
              <a:gd name="T40" fmla="*/ 204 w 356"/>
              <a:gd name="T41" fmla="*/ 98 h 453"/>
              <a:gd name="T42" fmla="*/ 249 w 356"/>
              <a:gd name="T4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6" h="453">
                <a:moveTo>
                  <a:pt x="302" y="0"/>
                </a:moveTo>
                <a:lnTo>
                  <a:pt x="30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6"/>
                  <a:pt x="27" y="452"/>
                  <a:pt x="53" y="452"/>
                </a:cubicBezTo>
                <a:cubicBezTo>
                  <a:pt x="302" y="452"/>
                  <a:pt x="302" y="452"/>
                  <a:pt x="302" y="452"/>
                </a:cubicBezTo>
                <a:cubicBezTo>
                  <a:pt x="328" y="452"/>
                  <a:pt x="355" y="426"/>
                  <a:pt x="355" y="399"/>
                </a:cubicBezTo>
                <a:cubicBezTo>
                  <a:pt x="355" y="54"/>
                  <a:pt x="355" y="54"/>
                  <a:pt x="355" y="54"/>
                </a:cubicBezTo>
                <a:cubicBezTo>
                  <a:pt x="355" y="27"/>
                  <a:pt x="328" y="0"/>
                  <a:pt x="302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240" y="248"/>
                  <a:pt x="240" y="239"/>
                  <a:pt x="240" y="239"/>
                </a:cubicBezTo>
                <a:cubicBezTo>
                  <a:pt x="240" y="222"/>
                  <a:pt x="240" y="186"/>
                  <a:pt x="204" y="178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29"/>
                  <a:pt x="196" y="346"/>
                  <a:pt x="160" y="354"/>
                </a:cubicBezTo>
                <a:cubicBezTo>
                  <a:pt x="133" y="364"/>
                  <a:pt x="98" y="354"/>
                  <a:pt x="89" y="338"/>
                </a:cubicBezTo>
                <a:cubicBezTo>
                  <a:pt x="89" y="310"/>
                  <a:pt x="107" y="284"/>
                  <a:pt x="133" y="275"/>
                </a:cubicBezTo>
                <a:cubicBezTo>
                  <a:pt x="143" y="275"/>
                  <a:pt x="160" y="275"/>
                  <a:pt x="178" y="275"/>
                </a:cubicBezTo>
                <a:cubicBezTo>
                  <a:pt x="178" y="98"/>
                  <a:pt x="178" y="98"/>
                  <a:pt x="178" y="98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204" y="125"/>
                  <a:pt x="293" y="169"/>
                  <a:pt x="249" y="2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7" name="Freeform 150"/>
          <p:cNvSpPr>
            <a:spLocks noChangeArrowheads="1"/>
          </p:cNvSpPr>
          <p:nvPr userDrawn="1"/>
        </p:nvSpPr>
        <p:spPr bwMode="auto">
          <a:xfrm>
            <a:off x="7346724" y="3160972"/>
            <a:ext cx="212451" cy="21665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8" name="Freeform 157"/>
          <p:cNvSpPr>
            <a:spLocks noChangeArrowheads="1"/>
          </p:cNvSpPr>
          <p:nvPr userDrawn="1"/>
        </p:nvSpPr>
        <p:spPr bwMode="auto">
          <a:xfrm>
            <a:off x="7346724" y="4145393"/>
            <a:ext cx="212451" cy="138828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9" name="Freeform 162"/>
          <p:cNvSpPr>
            <a:spLocks noChangeArrowheads="1"/>
          </p:cNvSpPr>
          <p:nvPr userDrawn="1"/>
        </p:nvSpPr>
        <p:spPr bwMode="auto">
          <a:xfrm>
            <a:off x="8672923" y="3177512"/>
            <a:ext cx="187207" cy="189312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40" name="Freeform 163"/>
          <p:cNvSpPr>
            <a:spLocks noChangeArrowheads="1"/>
          </p:cNvSpPr>
          <p:nvPr userDrawn="1"/>
        </p:nvSpPr>
        <p:spPr bwMode="auto">
          <a:xfrm>
            <a:off x="8199644" y="3177512"/>
            <a:ext cx="185104" cy="189312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41" name="Freeform 164"/>
          <p:cNvSpPr>
            <a:spLocks noChangeArrowheads="1"/>
          </p:cNvSpPr>
          <p:nvPr userDrawn="1"/>
        </p:nvSpPr>
        <p:spPr bwMode="auto">
          <a:xfrm>
            <a:off x="7371966" y="3665803"/>
            <a:ext cx="187208" cy="189312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pic>
        <p:nvPicPr>
          <p:cNvPr id="2053" name="Picture 5" descr="Y:\MA27\ICONS\Zusatzicons\Unspecific\WMF\IconUnspecific_076-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237" y="4576620"/>
            <a:ext cx="224653" cy="22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Y:\MA27\ICONS\Zusatzicons\Unspecific\WMF\IconUnspecific_080-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232" y="4582602"/>
            <a:ext cx="226140" cy="2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Y:\MA27\ICONS\Zusatzicons\Unspecific\WMF\IconUnspecific_084-2.wm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12" y="4598791"/>
            <a:ext cx="221207" cy="21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0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y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3" y="1658673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Project partnership</a:t>
            </a:r>
            <a:endParaRPr lang="en-GB" noProof="0" dirty="0"/>
          </a:p>
        </p:txBody>
      </p:sp>
      <p:sp>
        <p:nvSpPr>
          <p:cNvPr id="9" name="Picture Placeholder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294793" y="31569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" name="Rechteck 1"/>
          <p:cNvSpPr/>
          <p:nvPr userDrawn="1"/>
        </p:nvSpPr>
        <p:spPr>
          <a:xfrm>
            <a:off x="6762750" y="0"/>
            <a:ext cx="2381249" cy="10096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Picture Placeholder 24"/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294793" y="46428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18" name="Picture Placeholder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2390533" y="1658673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19" name="Picture Placeholder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390533" y="31569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0" name="Picture Placeholder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2390533" y="46428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1" name="Picture Placeholder 24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4485793" y="1650471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2" name="Picture Placeholder 24"/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4485793" y="31487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3" name="Picture Placeholder 2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485793" y="46346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4" name="Picture Placeholder 24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6580446" y="1650471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6580446" y="31487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  <p:sp>
        <p:nvSpPr>
          <p:cNvPr id="27" name="Picture Placeholder 2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6580446" y="46346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Logo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968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864" y="2264735"/>
            <a:ext cx="8562974" cy="3211032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96863" y="1335217"/>
            <a:ext cx="8562975" cy="750724"/>
          </a:xfrm>
        </p:spPr>
        <p:txBody>
          <a:bodyPr wrap="square" lIns="0" tIns="0" rIns="0" bIns="0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smtClean="0"/>
              <a:t>Headlines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036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607581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864" y="1307806"/>
            <a:ext cx="8562974" cy="4167962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545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116013"/>
            <a:ext cx="9143999" cy="44132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GB" noProof="0" smtClean="0"/>
              <a:t>FULL Image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4266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grammplatzhalter 2"/>
          <p:cNvSpPr>
            <a:spLocks noGrp="1"/>
          </p:cNvSpPr>
          <p:nvPr>
            <p:ph type="chart" sz="quarter" idx="14" hasCustomPrompt="1"/>
          </p:nvPr>
        </p:nvSpPr>
        <p:spPr>
          <a:xfrm>
            <a:off x="296234" y="1285875"/>
            <a:ext cx="4102100" cy="43815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Diagram with a click</a:t>
            </a:r>
            <a:endParaRPr lang="en-GB" noProof="0" dirty="0"/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61821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err="1" smtClean="0"/>
              <a:t>TiTle</a:t>
            </a:r>
            <a:r>
              <a:rPr lang="en-GB" noProof="0" dirty="0" smtClean="0"/>
              <a:t>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08205" y="1286539"/>
            <a:ext cx="4351633" cy="4040373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165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5" y="1286539"/>
            <a:ext cx="4102100" cy="440188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  <p:sp>
        <p:nvSpPr>
          <p:cNvPr id="6" name="Diagrammplatzhalter 2"/>
          <p:cNvSpPr>
            <a:spLocks noGrp="1"/>
          </p:cNvSpPr>
          <p:nvPr>
            <p:ph type="chart" sz="quarter" idx="14" hasCustomPrompt="1"/>
          </p:nvPr>
        </p:nvSpPr>
        <p:spPr>
          <a:xfrm>
            <a:off x="4518837" y="1285875"/>
            <a:ext cx="4330368" cy="4009139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noProof="0" dirty="0" smtClean="0"/>
              <a:t>Insert Diagram with a click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193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300039" y="1286539"/>
            <a:ext cx="4098296" cy="43806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08205" y="1286539"/>
            <a:ext cx="4351633" cy="4040373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7457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4540102" y="1286539"/>
            <a:ext cx="4319736" cy="40403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 smtClean="0"/>
              <a:t>Image</a:t>
            </a:r>
            <a:endParaRPr lang="en-GB" noProof="0" dirty="0"/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86315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5" y="1286539"/>
            <a:ext cx="4102100" cy="440188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Insert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7474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/>
          <p:nvPr userDrawn="1"/>
        </p:nvCxnSpPr>
        <p:spPr>
          <a:xfrm>
            <a:off x="-6889" y="6382282"/>
            <a:ext cx="45785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 userDrawn="1"/>
        </p:nvSpPr>
        <p:spPr>
          <a:xfrm>
            <a:off x="-1" y="1"/>
            <a:ext cx="9143275" cy="10096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9" name="Textplatzhalter 2"/>
          <p:cNvSpPr>
            <a:spLocks noGrp="1"/>
          </p:cNvSpPr>
          <p:nvPr>
            <p:ph type="body" idx="1"/>
          </p:nvPr>
        </p:nvSpPr>
        <p:spPr>
          <a:xfrm>
            <a:off x="299805" y="1296613"/>
            <a:ext cx="8064216" cy="4051148"/>
          </a:xfrm>
          <a:prstGeom prst="rect">
            <a:avLst/>
          </a:prstGeom>
        </p:spPr>
        <p:txBody>
          <a:bodyPr vert="horz" lIns="217590" tIns="108794" rIns="217590" bIns="108794" rtlCol="0">
            <a:normAutofit/>
          </a:bodyPr>
          <a:lstStyle/>
          <a:p>
            <a:pPr lvl="0"/>
            <a:r>
              <a:rPr lang="en-GB" noProof="0" dirty="0" err="1" smtClean="0"/>
              <a:t>Textmasterformat</a:t>
            </a:r>
            <a:r>
              <a:rPr lang="en-GB" noProof="0" dirty="0" smtClean="0"/>
              <a:t> to edit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12" name="TextBox 35"/>
          <p:cNvSpPr txBox="1"/>
          <p:nvPr/>
        </p:nvSpPr>
        <p:spPr>
          <a:xfrm>
            <a:off x="3551950" y="6199434"/>
            <a:ext cx="42878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0" kern="1200" spc="50" baseline="0" noProof="0" smtClean="0">
                <a:solidFill>
                  <a:schemeClr val="accent1"/>
                </a:solidFill>
                <a:latin typeface="Trebuchet MS" pitchFamily="34" charset="0"/>
                <a:cs typeface="Raleway"/>
              </a:rPr>
              <a:t>TAKING </a:t>
            </a:r>
            <a:r>
              <a:rPr lang="en-GB" sz="1500" b="1" kern="1200" spc="50" baseline="0" noProof="0" smtClean="0">
                <a:solidFill>
                  <a:schemeClr val="accent1"/>
                </a:solidFill>
                <a:latin typeface="Trebuchet MS" pitchFamily="34" charset="0"/>
                <a:cs typeface="Raleway"/>
              </a:rPr>
              <a:t>COOPERATION</a:t>
            </a:r>
            <a:r>
              <a:rPr lang="en-GB" sz="1500" b="0" kern="1200" spc="50" baseline="0" noProof="0" smtClean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FORWARD</a:t>
            </a:r>
            <a:endParaRPr lang="en-GB" sz="1500" b="0" kern="1200" spc="50" baseline="0" noProof="0">
              <a:solidFill>
                <a:schemeClr val="accent1"/>
              </a:solidFill>
              <a:latin typeface="Trebuchet MS" pitchFamily="34" charset="0"/>
              <a:cs typeface="Lato Light"/>
            </a:endParaRPr>
          </a:p>
        </p:txBody>
      </p:sp>
      <p:pic>
        <p:nvPicPr>
          <p:cNvPr id="18" name="Picture 3" descr="\\ISTORAGE\-Print\MA27\Report_DOC\gfx.png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949" y="5353818"/>
            <a:ext cx="1457325" cy="150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27"/>
          <p:cNvSpPr txBox="1"/>
          <p:nvPr/>
        </p:nvSpPr>
        <p:spPr>
          <a:xfrm>
            <a:off x="8220448" y="6154602"/>
            <a:ext cx="674149" cy="36929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en-GB" sz="1200" b="0" noProof="0" smtClean="0">
                <a:solidFill>
                  <a:schemeClr val="accent1"/>
                </a:solidFill>
                <a:latin typeface="Trebuchet MS" pitchFamily="34" charset="0"/>
                <a:cs typeface="Raleway Light"/>
              </a:rPr>
              <a:pPr algn="ctr"/>
              <a:t>‹N›</a:t>
            </a:fld>
            <a:endParaRPr lang="en-GB" sz="1200" b="0" noProof="0">
              <a:solidFill>
                <a:schemeClr val="accent1"/>
              </a:solidFill>
              <a:latin typeface="Trebuchet MS" pitchFamily="34" charset="0"/>
              <a:cs typeface="Raleway Light"/>
            </a:endParaRPr>
          </a:p>
        </p:txBody>
      </p:sp>
      <p:pic>
        <p:nvPicPr>
          <p:cNvPr id="50" name="Picture 4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168" y="6154025"/>
            <a:ext cx="480567" cy="48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itelplatzhalter 3"/>
          <p:cNvSpPr>
            <a:spLocks noGrp="1"/>
          </p:cNvSpPr>
          <p:nvPr>
            <p:ph type="title"/>
          </p:nvPr>
        </p:nvSpPr>
        <p:spPr>
          <a:xfrm>
            <a:off x="-6888" y="149227"/>
            <a:ext cx="6588442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smtClean="0"/>
              <a:t>Title </a:t>
            </a:r>
            <a:r>
              <a:rPr lang="en-GB" noProof="0" dirty="0" err="1" smtClean="0"/>
              <a:t>masterformat</a:t>
            </a:r>
            <a:endParaRPr lang="en-GB" noProof="0" dirty="0"/>
          </a:p>
        </p:txBody>
      </p:sp>
      <p:pic>
        <p:nvPicPr>
          <p:cNvPr id="11" name="Picture 2" descr="C:\Users\BaldassinS.APVE\Desktop\TalkNET_CMYK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451" y="151541"/>
            <a:ext cx="1638674" cy="70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45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49" r:id="rId2"/>
    <p:sldLayoutId id="2147483859" r:id="rId3"/>
    <p:sldLayoutId id="2147483850" r:id="rId4"/>
    <p:sldLayoutId id="2147483861" r:id="rId5"/>
    <p:sldLayoutId id="2147483847" r:id="rId6"/>
    <p:sldLayoutId id="2147483855" r:id="rId7"/>
    <p:sldLayoutId id="2147483854" r:id="rId8"/>
    <p:sldLayoutId id="2147483851" r:id="rId9"/>
    <p:sldLayoutId id="2147483852" r:id="rId10"/>
    <p:sldLayoutId id="2147483853" r:id="rId11"/>
    <p:sldLayoutId id="2147483856" r:id="rId12"/>
    <p:sldLayoutId id="2147483860" r:id="rId13"/>
    <p:sldLayoutId id="2147483857" r:id="rId14"/>
    <p:sldLayoutId id="2147483858" r:id="rId15"/>
    <p:sldLayoutId id="2147483800" r:id="rId16"/>
    <p:sldLayoutId id="2147483862" r:id="rId17"/>
    <p:sldLayoutId id="2147483864" r:id="rId18"/>
    <p:sldLayoutId id="2147483865" r:id="rId19"/>
    <p:sldLayoutId id="2147483866" r:id="rId20"/>
    <p:sldLayoutId id="2147483863" r:id="rId21"/>
  </p:sldLayoutIdLst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216000" algn="l" defTabSz="913878" rtl="0" eaLnBrk="1" latinLnBrk="0" hangingPunct="1">
        <a:spcBef>
          <a:spcPct val="0"/>
        </a:spcBef>
        <a:buNone/>
        <a:defRPr sz="2800" b="1" kern="1200" cap="all" normalizeH="0" baseline="0">
          <a:solidFill>
            <a:schemeClr val="accent3">
              <a:lumMod val="75000"/>
            </a:schemeClr>
          </a:solidFill>
          <a:latin typeface="Trebuchet MS" pitchFamily="34" charset="0"/>
          <a:ea typeface="+mj-ea"/>
          <a:cs typeface="+mj-cs"/>
        </a:defRPr>
      </a:lvl1pPr>
    </p:titleStyle>
    <p:bodyStyle>
      <a:lvl1pPr marL="342705" indent="-342705" algn="l" defTabSz="913878" rtl="0" eaLnBrk="1" latinLnBrk="0" hangingPunct="1">
        <a:spcBef>
          <a:spcPct val="20000"/>
        </a:spcBef>
        <a:buClr>
          <a:schemeClr val="accent1"/>
        </a:buClr>
        <a:buSzPct val="80000"/>
        <a:buFont typeface="Wingdings 2" pitchFamily="18" charset="2"/>
        <a:buChar char=""/>
        <a:defRPr sz="2400" kern="1200" baseline="0">
          <a:solidFill>
            <a:schemeClr val="accent1"/>
          </a:solidFill>
          <a:latin typeface="Trebuchet MS" pitchFamily="34" charset="0"/>
          <a:ea typeface="+mn-ea"/>
          <a:cs typeface="+mn-cs"/>
        </a:defRPr>
      </a:lvl1pPr>
      <a:lvl2pPr marL="742527" indent="-285588" algn="l" defTabSz="913878" rtl="0" eaLnBrk="1" latinLnBrk="0" hangingPunct="1">
        <a:spcBef>
          <a:spcPct val="20000"/>
        </a:spcBef>
        <a:buClr>
          <a:schemeClr val="accent1"/>
        </a:buClr>
        <a:buSzPct val="80000"/>
        <a:buFont typeface="Wingdings" pitchFamily="2" charset="2"/>
        <a:buChar char=""/>
        <a:defRPr sz="20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2pPr>
      <a:lvl3pPr marL="1142349" indent="-228470" algn="l" defTabSz="913878" rtl="0" eaLnBrk="1" latinLnBrk="0" hangingPunct="1">
        <a:spcBef>
          <a:spcPct val="20000"/>
        </a:spcBef>
        <a:buClr>
          <a:schemeClr val="accent1"/>
        </a:buClr>
        <a:buSzPct val="100000"/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3pPr>
      <a:lvl4pPr marL="1599288" indent="-228470" algn="l" defTabSz="913878" rtl="0" eaLnBrk="1" latinLnBrk="0" hangingPunct="1">
        <a:spcBef>
          <a:spcPct val="20000"/>
        </a:spcBef>
        <a:buClr>
          <a:schemeClr val="accent1"/>
        </a:buClr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4pPr>
      <a:lvl5pPr marL="2056227" indent="-228470" algn="l" defTabSz="913878" rtl="0" eaLnBrk="1" latinLnBrk="0" hangingPunct="1">
        <a:spcBef>
          <a:spcPct val="20000"/>
        </a:spcBef>
        <a:buClr>
          <a:schemeClr val="accent1"/>
        </a:buClr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5pPr>
      <a:lvl6pPr marL="251316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0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4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8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69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76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15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36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20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6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Textplatzhalter 2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Textplatzhalter 2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Textplatzhalt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extplatzhalter 2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Textplatzhalter 2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17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mtClean="0"/>
              <a:t>dfgdfg</a:t>
            </a:r>
            <a:endParaRPr lang="en-GB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33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143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973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5525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076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190722" y="1578758"/>
            <a:ext cx="43039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ea typeface="Tahoma" pitchFamily="34" charset="0"/>
                <a:cs typeface="Raleway"/>
              </a:rPr>
              <a:t>Name</a:t>
            </a:r>
          </a:p>
          <a:p>
            <a:pPr>
              <a:defRPr/>
            </a:pPr>
            <a:r>
              <a:rPr lang="en-GB" sz="1600" dirty="0" smtClean="0">
                <a:latin typeface="Trebuchet MS" pitchFamily="34" charset="0"/>
                <a:ea typeface="Tahoma" pitchFamily="34" charset="0"/>
                <a:cs typeface="Raleway"/>
              </a:rPr>
              <a:t>Department</a:t>
            </a:r>
          </a:p>
          <a:p>
            <a:pPr>
              <a:defRPr/>
            </a:pPr>
            <a:r>
              <a:rPr lang="en-GB" sz="1600" dirty="0" smtClean="0">
                <a:latin typeface="Trebuchet MS" pitchFamily="34" charset="0"/>
                <a:ea typeface="Tahoma" pitchFamily="34" charset="0"/>
                <a:cs typeface="Raleway"/>
              </a:rPr>
              <a:t>Project Acronym</a:t>
            </a:r>
            <a:endParaRPr lang="en-GB" sz="1600" dirty="0">
              <a:latin typeface="Trebuchet MS" pitchFamily="34" charset="0"/>
              <a:ea typeface="Tahoma" pitchFamily="34" charset="0"/>
              <a:cs typeface="Raleway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0722" y="3560752"/>
            <a:ext cx="23112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cs typeface="Raleway"/>
              </a:rPr>
              <a:t>+00 0 000 00 00-00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0722" y="3138666"/>
            <a:ext cx="33779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ea typeface="Tahoma" pitchFamily="34" charset="0"/>
                <a:cs typeface="Raleway"/>
              </a:rPr>
              <a:t>info@acronym.com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1626677" y="3211599"/>
            <a:ext cx="224685" cy="136242"/>
          </a:xfrm>
          <a:custGeom>
            <a:avLst/>
            <a:gdLst>
              <a:gd name="T0" fmla="*/ 0 w 229"/>
              <a:gd name="T1" fmla="*/ 0 h 137"/>
              <a:gd name="T2" fmla="*/ 0 w 229"/>
              <a:gd name="T3" fmla="*/ 3 h 137"/>
              <a:gd name="T4" fmla="*/ 0 w 229"/>
              <a:gd name="T5" fmla="*/ 134 h 137"/>
              <a:gd name="T6" fmla="*/ 0 w 229"/>
              <a:gd name="T7" fmla="*/ 137 h 137"/>
              <a:gd name="T8" fmla="*/ 229 w 229"/>
              <a:gd name="T9" fmla="*/ 137 h 137"/>
              <a:gd name="T10" fmla="*/ 229 w 229"/>
              <a:gd name="T11" fmla="*/ 134 h 137"/>
              <a:gd name="T12" fmla="*/ 229 w 229"/>
              <a:gd name="T13" fmla="*/ 3 h 137"/>
              <a:gd name="T14" fmla="*/ 229 w 229"/>
              <a:gd name="T15" fmla="*/ 0 h 137"/>
              <a:gd name="T16" fmla="*/ 0 w 229"/>
              <a:gd name="T17" fmla="*/ 0 h 137"/>
              <a:gd name="T18" fmla="*/ 209 w 229"/>
              <a:gd name="T19" fmla="*/ 121 h 137"/>
              <a:gd name="T20" fmla="*/ 153 w 229"/>
              <a:gd name="T21" fmla="*/ 69 h 137"/>
              <a:gd name="T22" fmla="*/ 209 w 229"/>
              <a:gd name="T23" fmla="*/ 16 h 137"/>
              <a:gd name="T24" fmla="*/ 209 w 229"/>
              <a:gd name="T25" fmla="*/ 121 h 137"/>
              <a:gd name="T26" fmla="*/ 16 w 229"/>
              <a:gd name="T27" fmla="*/ 16 h 137"/>
              <a:gd name="T28" fmla="*/ 72 w 229"/>
              <a:gd name="T29" fmla="*/ 69 h 137"/>
              <a:gd name="T30" fmla="*/ 16 w 229"/>
              <a:gd name="T31" fmla="*/ 121 h 137"/>
              <a:gd name="T32" fmla="*/ 16 w 229"/>
              <a:gd name="T33" fmla="*/ 16 h 137"/>
              <a:gd name="T34" fmla="*/ 42 w 229"/>
              <a:gd name="T35" fmla="*/ 121 h 137"/>
              <a:gd name="T36" fmla="*/ 88 w 229"/>
              <a:gd name="T37" fmla="*/ 78 h 137"/>
              <a:gd name="T38" fmla="*/ 117 w 229"/>
              <a:gd name="T39" fmla="*/ 108 h 137"/>
              <a:gd name="T40" fmla="*/ 144 w 229"/>
              <a:gd name="T41" fmla="*/ 78 h 137"/>
              <a:gd name="T42" fmla="*/ 190 w 229"/>
              <a:gd name="T43" fmla="*/ 121 h 137"/>
              <a:gd name="T44" fmla="*/ 42 w 229"/>
              <a:gd name="T45" fmla="*/ 121 h 137"/>
              <a:gd name="T46" fmla="*/ 134 w 229"/>
              <a:gd name="T47" fmla="*/ 69 h 137"/>
              <a:gd name="T48" fmla="*/ 117 w 229"/>
              <a:gd name="T49" fmla="*/ 85 h 137"/>
              <a:gd name="T50" fmla="*/ 101 w 229"/>
              <a:gd name="T51" fmla="*/ 69 h 137"/>
              <a:gd name="T52" fmla="*/ 88 w 229"/>
              <a:gd name="T53" fmla="*/ 59 h 137"/>
              <a:gd name="T54" fmla="*/ 42 w 229"/>
              <a:gd name="T55" fmla="*/ 16 h 137"/>
              <a:gd name="T56" fmla="*/ 190 w 229"/>
              <a:gd name="T57" fmla="*/ 16 h 137"/>
              <a:gd name="T58" fmla="*/ 144 w 229"/>
              <a:gd name="T59" fmla="*/ 59 h 137"/>
              <a:gd name="T60" fmla="*/ 134 w 229"/>
              <a:gd name="T61" fmla="*/ 6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9" h="137">
                <a:moveTo>
                  <a:pt x="0" y="0"/>
                </a:moveTo>
                <a:lnTo>
                  <a:pt x="0" y="3"/>
                </a:lnTo>
                <a:lnTo>
                  <a:pt x="0" y="134"/>
                </a:lnTo>
                <a:lnTo>
                  <a:pt x="0" y="137"/>
                </a:lnTo>
                <a:lnTo>
                  <a:pt x="229" y="137"/>
                </a:lnTo>
                <a:lnTo>
                  <a:pt x="229" y="134"/>
                </a:lnTo>
                <a:lnTo>
                  <a:pt x="229" y="3"/>
                </a:lnTo>
                <a:lnTo>
                  <a:pt x="229" y="0"/>
                </a:lnTo>
                <a:lnTo>
                  <a:pt x="0" y="0"/>
                </a:lnTo>
                <a:close/>
                <a:moveTo>
                  <a:pt x="209" y="121"/>
                </a:moveTo>
                <a:lnTo>
                  <a:pt x="153" y="69"/>
                </a:lnTo>
                <a:lnTo>
                  <a:pt x="209" y="16"/>
                </a:lnTo>
                <a:lnTo>
                  <a:pt x="209" y="121"/>
                </a:lnTo>
                <a:close/>
                <a:moveTo>
                  <a:pt x="16" y="16"/>
                </a:moveTo>
                <a:lnTo>
                  <a:pt x="72" y="69"/>
                </a:lnTo>
                <a:lnTo>
                  <a:pt x="16" y="121"/>
                </a:lnTo>
                <a:lnTo>
                  <a:pt x="16" y="16"/>
                </a:lnTo>
                <a:close/>
                <a:moveTo>
                  <a:pt x="42" y="121"/>
                </a:moveTo>
                <a:lnTo>
                  <a:pt x="88" y="78"/>
                </a:lnTo>
                <a:lnTo>
                  <a:pt x="117" y="108"/>
                </a:lnTo>
                <a:lnTo>
                  <a:pt x="144" y="78"/>
                </a:lnTo>
                <a:lnTo>
                  <a:pt x="190" y="121"/>
                </a:lnTo>
                <a:lnTo>
                  <a:pt x="42" y="121"/>
                </a:lnTo>
                <a:close/>
                <a:moveTo>
                  <a:pt x="134" y="69"/>
                </a:moveTo>
                <a:lnTo>
                  <a:pt x="117" y="85"/>
                </a:lnTo>
                <a:lnTo>
                  <a:pt x="101" y="69"/>
                </a:lnTo>
                <a:lnTo>
                  <a:pt x="88" y="59"/>
                </a:lnTo>
                <a:lnTo>
                  <a:pt x="42" y="16"/>
                </a:lnTo>
                <a:lnTo>
                  <a:pt x="190" y="16"/>
                </a:lnTo>
                <a:lnTo>
                  <a:pt x="144" y="59"/>
                </a:lnTo>
                <a:lnTo>
                  <a:pt x="134" y="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6794" tIns="38397" rIns="76794" bIns="38397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20" name="Freeform 130"/>
          <p:cNvSpPr>
            <a:spLocks noEditPoints="1"/>
          </p:cNvSpPr>
          <p:nvPr/>
        </p:nvSpPr>
        <p:spPr bwMode="auto">
          <a:xfrm>
            <a:off x="1608384" y="2777321"/>
            <a:ext cx="256121" cy="259594"/>
          </a:xfrm>
          <a:custGeom>
            <a:avLst/>
            <a:gdLst>
              <a:gd name="T0" fmla="*/ 0 w 67"/>
              <a:gd name="T1" fmla="*/ 34 h 67"/>
              <a:gd name="T2" fmla="*/ 67 w 67"/>
              <a:gd name="T3" fmla="*/ 34 h 67"/>
              <a:gd name="T4" fmla="*/ 34 w 67"/>
              <a:gd name="T5" fmla="*/ 63 h 67"/>
              <a:gd name="T6" fmla="*/ 34 w 67"/>
              <a:gd name="T7" fmla="*/ 49 h 67"/>
              <a:gd name="T8" fmla="*/ 35 w 67"/>
              <a:gd name="T9" fmla="*/ 63 h 67"/>
              <a:gd name="T10" fmla="*/ 26 w 67"/>
              <a:gd name="T11" fmla="*/ 62 h 67"/>
              <a:gd name="T12" fmla="*/ 19 w 67"/>
              <a:gd name="T13" fmla="*/ 53 h 67"/>
              <a:gd name="T14" fmla="*/ 4 w 67"/>
              <a:gd name="T15" fmla="*/ 32 h 67"/>
              <a:gd name="T16" fmla="*/ 17 w 67"/>
              <a:gd name="T17" fmla="*/ 19 h 67"/>
              <a:gd name="T18" fmla="*/ 4 w 67"/>
              <a:gd name="T19" fmla="*/ 32 h 67"/>
              <a:gd name="T20" fmla="*/ 46 w 67"/>
              <a:gd name="T21" fmla="*/ 17 h 67"/>
              <a:gd name="T22" fmla="*/ 22 w 67"/>
              <a:gd name="T23" fmla="*/ 17 h 67"/>
              <a:gd name="T24" fmla="*/ 35 w 67"/>
              <a:gd name="T25" fmla="*/ 4 h 67"/>
              <a:gd name="T26" fmla="*/ 54 w 67"/>
              <a:gd name="T27" fmla="*/ 12 h 67"/>
              <a:gd name="T28" fmla="*/ 43 w 67"/>
              <a:gd name="T29" fmla="*/ 5 h 67"/>
              <a:gd name="T30" fmla="*/ 13 w 67"/>
              <a:gd name="T31" fmla="*/ 12 h 67"/>
              <a:gd name="T32" fmla="*/ 18 w 67"/>
              <a:gd name="T33" fmla="*/ 15 h 67"/>
              <a:gd name="T34" fmla="*/ 34 w 67"/>
              <a:gd name="T35" fmla="*/ 23 h 67"/>
              <a:gd name="T36" fmla="*/ 50 w 67"/>
              <a:gd name="T37" fmla="*/ 32 h 67"/>
              <a:gd name="T38" fmla="*/ 20 w 67"/>
              <a:gd name="T39" fmla="*/ 20 h 67"/>
              <a:gd name="T40" fmla="*/ 48 w 67"/>
              <a:gd name="T41" fmla="*/ 47 h 67"/>
              <a:gd name="T42" fmla="*/ 21 w 67"/>
              <a:gd name="T43" fmla="*/ 47 h 67"/>
              <a:gd name="T44" fmla="*/ 50 w 67"/>
              <a:gd name="T45" fmla="*/ 36 h 67"/>
              <a:gd name="T46" fmla="*/ 54 w 67"/>
              <a:gd name="T47" fmla="*/ 55 h 67"/>
              <a:gd name="T48" fmla="*/ 50 w 67"/>
              <a:gd name="T49" fmla="*/ 53 h 67"/>
              <a:gd name="T50" fmla="*/ 54 w 67"/>
              <a:gd name="T51" fmla="*/ 36 h 67"/>
              <a:gd name="T52" fmla="*/ 57 w 67"/>
              <a:gd name="T53" fmla="*/ 52 h 67"/>
              <a:gd name="T54" fmla="*/ 54 w 67"/>
              <a:gd name="T55" fmla="*/ 32 h 67"/>
              <a:gd name="T56" fmla="*/ 57 w 67"/>
              <a:gd name="T57" fmla="*/ 15 h 67"/>
              <a:gd name="T58" fmla="*/ 54 w 67"/>
              <a:gd name="T59" fmla="*/ 32 h 67"/>
              <a:gd name="T60" fmla="*/ 14 w 67"/>
              <a:gd name="T61" fmla="*/ 36 h 67"/>
              <a:gd name="T62" fmla="*/ 11 w 67"/>
              <a:gd name="T63" fmla="*/ 5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67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4" y="67"/>
                </a:cubicBezTo>
                <a:cubicBezTo>
                  <a:pt x="52" y="67"/>
                  <a:pt x="67" y="52"/>
                  <a:pt x="67" y="34"/>
                </a:cubicBezTo>
                <a:cubicBezTo>
                  <a:pt x="67" y="15"/>
                  <a:pt x="52" y="0"/>
                  <a:pt x="34" y="0"/>
                </a:cubicBezTo>
                <a:close/>
                <a:moveTo>
                  <a:pt x="34" y="63"/>
                </a:moveTo>
                <a:cubicBezTo>
                  <a:pt x="29" y="60"/>
                  <a:pt x="25" y="56"/>
                  <a:pt x="22" y="51"/>
                </a:cubicBezTo>
                <a:cubicBezTo>
                  <a:pt x="26" y="50"/>
                  <a:pt x="30" y="49"/>
                  <a:pt x="34" y="49"/>
                </a:cubicBezTo>
                <a:cubicBezTo>
                  <a:pt x="38" y="49"/>
                  <a:pt x="42" y="50"/>
                  <a:pt x="46" y="51"/>
                </a:cubicBezTo>
                <a:cubicBezTo>
                  <a:pt x="43" y="56"/>
                  <a:pt x="40" y="60"/>
                  <a:pt x="35" y="63"/>
                </a:cubicBezTo>
                <a:cubicBezTo>
                  <a:pt x="35" y="63"/>
                  <a:pt x="34" y="63"/>
                  <a:pt x="34" y="63"/>
                </a:cubicBezTo>
                <a:close/>
                <a:moveTo>
                  <a:pt x="26" y="62"/>
                </a:moveTo>
                <a:cubicBezTo>
                  <a:pt x="21" y="61"/>
                  <a:pt x="17" y="59"/>
                  <a:pt x="13" y="55"/>
                </a:cubicBezTo>
                <a:cubicBezTo>
                  <a:pt x="15" y="54"/>
                  <a:pt x="17" y="53"/>
                  <a:pt x="19" y="53"/>
                </a:cubicBezTo>
                <a:cubicBezTo>
                  <a:pt x="21" y="56"/>
                  <a:pt x="23" y="60"/>
                  <a:pt x="26" y="62"/>
                </a:cubicBezTo>
                <a:close/>
                <a:moveTo>
                  <a:pt x="4" y="32"/>
                </a:moveTo>
                <a:cubicBezTo>
                  <a:pt x="4" y="25"/>
                  <a:pt x="7" y="19"/>
                  <a:pt x="10" y="15"/>
                </a:cubicBezTo>
                <a:cubicBezTo>
                  <a:pt x="12" y="16"/>
                  <a:pt x="14" y="18"/>
                  <a:pt x="17" y="19"/>
                </a:cubicBezTo>
                <a:cubicBezTo>
                  <a:pt x="15" y="23"/>
                  <a:pt x="14" y="27"/>
                  <a:pt x="14" y="32"/>
                </a:cubicBezTo>
                <a:lnTo>
                  <a:pt x="4" y="32"/>
                </a:lnTo>
                <a:close/>
                <a:moveTo>
                  <a:pt x="35" y="4"/>
                </a:moveTo>
                <a:cubicBezTo>
                  <a:pt x="40" y="7"/>
                  <a:pt x="44" y="12"/>
                  <a:pt x="46" y="17"/>
                </a:cubicBezTo>
                <a:cubicBezTo>
                  <a:pt x="42" y="18"/>
                  <a:pt x="38" y="19"/>
                  <a:pt x="34" y="19"/>
                </a:cubicBezTo>
                <a:cubicBezTo>
                  <a:pt x="30" y="19"/>
                  <a:pt x="26" y="18"/>
                  <a:pt x="22" y="17"/>
                </a:cubicBezTo>
                <a:cubicBezTo>
                  <a:pt x="25" y="11"/>
                  <a:pt x="29" y="7"/>
                  <a:pt x="34" y="4"/>
                </a:cubicBezTo>
                <a:cubicBezTo>
                  <a:pt x="34" y="4"/>
                  <a:pt x="35" y="4"/>
                  <a:pt x="35" y="4"/>
                </a:cubicBezTo>
                <a:close/>
                <a:moveTo>
                  <a:pt x="43" y="5"/>
                </a:moveTo>
                <a:cubicBezTo>
                  <a:pt x="47" y="7"/>
                  <a:pt x="51" y="9"/>
                  <a:pt x="54" y="12"/>
                </a:cubicBezTo>
                <a:cubicBezTo>
                  <a:pt x="53" y="13"/>
                  <a:pt x="52" y="14"/>
                  <a:pt x="50" y="15"/>
                </a:cubicBezTo>
                <a:cubicBezTo>
                  <a:pt x="48" y="11"/>
                  <a:pt x="46" y="8"/>
                  <a:pt x="43" y="5"/>
                </a:cubicBezTo>
                <a:close/>
                <a:moveTo>
                  <a:pt x="18" y="15"/>
                </a:moveTo>
                <a:cubicBezTo>
                  <a:pt x="16" y="14"/>
                  <a:pt x="15" y="13"/>
                  <a:pt x="13" y="12"/>
                </a:cubicBezTo>
                <a:cubicBezTo>
                  <a:pt x="17" y="8"/>
                  <a:pt x="21" y="6"/>
                  <a:pt x="26" y="5"/>
                </a:cubicBezTo>
                <a:cubicBezTo>
                  <a:pt x="23" y="8"/>
                  <a:pt x="20" y="11"/>
                  <a:pt x="18" y="15"/>
                </a:cubicBezTo>
                <a:close/>
                <a:moveTo>
                  <a:pt x="20" y="20"/>
                </a:moveTo>
                <a:cubicBezTo>
                  <a:pt x="25" y="22"/>
                  <a:pt x="29" y="23"/>
                  <a:pt x="34" y="23"/>
                </a:cubicBezTo>
                <a:cubicBezTo>
                  <a:pt x="39" y="23"/>
                  <a:pt x="44" y="22"/>
                  <a:pt x="48" y="20"/>
                </a:cubicBezTo>
                <a:cubicBezTo>
                  <a:pt x="49" y="24"/>
                  <a:pt x="50" y="28"/>
                  <a:pt x="50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28"/>
                  <a:pt x="19" y="24"/>
                  <a:pt x="20" y="20"/>
                </a:cubicBezTo>
                <a:close/>
                <a:moveTo>
                  <a:pt x="50" y="36"/>
                </a:moveTo>
                <a:cubicBezTo>
                  <a:pt x="50" y="40"/>
                  <a:pt x="49" y="44"/>
                  <a:pt x="48" y="47"/>
                </a:cubicBezTo>
                <a:cubicBezTo>
                  <a:pt x="43" y="46"/>
                  <a:pt x="39" y="45"/>
                  <a:pt x="34" y="45"/>
                </a:cubicBezTo>
                <a:cubicBezTo>
                  <a:pt x="29" y="45"/>
                  <a:pt x="25" y="46"/>
                  <a:pt x="21" y="47"/>
                </a:cubicBezTo>
                <a:cubicBezTo>
                  <a:pt x="19" y="44"/>
                  <a:pt x="18" y="40"/>
                  <a:pt x="18" y="36"/>
                </a:cubicBezTo>
                <a:lnTo>
                  <a:pt x="50" y="36"/>
                </a:lnTo>
                <a:close/>
                <a:moveTo>
                  <a:pt x="50" y="53"/>
                </a:moveTo>
                <a:cubicBezTo>
                  <a:pt x="51" y="53"/>
                  <a:pt x="53" y="54"/>
                  <a:pt x="54" y="55"/>
                </a:cubicBezTo>
                <a:cubicBezTo>
                  <a:pt x="51" y="58"/>
                  <a:pt x="47" y="60"/>
                  <a:pt x="43" y="62"/>
                </a:cubicBezTo>
                <a:cubicBezTo>
                  <a:pt x="46" y="59"/>
                  <a:pt x="48" y="56"/>
                  <a:pt x="50" y="53"/>
                </a:cubicBezTo>
                <a:close/>
                <a:moveTo>
                  <a:pt x="51" y="49"/>
                </a:moveTo>
                <a:cubicBezTo>
                  <a:pt x="53" y="45"/>
                  <a:pt x="54" y="40"/>
                  <a:pt x="5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42"/>
                  <a:pt x="61" y="48"/>
                  <a:pt x="57" y="52"/>
                </a:cubicBezTo>
                <a:cubicBezTo>
                  <a:pt x="55" y="51"/>
                  <a:pt x="53" y="50"/>
                  <a:pt x="51" y="49"/>
                </a:cubicBezTo>
                <a:close/>
                <a:moveTo>
                  <a:pt x="54" y="32"/>
                </a:moveTo>
                <a:cubicBezTo>
                  <a:pt x="54" y="27"/>
                  <a:pt x="53" y="23"/>
                  <a:pt x="52" y="19"/>
                </a:cubicBezTo>
                <a:cubicBezTo>
                  <a:pt x="54" y="18"/>
                  <a:pt x="55" y="17"/>
                  <a:pt x="57" y="15"/>
                </a:cubicBezTo>
                <a:cubicBezTo>
                  <a:pt x="61" y="20"/>
                  <a:pt x="63" y="25"/>
                  <a:pt x="63" y="32"/>
                </a:cubicBezTo>
                <a:lnTo>
                  <a:pt x="54" y="32"/>
                </a:lnTo>
                <a:close/>
                <a:moveTo>
                  <a:pt x="4" y="36"/>
                </a:moveTo>
                <a:cubicBezTo>
                  <a:pt x="14" y="36"/>
                  <a:pt x="14" y="36"/>
                  <a:pt x="14" y="36"/>
                </a:cubicBezTo>
                <a:cubicBezTo>
                  <a:pt x="14" y="40"/>
                  <a:pt x="15" y="45"/>
                  <a:pt x="17" y="49"/>
                </a:cubicBezTo>
                <a:cubicBezTo>
                  <a:pt x="15" y="50"/>
                  <a:pt x="13" y="51"/>
                  <a:pt x="11" y="53"/>
                </a:cubicBezTo>
                <a:cubicBezTo>
                  <a:pt x="7" y="48"/>
                  <a:pt x="4" y="42"/>
                  <a:pt x="4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6794" tIns="38397" rIns="76794" bIns="38397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90722" y="2759112"/>
            <a:ext cx="327800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ea typeface="Tahoma" pitchFamily="34" charset="0"/>
                <a:cs typeface="Raleway"/>
              </a:rPr>
              <a:t>www.interreg-central.eu/acronym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sp>
        <p:nvSpPr>
          <p:cNvPr id="45" name="Freeform 21"/>
          <p:cNvSpPr>
            <a:spLocks noEditPoints="1"/>
          </p:cNvSpPr>
          <p:nvPr/>
        </p:nvSpPr>
        <p:spPr bwMode="auto">
          <a:xfrm>
            <a:off x="1549990" y="1800471"/>
            <a:ext cx="356472" cy="361313"/>
          </a:xfrm>
          <a:custGeom>
            <a:avLst/>
            <a:gdLst>
              <a:gd name="T0" fmla="*/ 1331 w 1500"/>
              <a:gd name="T1" fmla="*/ 338 h 1500"/>
              <a:gd name="T2" fmla="*/ 1312 w 1500"/>
              <a:gd name="T3" fmla="*/ 94 h 1500"/>
              <a:gd name="T4" fmla="*/ 281 w 1500"/>
              <a:gd name="T5" fmla="*/ 0 h 1500"/>
              <a:gd name="T6" fmla="*/ 187 w 1500"/>
              <a:gd name="T7" fmla="*/ 318 h 1500"/>
              <a:gd name="T8" fmla="*/ 28 w 1500"/>
              <a:gd name="T9" fmla="*/ 525 h 1500"/>
              <a:gd name="T10" fmla="*/ 0 w 1500"/>
              <a:gd name="T11" fmla="*/ 656 h 1500"/>
              <a:gd name="T12" fmla="*/ 141 w 1500"/>
              <a:gd name="T13" fmla="*/ 797 h 1500"/>
              <a:gd name="T14" fmla="*/ 234 w 1500"/>
              <a:gd name="T15" fmla="*/ 1500 h 1500"/>
              <a:gd name="T16" fmla="*/ 1359 w 1500"/>
              <a:gd name="T17" fmla="*/ 1406 h 1500"/>
              <a:gd name="T18" fmla="*/ 1359 w 1500"/>
              <a:gd name="T19" fmla="*/ 797 h 1500"/>
              <a:gd name="T20" fmla="*/ 1500 w 1500"/>
              <a:gd name="T21" fmla="*/ 609 h 1500"/>
              <a:gd name="T22" fmla="*/ 1219 w 1500"/>
              <a:gd name="T23" fmla="*/ 94 h 1500"/>
              <a:gd name="T24" fmla="*/ 281 w 1500"/>
              <a:gd name="T25" fmla="*/ 281 h 1500"/>
              <a:gd name="T26" fmla="*/ 281 w 1500"/>
              <a:gd name="T27" fmla="*/ 94 h 1500"/>
              <a:gd name="T28" fmla="*/ 478 w 1500"/>
              <a:gd name="T29" fmla="*/ 703 h 1500"/>
              <a:gd name="T30" fmla="*/ 469 w 1500"/>
              <a:gd name="T31" fmla="*/ 375 h 1500"/>
              <a:gd name="T32" fmla="*/ 478 w 1500"/>
              <a:gd name="T33" fmla="*/ 703 h 1500"/>
              <a:gd name="T34" fmla="*/ 727 w 1500"/>
              <a:gd name="T35" fmla="*/ 375 h 1500"/>
              <a:gd name="T36" fmla="*/ 527 w 1500"/>
              <a:gd name="T37" fmla="*/ 703 h 1500"/>
              <a:gd name="T38" fmla="*/ 773 w 1500"/>
              <a:gd name="T39" fmla="*/ 375 h 1500"/>
              <a:gd name="T40" fmla="*/ 973 w 1500"/>
              <a:gd name="T41" fmla="*/ 703 h 1500"/>
              <a:gd name="T42" fmla="*/ 773 w 1500"/>
              <a:gd name="T43" fmla="*/ 375 h 1500"/>
              <a:gd name="T44" fmla="*/ 1031 w 1500"/>
              <a:gd name="T45" fmla="*/ 375 h 1500"/>
              <a:gd name="T46" fmla="*/ 1022 w 1500"/>
              <a:gd name="T47" fmla="*/ 703 h 1500"/>
              <a:gd name="T48" fmla="*/ 94 w 1500"/>
              <a:gd name="T49" fmla="*/ 656 h 1500"/>
              <a:gd name="T50" fmla="*/ 103 w 1500"/>
              <a:gd name="T51" fmla="*/ 581 h 1500"/>
              <a:gd name="T52" fmla="*/ 281 w 1500"/>
              <a:gd name="T53" fmla="*/ 375 h 1500"/>
              <a:gd name="T54" fmla="*/ 227 w 1500"/>
              <a:gd name="T55" fmla="*/ 703 h 1500"/>
              <a:gd name="T56" fmla="*/ 94 w 1500"/>
              <a:gd name="T57" fmla="*/ 656 h 1500"/>
              <a:gd name="T58" fmla="*/ 586 w 1500"/>
              <a:gd name="T59" fmla="*/ 1406 h 1500"/>
              <a:gd name="T60" fmla="*/ 937 w 1500"/>
              <a:gd name="T61" fmla="*/ 938 h 1500"/>
              <a:gd name="T62" fmla="*/ 1266 w 1500"/>
              <a:gd name="T63" fmla="*/ 1406 h 1500"/>
              <a:gd name="T64" fmla="*/ 984 w 1500"/>
              <a:gd name="T65" fmla="*/ 938 h 1500"/>
              <a:gd name="T66" fmla="*/ 586 w 1500"/>
              <a:gd name="T67" fmla="*/ 891 h 1500"/>
              <a:gd name="T68" fmla="*/ 539 w 1500"/>
              <a:gd name="T69" fmla="*/ 1406 h 1500"/>
              <a:gd name="T70" fmla="*/ 234 w 1500"/>
              <a:gd name="T71" fmla="*/ 797 h 1500"/>
              <a:gd name="T72" fmla="*/ 1266 w 1500"/>
              <a:gd name="T73" fmla="*/ 1406 h 1500"/>
              <a:gd name="T74" fmla="*/ 1359 w 1500"/>
              <a:gd name="T75" fmla="*/ 703 h 1500"/>
              <a:gd name="T76" fmla="*/ 1085 w 1500"/>
              <a:gd name="T77" fmla="*/ 375 h 1500"/>
              <a:gd name="T78" fmla="*/ 1219 w 1500"/>
              <a:gd name="T79" fmla="*/ 375 h 1500"/>
              <a:gd name="T80" fmla="*/ 1397 w 1500"/>
              <a:gd name="T81" fmla="*/ 581 h 1500"/>
              <a:gd name="T82" fmla="*/ 1406 w 1500"/>
              <a:gd name="T83" fmla="*/ 65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00" h="1500">
                <a:moveTo>
                  <a:pt x="1472" y="525"/>
                </a:moveTo>
                <a:cubicBezTo>
                  <a:pt x="1331" y="338"/>
                  <a:pt x="1331" y="338"/>
                  <a:pt x="1331" y="338"/>
                </a:cubicBezTo>
                <a:cubicBezTo>
                  <a:pt x="1326" y="330"/>
                  <a:pt x="1319" y="324"/>
                  <a:pt x="1312" y="318"/>
                </a:cubicBezTo>
                <a:cubicBezTo>
                  <a:pt x="1312" y="94"/>
                  <a:pt x="1312" y="94"/>
                  <a:pt x="1312" y="94"/>
                </a:cubicBezTo>
                <a:cubicBezTo>
                  <a:pt x="1312" y="42"/>
                  <a:pt x="1271" y="0"/>
                  <a:pt x="1219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29" y="0"/>
                  <a:pt x="187" y="42"/>
                  <a:pt x="187" y="94"/>
                </a:cubicBezTo>
                <a:cubicBezTo>
                  <a:pt x="187" y="318"/>
                  <a:pt x="187" y="318"/>
                  <a:pt x="187" y="318"/>
                </a:cubicBezTo>
                <a:cubicBezTo>
                  <a:pt x="181" y="324"/>
                  <a:pt x="174" y="330"/>
                  <a:pt x="169" y="338"/>
                </a:cubicBezTo>
                <a:cubicBezTo>
                  <a:pt x="28" y="525"/>
                  <a:pt x="28" y="525"/>
                  <a:pt x="28" y="525"/>
                </a:cubicBezTo>
                <a:cubicBezTo>
                  <a:pt x="10" y="549"/>
                  <a:pt x="0" y="579"/>
                  <a:pt x="0" y="609"/>
                </a:cubicBezTo>
                <a:cubicBezTo>
                  <a:pt x="0" y="656"/>
                  <a:pt x="0" y="656"/>
                  <a:pt x="0" y="656"/>
                </a:cubicBezTo>
                <a:cubicBezTo>
                  <a:pt x="0" y="734"/>
                  <a:pt x="63" y="797"/>
                  <a:pt x="141" y="797"/>
                </a:cubicBezTo>
                <a:cubicBezTo>
                  <a:pt x="141" y="797"/>
                  <a:pt x="141" y="797"/>
                  <a:pt x="141" y="797"/>
                </a:cubicBezTo>
                <a:cubicBezTo>
                  <a:pt x="141" y="1406"/>
                  <a:pt x="141" y="1406"/>
                  <a:pt x="141" y="1406"/>
                </a:cubicBezTo>
                <a:cubicBezTo>
                  <a:pt x="141" y="1458"/>
                  <a:pt x="183" y="1500"/>
                  <a:pt x="234" y="1500"/>
                </a:cubicBezTo>
                <a:cubicBezTo>
                  <a:pt x="1266" y="1500"/>
                  <a:pt x="1266" y="1500"/>
                  <a:pt x="1266" y="1500"/>
                </a:cubicBezTo>
                <a:cubicBezTo>
                  <a:pt x="1317" y="1500"/>
                  <a:pt x="1359" y="1458"/>
                  <a:pt x="1359" y="1406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437" y="797"/>
                  <a:pt x="1500" y="734"/>
                  <a:pt x="1500" y="656"/>
                </a:cubicBezTo>
                <a:cubicBezTo>
                  <a:pt x="1500" y="609"/>
                  <a:pt x="1500" y="609"/>
                  <a:pt x="1500" y="609"/>
                </a:cubicBezTo>
                <a:cubicBezTo>
                  <a:pt x="1500" y="579"/>
                  <a:pt x="1490" y="549"/>
                  <a:pt x="1472" y="525"/>
                </a:cubicBezTo>
                <a:close/>
                <a:moveTo>
                  <a:pt x="1219" y="94"/>
                </a:moveTo>
                <a:cubicBezTo>
                  <a:pt x="1219" y="281"/>
                  <a:pt x="1219" y="281"/>
                  <a:pt x="1219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94"/>
                  <a:pt x="281" y="94"/>
                  <a:pt x="281" y="94"/>
                </a:cubicBezTo>
                <a:lnTo>
                  <a:pt x="1219" y="94"/>
                </a:lnTo>
                <a:close/>
                <a:moveTo>
                  <a:pt x="478" y="703"/>
                </a:moveTo>
                <a:cubicBezTo>
                  <a:pt x="281" y="703"/>
                  <a:pt x="281" y="703"/>
                  <a:pt x="281" y="703"/>
                </a:cubicBezTo>
                <a:cubicBezTo>
                  <a:pt x="469" y="375"/>
                  <a:pt x="469" y="375"/>
                  <a:pt x="469" y="375"/>
                </a:cubicBezTo>
                <a:cubicBezTo>
                  <a:pt x="572" y="375"/>
                  <a:pt x="572" y="375"/>
                  <a:pt x="572" y="375"/>
                </a:cubicBezTo>
                <a:lnTo>
                  <a:pt x="478" y="703"/>
                </a:lnTo>
                <a:close/>
                <a:moveTo>
                  <a:pt x="620" y="375"/>
                </a:moveTo>
                <a:cubicBezTo>
                  <a:pt x="727" y="375"/>
                  <a:pt x="727" y="375"/>
                  <a:pt x="727" y="375"/>
                </a:cubicBezTo>
                <a:cubicBezTo>
                  <a:pt x="727" y="703"/>
                  <a:pt x="727" y="703"/>
                  <a:pt x="727" y="703"/>
                </a:cubicBezTo>
                <a:cubicBezTo>
                  <a:pt x="527" y="703"/>
                  <a:pt x="527" y="703"/>
                  <a:pt x="527" y="703"/>
                </a:cubicBezTo>
                <a:lnTo>
                  <a:pt x="620" y="375"/>
                </a:lnTo>
                <a:close/>
                <a:moveTo>
                  <a:pt x="773" y="375"/>
                </a:moveTo>
                <a:cubicBezTo>
                  <a:pt x="880" y="375"/>
                  <a:pt x="880" y="375"/>
                  <a:pt x="880" y="375"/>
                </a:cubicBezTo>
                <a:cubicBezTo>
                  <a:pt x="973" y="703"/>
                  <a:pt x="973" y="703"/>
                  <a:pt x="973" y="703"/>
                </a:cubicBezTo>
                <a:cubicBezTo>
                  <a:pt x="773" y="703"/>
                  <a:pt x="773" y="703"/>
                  <a:pt x="773" y="703"/>
                </a:cubicBezTo>
                <a:lnTo>
                  <a:pt x="773" y="375"/>
                </a:lnTo>
                <a:close/>
                <a:moveTo>
                  <a:pt x="928" y="375"/>
                </a:moveTo>
                <a:cubicBezTo>
                  <a:pt x="1031" y="375"/>
                  <a:pt x="1031" y="375"/>
                  <a:pt x="1031" y="375"/>
                </a:cubicBezTo>
                <a:cubicBezTo>
                  <a:pt x="1219" y="703"/>
                  <a:pt x="1219" y="703"/>
                  <a:pt x="1219" y="703"/>
                </a:cubicBezTo>
                <a:cubicBezTo>
                  <a:pt x="1022" y="703"/>
                  <a:pt x="1022" y="703"/>
                  <a:pt x="1022" y="703"/>
                </a:cubicBezTo>
                <a:lnTo>
                  <a:pt x="928" y="375"/>
                </a:lnTo>
                <a:close/>
                <a:moveTo>
                  <a:pt x="94" y="656"/>
                </a:moveTo>
                <a:cubicBezTo>
                  <a:pt x="94" y="609"/>
                  <a:pt x="94" y="609"/>
                  <a:pt x="94" y="609"/>
                </a:cubicBezTo>
                <a:cubicBezTo>
                  <a:pt x="94" y="599"/>
                  <a:pt x="97" y="589"/>
                  <a:pt x="103" y="581"/>
                </a:cubicBezTo>
                <a:cubicBezTo>
                  <a:pt x="244" y="394"/>
                  <a:pt x="244" y="394"/>
                  <a:pt x="244" y="394"/>
                </a:cubicBezTo>
                <a:cubicBezTo>
                  <a:pt x="253" y="382"/>
                  <a:pt x="266" y="375"/>
                  <a:pt x="281" y="375"/>
                </a:cubicBezTo>
                <a:cubicBezTo>
                  <a:pt x="415" y="375"/>
                  <a:pt x="415" y="375"/>
                  <a:pt x="415" y="375"/>
                </a:cubicBezTo>
                <a:cubicBezTo>
                  <a:pt x="227" y="703"/>
                  <a:pt x="227" y="703"/>
                  <a:pt x="227" y="703"/>
                </a:cubicBezTo>
                <a:cubicBezTo>
                  <a:pt x="141" y="703"/>
                  <a:pt x="141" y="703"/>
                  <a:pt x="141" y="703"/>
                </a:cubicBezTo>
                <a:cubicBezTo>
                  <a:pt x="115" y="703"/>
                  <a:pt x="94" y="682"/>
                  <a:pt x="94" y="656"/>
                </a:cubicBezTo>
                <a:close/>
                <a:moveTo>
                  <a:pt x="937" y="1406"/>
                </a:moveTo>
                <a:cubicBezTo>
                  <a:pt x="586" y="1406"/>
                  <a:pt x="586" y="1406"/>
                  <a:pt x="586" y="1406"/>
                </a:cubicBezTo>
                <a:cubicBezTo>
                  <a:pt x="586" y="938"/>
                  <a:pt x="586" y="938"/>
                  <a:pt x="586" y="938"/>
                </a:cubicBezTo>
                <a:cubicBezTo>
                  <a:pt x="937" y="938"/>
                  <a:pt x="937" y="938"/>
                  <a:pt x="937" y="938"/>
                </a:cubicBezTo>
                <a:lnTo>
                  <a:pt x="937" y="1406"/>
                </a:lnTo>
                <a:close/>
                <a:moveTo>
                  <a:pt x="1266" y="1406"/>
                </a:moveTo>
                <a:cubicBezTo>
                  <a:pt x="984" y="1406"/>
                  <a:pt x="984" y="1406"/>
                  <a:pt x="984" y="1406"/>
                </a:cubicBezTo>
                <a:cubicBezTo>
                  <a:pt x="984" y="938"/>
                  <a:pt x="984" y="938"/>
                  <a:pt x="984" y="938"/>
                </a:cubicBezTo>
                <a:cubicBezTo>
                  <a:pt x="984" y="912"/>
                  <a:pt x="963" y="891"/>
                  <a:pt x="937" y="891"/>
                </a:cubicBezTo>
                <a:cubicBezTo>
                  <a:pt x="586" y="891"/>
                  <a:pt x="586" y="891"/>
                  <a:pt x="586" y="891"/>
                </a:cubicBezTo>
                <a:cubicBezTo>
                  <a:pt x="560" y="891"/>
                  <a:pt x="539" y="912"/>
                  <a:pt x="539" y="938"/>
                </a:cubicBezTo>
                <a:cubicBezTo>
                  <a:pt x="539" y="1406"/>
                  <a:pt x="539" y="1406"/>
                  <a:pt x="539" y="1406"/>
                </a:cubicBezTo>
                <a:cubicBezTo>
                  <a:pt x="234" y="1406"/>
                  <a:pt x="234" y="1406"/>
                  <a:pt x="234" y="1406"/>
                </a:cubicBezTo>
                <a:cubicBezTo>
                  <a:pt x="234" y="797"/>
                  <a:pt x="234" y="797"/>
                  <a:pt x="234" y="797"/>
                </a:cubicBezTo>
                <a:cubicBezTo>
                  <a:pt x="1266" y="797"/>
                  <a:pt x="1266" y="797"/>
                  <a:pt x="1266" y="797"/>
                </a:cubicBezTo>
                <a:lnTo>
                  <a:pt x="1266" y="1406"/>
                </a:lnTo>
                <a:close/>
                <a:moveTo>
                  <a:pt x="1406" y="656"/>
                </a:moveTo>
                <a:cubicBezTo>
                  <a:pt x="1406" y="682"/>
                  <a:pt x="1385" y="703"/>
                  <a:pt x="1359" y="703"/>
                </a:cubicBezTo>
                <a:cubicBezTo>
                  <a:pt x="1273" y="703"/>
                  <a:pt x="1273" y="703"/>
                  <a:pt x="1273" y="703"/>
                </a:cubicBezTo>
                <a:cubicBezTo>
                  <a:pt x="1085" y="375"/>
                  <a:pt x="1085" y="375"/>
                  <a:pt x="1085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34" y="375"/>
                  <a:pt x="1247" y="382"/>
                  <a:pt x="1256" y="394"/>
                </a:cubicBezTo>
                <a:cubicBezTo>
                  <a:pt x="1397" y="581"/>
                  <a:pt x="1397" y="581"/>
                  <a:pt x="1397" y="581"/>
                </a:cubicBezTo>
                <a:cubicBezTo>
                  <a:pt x="1403" y="589"/>
                  <a:pt x="1406" y="599"/>
                  <a:pt x="1406" y="609"/>
                </a:cubicBezTo>
                <a:lnTo>
                  <a:pt x="1406" y="6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8405" tIns="19202" rIns="38405" bIns="19202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Trebuchet MS" pitchFamily="34" charset="0"/>
            </a:endParaRPr>
          </a:p>
        </p:txBody>
      </p:sp>
      <p:sp>
        <p:nvSpPr>
          <p:cNvPr id="46" name="Freeform 76"/>
          <p:cNvSpPr>
            <a:spLocks noChangeArrowheads="1"/>
          </p:cNvSpPr>
          <p:nvPr/>
        </p:nvSpPr>
        <p:spPr bwMode="auto">
          <a:xfrm>
            <a:off x="1674819" y="3552117"/>
            <a:ext cx="151429" cy="266129"/>
          </a:xfrm>
          <a:custGeom>
            <a:avLst/>
            <a:gdLst>
              <a:gd name="T0" fmla="*/ 238 w 283"/>
              <a:gd name="T1" fmla="*/ 0 h 489"/>
              <a:gd name="T2" fmla="*/ 238 w 283"/>
              <a:gd name="T3" fmla="*/ 0 h 489"/>
              <a:gd name="T4" fmla="*/ 44 w 283"/>
              <a:gd name="T5" fmla="*/ 0 h 489"/>
              <a:gd name="T6" fmla="*/ 0 w 283"/>
              <a:gd name="T7" fmla="*/ 44 h 489"/>
              <a:gd name="T8" fmla="*/ 0 w 283"/>
              <a:gd name="T9" fmla="*/ 434 h 489"/>
              <a:gd name="T10" fmla="*/ 44 w 283"/>
              <a:gd name="T11" fmla="*/ 488 h 489"/>
              <a:gd name="T12" fmla="*/ 238 w 283"/>
              <a:gd name="T13" fmla="*/ 488 h 489"/>
              <a:gd name="T14" fmla="*/ 282 w 283"/>
              <a:gd name="T15" fmla="*/ 434 h 489"/>
              <a:gd name="T16" fmla="*/ 282 w 283"/>
              <a:gd name="T17" fmla="*/ 44 h 489"/>
              <a:gd name="T18" fmla="*/ 238 w 283"/>
              <a:gd name="T19" fmla="*/ 0 h 489"/>
              <a:gd name="T20" fmla="*/ 141 w 283"/>
              <a:gd name="T21" fmla="*/ 460 h 489"/>
              <a:gd name="T22" fmla="*/ 141 w 283"/>
              <a:gd name="T23" fmla="*/ 460 h 489"/>
              <a:gd name="T24" fmla="*/ 106 w 283"/>
              <a:gd name="T25" fmla="*/ 443 h 489"/>
              <a:gd name="T26" fmla="*/ 141 w 283"/>
              <a:gd name="T27" fmla="*/ 416 h 489"/>
              <a:gd name="T28" fmla="*/ 176 w 283"/>
              <a:gd name="T29" fmla="*/ 443 h 489"/>
              <a:gd name="T30" fmla="*/ 141 w 283"/>
              <a:gd name="T31" fmla="*/ 460 h 489"/>
              <a:gd name="T32" fmla="*/ 247 w 283"/>
              <a:gd name="T33" fmla="*/ 390 h 489"/>
              <a:gd name="T34" fmla="*/ 247 w 283"/>
              <a:gd name="T35" fmla="*/ 390 h 489"/>
              <a:gd name="T36" fmla="*/ 35 w 283"/>
              <a:gd name="T37" fmla="*/ 390 h 489"/>
              <a:gd name="T38" fmla="*/ 35 w 283"/>
              <a:gd name="T39" fmla="*/ 62 h 489"/>
              <a:gd name="T40" fmla="*/ 247 w 283"/>
              <a:gd name="T41" fmla="*/ 62 h 489"/>
              <a:gd name="T42" fmla="*/ 247 w 283"/>
              <a:gd name="T43" fmla="*/ 3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3" h="489">
                <a:moveTo>
                  <a:pt x="238" y="0"/>
                </a:moveTo>
                <a:lnTo>
                  <a:pt x="238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434"/>
                  <a:pt x="0" y="434"/>
                  <a:pt x="0" y="434"/>
                </a:cubicBezTo>
                <a:cubicBezTo>
                  <a:pt x="0" y="460"/>
                  <a:pt x="17" y="488"/>
                  <a:pt x="44" y="488"/>
                </a:cubicBezTo>
                <a:cubicBezTo>
                  <a:pt x="238" y="488"/>
                  <a:pt x="238" y="488"/>
                  <a:pt x="238" y="488"/>
                </a:cubicBezTo>
                <a:cubicBezTo>
                  <a:pt x="265" y="488"/>
                  <a:pt x="282" y="460"/>
                  <a:pt x="282" y="434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82" y="18"/>
                  <a:pt x="265" y="0"/>
                  <a:pt x="238" y="0"/>
                </a:cubicBezTo>
                <a:close/>
                <a:moveTo>
                  <a:pt x="141" y="460"/>
                </a:moveTo>
                <a:lnTo>
                  <a:pt x="141" y="460"/>
                </a:lnTo>
                <a:cubicBezTo>
                  <a:pt x="123" y="460"/>
                  <a:pt x="106" y="451"/>
                  <a:pt x="106" y="443"/>
                </a:cubicBezTo>
                <a:cubicBezTo>
                  <a:pt x="106" y="425"/>
                  <a:pt x="123" y="416"/>
                  <a:pt x="141" y="416"/>
                </a:cubicBezTo>
                <a:cubicBezTo>
                  <a:pt x="159" y="416"/>
                  <a:pt x="176" y="425"/>
                  <a:pt x="176" y="443"/>
                </a:cubicBezTo>
                <a:cubicBezTo>
                  <a:pt x="176" y="451"/>
                  <a:pt x="159" y="460"/>
                  <a:pt x="141" y="460"/>
                </a:cubicBezTo>
                <a:close/>
                <a:moveTo>
                  <a:pt x="247" y="390"/>
                </a:moveTo>
                <a:lnTo>
                  <a:pt x="247" y="390"/>
                </a:lnTo>
                <a:cubicBezTo>
                  <a:pt x="35" y="390"/>
                  <a:pt x="35" y="390"/>
                  <a:pt x="35" y="390"/>
                </a:cubicBezTo>
                <a:cubicBezTo>
                  <a:pt x="35" y="62"/>
                  <a:pt x="35" y="62"/>
                  <a:pt x="35" y="62"/>
                </a:cubicBezTo>
                <a:cubicBezTo>
                  <a:pt x="247" y="62"/>
                  <a:pt x="247" y="62"/>
                  <a:pt x="247" y="62"/>
                </a:cubicBezTo>
                <a:lnTo>
                  <a:pt x="247" y="3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38405" tIns="19202" rIns="38405" bIns="19202" anchor="ctr"/>
          <a:lstStyle/>
          <a:p>
            <a:endParaRPr lang="en-GB">
              <a:latin typeface="Trebuchet MS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TextBox 16"/>
          <p:cNvSpPr txBox="1"/>
          <p:nvPr/>
        </p:nvSpPr>
        <p:spPr>
          <a:xfrm>
            <a:off x="2190722" y="4342894"/>
            <a:ext cx="533828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cs typeface="Raleway"/>
              </a:rPr>
              <a:t>facebook.com/Acronym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2190722" y="4715666"/>
            <a:ext cx="533828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cs typeface="Raleway"/>
              </a:rPr>
              <a:t>linkedin.com/in/acronym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2190722" y="5099070"/>
            <a:ext cx="533828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GB" sz="1600" dirty="0" smtClean="0">
                <a:latin typeface="Trebuchet MS" pitchFamily="34" charset="0"/>
                <a:cs typeface="Raleway"/>
              </a:rPr>
              <a:t>twitter.com/acronym</a:t>
            </a:r>
            <a:endParaRPr lang="en-GB" sz="1600" dirty="0">
              <a:latin typeface="Trebuchet MS" pitchFamily="34" charset="0"/>
              <a:cs typeface="Raleway"/>
            </a:endParaRPr>
          </a:p>
        </p:txBody>
      </p:sp>
      <p:pic>
        <p:nvPicPr>
          <p:cNvPr id="1036" name="Picture 12" descr="\\ISTORAGE\-Print\MA27\Powerpoint\rep\linkedin.e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677" y="5113182"/>
            <a:ext cx="258763" cy="236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Picture 13" descr="\\ISTORAGE\-Print\MA27\Powerpoint\rep\twitter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44" y="4760274"/>
            <a:ext cx="258763" cy="201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Picture 14" descr="\\ISTORAGE\-Print\MA27\Powerpoint\rep\facebook.e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20" y="4342111"/>
            <a:ext cx="123825" cy="258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82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Textplatzhalter 2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Textplatzhalter 2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0" name="Textplatzhalter 2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" name="Textplatzhalter 3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2" name="Textplatzhalter 3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3" name="Textplatzhalter 3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4" name="Textplatzhalter 3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53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Bildplatzhalter 7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9" name="Bildplatzhalter 8"/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0" name="Bildplatzhalter 9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Bildplatzhalter 10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2" name="Bildplatzhalter 1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3" name="Bildplatzhalter 1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4" name="Bildplatzhalter 1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5" name="Bildplatzhalter 14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6" name="Bildplatzhalter 1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7" name="Bildplatzhalter 16"/>
          <p:cNvSpPr>
            <a:spLocks noGrp="1"/>
          </p:cNvSpPr>
          <p:nvPr>
            <p:ph type="pic" sz="quarter" idx="32"/>
          </p:nvPr>
        </p:nvSpPr>
        <p:spPr/>
      </p:sp>
    </p:spTree>
    <p:extLst>
      <p:ext uri="{BB962C8B-B14F-4D97-AF65-F5344CB8AC3E}">
        <p14:creationId xmlns:p14="http://schemas.microsoft.com/office/powerpoint/2010/main" val="161645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3569" y="1411452"/>
            <a:ext cx="4135437" cy="3970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Make the complete Agenda</a:t>
            </a:r>
          </a:p>
          <a:p>
            <a:pPr algn="r">
              <a:lnSpc>
                <a:spcPct val="150000"/>
              </a:lnSpc>
              <a:defRPr/>
            </a:pPr>
            <a:endParaRPr lang="en-GB" sz="1600" smtClean="0">
              <a:latin typeface="Trebuchet MS" pitchFamily="34" charset="0"/>
              <a:ea typeface="Tahoma" pitchFamily="34" charset="0"/>
              <a:cs typeface="Raleway"/>
            </a:endParaRPr>
          </a:p>
          <a:p>
            <a:pPr algn="r">
              <a:lnSpc>
                <a:spcPct val="150000"/>
              </a:lnSpc>
              <a:defRPr/>
            </a:pPr>
            <a:endParaRPr lang="en-GB" sz="1600" smtClean="0">
              <a:latin typeface="Trebuchet MS" pitchFamily="34" charset="0"/>
              <a:ea typeface="Tahoma" pitchFamily="34" charset="0"/>
              <a:cs typeface="Raleway"/>
            </a:endParaRPr>
          </a:p>
          <a:p>
            <a:pPr algn="r">
              <a:lnSpc>
                <a:spcPct val="150000"/>
              </a:lnSpc>
              <a:defRPr/>
            </a:pP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Copy </a:t>
            </a:r>
            <a:r>
              <a:rPr lang="en-GB" sz="1600" b="1" smtClean="0">
                <a:latin typeface="Trebuchet MS" pitchFamily="34" charset="0"/>
                <a:ea typeface="Tahoma" pitchFamily="34" charset="0"/>
                <a:cs typeface="Raleway"/>
              </a:rPr>
              <a:t>this</a:t>
            </a: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 slide to the new position</a:t>
            </a:r>
          </a:p>
          <a:p>
            <a:pPr algn="r">
              <a:lnSpc>
                <a:spcPct val="150000"/>
              </a:lnSpc>
              <a:defRPr/>
            </a:pPr>
            <a:endParaRPr lang="en-GB" sz="1600" smtClean="0">
              <a:latin typeface="Trebuchet MS" pitchFamily="34" charset="0"/>
              <a:ea typeface="Tahoma" pitchFamily="34" charset="0"/>
              <a:cs typeface="Raleway"/>
            </a:endParaRPr>
          </a:p>
          <a:p>
            <a:pPr algn="r">
              <a:lnSpc>
                <a:spcPct val="150000"/>
              </a:lnSpc>
              <a:defRPr/>
            </a:pPr>
            <a:endParaRPr lang="en-GB" sz="1600" smtClean="0">
              <a:latin typeface="Trebuchet MS" pitchFamily="34" charset="0"/>
              <a:ea typeface="Tahoma" pitchFamily="34" charset="0"/>
              <a:cs typeface="Raleway"/>
            </a:endParaRPr>
          </a:p>
          <a:p>
            <a:pPr algn="r">
              <a:lnSpc>
                <a:spcPct val="150000"/>
              </a:lnSpc>
              <a:defRPr/>
            </a:pP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Change the colors of </a:t>
            </a:r>
            <a:r>
              <a:rPr lang="en-GB" sz="1600" b="1" smtClean="0">
                <a:latin typeface="Trebuchet MS" pitchFamily="34" charset="0"/>
                <a:ea typeface="Tahoma" pitchFamily="34" charset="0"/>
                <a:cs typeface="Raleway"/>
              </a:rPr>
              <a:t>all</a:t>
            </a: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 agenda points to grey </a:t>
            </a:r>
            <a:r>
              <a:rPr lang="en-GB" sz="1600" b="1" smtClean="0">
                <a:latin typeface="Trebuchet MS" pitchFamily="34" charset="0"/>
                <a:ea typeface="Tahoma" pitchFamily="34" charset="0"/>
                <a:cs typeface="Raleway"/>
              </a:rPr>
              <a:t>BUT</a:t>
            </a: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 the current which starts next</a:t>
            </a:r>
            <a:b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</a:br>
            <a:r>
              <a:rPr lang="en-GB" sz="1200" smtClean="0">
                <a:latin typeface="Trebuchet MS" pitchFamily="34" charset="0"/>
                <a:ea typeface="Tahoma" pitchFamily="34" charset="0"/>
                <a:cs typeface="Raleway"/>
              </a:rPr>
              <a:t>(example on the right = „Part3“)</a:t>
            </a:r>
          </a:p>
          <a:p>
            <a:pPr algn="r">
              <a:lnSpc>
                <a:spcPct val="150000"/>
              </a:lnSpc>
              <a:defRPr/>
            </a:pPr>
            <a:endParaRPr lang="en-GB" sz="1600" smtClean="0">
              <a:latin typeface="Trebuchet MS" pitchFamily="34" charset="0"/>
              <a:ea typeface="Tahoma" pitchFamily="34" charset="0"/>
              <a:cs typeface="Raleway"/>
            </a:endParaRPr>
          </a:p>
          <a:p>
            <a:pPr algn="r">
              <a:lnSpc>
                <a:spcPct val="150000"/>
              </a:lnSpc>
              <a:defRPr/>
            </a:pPr>
            <a:r>
              <a:rPr lang="en-GB" sz="1600" smtClean="0">
                <a:latin typeface="Trebuchet MS" pitchFamily="34" charset="0"/>
                <a:ea typeface="Tahoma" pitchFamily="34" charset="0"/>
                <a:cs typeface="Raleway"/>
              </a:rPr>
              <a:t>Repeat…</a:t>
            </a:r>
            <a:endParaRPr lang="en-GB" sz="1600">
              <a:latin typeface="Trebuchet MS" pitchFamily="34" charset="0"/>
              <a:ea typeface="Tahoma" pitchFamily="34" charset="0"/>
              <a:cs typeface="Raleway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AGENDA TUTORIAL</a:t>
            </a:r>
            <a:endParaRPr lang="en-GB"/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4432300" y="1329278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1</a:t>
            </a:r>
          </a:p>
        </p:txBody>
      </p:sp>
      <p:sp>
        <p:nvSpPr>
          <p:cNvPr id="39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5383616" y="1329278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2</a:t>
            </a:r>
          </a:p>
        </p:txBody>
      </p:sp>
      <p:sp>
        <p:nvSpPr>
          <p:cNvPr id="40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6320761" y="1329278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3</a:t>
            </a:r>
          </a:p>
        </p:txBody>
      </p:sp>
      <p:sp>
        <p:nvSpPr>
          <p:cNvPr id="44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6320760" y="2269511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4</a:t>
            </a:r>
          </a:p>
        </p:txBody>
      </p:sp>
      <p:sp>
        <p:nvSpPr>
          <p:cNvPr id="47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7272076" y="2269511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5</a:t>
            </a:r>
          </a:p>
        </p:txBody>
      </p:sp>
      <p:sp>
        <p:nvSpPr>
          <p:cNvPr id="48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4432299" y="3655962"/>
            <a:ext cx="873347" cy="872529"/>
          </a:xfrm>
          <a:prstGeom prst="rect">
            <a:avLst/>
          </a:prstGeom>
          <a:solidFill>
            <a:schemeClr val="bg2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1</a:t>
            </a:r>
          </a:p>
        </p:txBody>
      </p:sp>
      <p:sp>
        <p:nvSpPr>
          <p:cNvPr id="49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5383615" y="3655962"/>
            <a:ext cx="873347" cy="872529"/>
          </a:xfrm>
          <a:prstGeom prst="rect">
            <a:avLst/>
          </a:prstGeom>
          <a:solidFill>
            <a:schemeClr val="bg2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2</a:t>
            </a:r>
          </a:p>
        </p:txBody>
      </p:sp>
      <p:sp>
        <p:nvSpPr>
          <p:cNvPr id="50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6320760" y="3655962"/>
            <a:ext cx="873347" cy="872529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3</a:t>
            </a:r>
          </a:p>
        </p:txBody>
      </p:sp>
      <p:sp>
        <p:nvSpPr>
          <p:cNvPr id="51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6320759" y="4596195"/>
            <a:ext cx="873347" cy="872529"/>
          </a:xfrm>
          <a:prstGeom prst="rect">
            <a:avLst/>
          </a:prstGeom>
          <a:solidFill>
            <a:schemeClr val="bg2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4</a:t>
            </a:r>
          </a:p>
        </p:txBody>
      </p:sp>
      <p:sp>
        <p:nvSpPr>
          <p:cNvPr id="52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7272075" y="4596195"/>
            <a:ext cx="873347" cy="872529"/>
          </a:xfrm>
          <a:prstGeom prst="rect">
            <a:avLst/>
          </a:prstGeom>
          <a:solidFill>
            <a:schemeClr val="bg2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sz="1000" smtClean="0"/>
              <a:t>Part 5</a:t>
            </a:r>
          </a:p>
        </p:txBody>
      </p:sp>
    </p:spTree>
    <p:extLst>
      <p:ext uri="{BB962C8B-B14F-4D97-AF65-F5344CB8AC3E}">
        <p14:creationId xmlns:p14="http://schemas.microsoft.com/office/powerpoint/2010/main" val="405764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84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0155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96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mplatzhalter 7"/>
          <p:cNvSpPr>
            <a:spLocks noGrp="1"/>
          </p:cNvSpPr>
          <p:nvPr>
            <p:ph type="chart" sz="quarter" idx="14"/>
          </p:nvPr>
        </p:nvSpPr>
        <p:spPr/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3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grammplatzhalter 4"/>
          <p:cNvSpPr>
            <a:spLocks noGrp="1"/>
          </p:cNvSpPr>
          <p:nvPr>
            <p:ph type="chart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1382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ntralEurope_iService">
  <a:themeElements>
    <a:clrScheme name="Central Europe">
      <a:dk1>
        <a:srgbClr val="4D4D4E"/>
      </a:dk1>
      <a:lt1>
        <a:sysClr val="window" lastClr="FFFFFF"/>
      </a:lt1>
      <a:dk2>
        <a:srgbClr val="7B7B7B"/>
      </a:dk2>
      <a:lt2>
        <a:srgbClr val="A6A6A6"/>
      </a:lt2>
      <a:accent1>
        <a:srgbClr val="7E93A5"/>
      </a:accent1>
      <a:accent2>
        <a:srgbClr val="7D8B8A"/>
      </a:accent2>
      <a:accent3>
        <a:srgbClr val="8A8A8A"/>
      </a:accent3>
      <a:accent4>
        <a:srgbClr val="90ABAB"/>
      </a:accent4>
      <a:accent5>
        <a:srgbClr val="C8D3D8"/>
      </a:accent5>
      <a:accent6>
        <a:srgbClr val="4D4933"/>
      </a:accent6>
      <a:hlink>
        <a:srgbClr val="7E93A5"/>
      </a:hlink>
      <a:folHlink>
        <a:srgbClr val="7E93A5"/>
      </a:folHlink>
    </a:clrScheme>
    <a:fontScheme name="Central Europ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76794" tIns="38397" rIns="76794" bIns="38397" rtlCol="0">
        <a:spAutoFit/>
      </a:bodyPr>
      <a:lstStyle>
        <a:defPPr>
          <a:defRPr sz="2200" b="1" dirty="0" smtClean="0">
            <a:solidFill>
              <a:schemeClr val="accent1"/>
            </a:solidFill>
            <a:latin typeface="Trebuchet MS" pitchFamily="34" charset="0"/>
            <a:cs typeface="Raleway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centralEurope</Template>
  <TotalTime>13</TotalTime>
  <Words>65</Words>
  <Application>Microsoft Office PowerPoint</Application>
  <PresentationFormat>Presentazione su schermo (4:3)</PresentationFormat>
  <Paragraphs>31</Paragraphs>
  <Slides>21</Slides>
  <Notes>1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CentralEurope_iService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AGENDA TUTORIAL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Phunk</dc:creator>
  <cp:lastModifiedBy>BaldassinS</cp:lastModifiedBy>
  <cp:revision>1935</cp:revision>
  <dcterms:created xsi:type="dcterms:W3CDTF">2014-11-12T21:47:38Z</dcterms:created>
  <dcterms:modified xsi:type="dcterms:W3CDTF">2017-06-27T14:46:26Z</dcterms:modified>
</cp:coreProperties>
</file>