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23"/>
  </p:notesMasterIdLst>
  <p:handoutMasterIdLst>
    <p:handoutMasterId r:id="rId24"/>
  </p:handoutMasterIdLst>
  <p:sldIdLst>
    <p:sldId id="658" r:id="rId2"/>
    <p:sldId id="655" r:id="rId3"/>
    <p:sldId id="683" r:id="rId4"/>
    <p:sldId id="671" r:id="rId5"/>
    <p:sldId id="672" r:id="rId6"/>
    <p:sldId id="684" r:id="rId7"/>
    <p:sldId id="673" r:id="rId8"/>
    <p:sldId id="674" r:id="rId9"/>
    <p:sldId id="675" r:id="rId10"/>
    <p:sldId id="676" r:id="rId11"/>
    <p:sldId id="677" r:id="rId12"/>
    <p:sldId id="681" r:id="rId13"/>
    <p:sldId id="678" r:id="rId14"/>
    <p:sldId id="679" r:id="rId15"/>
    <p:sldId id="680" r:id="rId16"/>
    <p:sldId id="689" r:id="rId17"/>
    <p:sldId id="687" r:id="rId18"/>
    <p:sldId id="688" r:id="rId19"/>
    <p:sldId id="669" r:id="rId20"/>
    <p:sldId id="686" r:id="rId21"/>
    <p:sldId id="685" r:id="rId22"/>
  </p:sldIdLst>
  <p:sldSz cx="9144000" cy="6858000" type="screen4x3"/>
  <p:notesSz cx="6858000" cy="9144000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6">
          <p15:clr>
            <a:srgbClr val="A4A3A4"/>
          </p15:clr>
        </p15:guide>
        <p15:guide id="2" orient="horz">
          <p15:clr>
            <a:srgbClr val="A4A3A4"/>
          </p15:clr>
        </p15:guide>
        <p15:guide id="3" pos="5480">
          <p15:clr>
            <a:srgbClr val="A4A3A4"/>
          </p15:clr>
        </p15:guide>
        <p15:guide id="4" pos="2792">
          <p15:clr>
            <a:srgbClr val="A4A3A4"/>
          </p15:clr>
        </p15:guide>
        <p15:guide id="5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94A4"/>
    <a:srgbClr val="77726B"/>
    <a:srgbClr val="67635D"/>
    <a:srgbClr val="000000"/>
    <a:srgbClr val="B78B02"/>
    <a:srgbClr val="F10F21"/>
    <a:srgbClr val="DEA902"/>
    <a:srgbClr val="D09E02"/>
    <a:srgbClr val="1E2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3" autoAdjust="0"/>
    <p:restoredTop sz="99404" autoAdjust="0"/>
  </p:normalViewPr>
  <p:slideViewPr>
    <p:cSldViewPr snapToGrid="0" snapToObjects="1">
      <p:cViewPr varScale="1">
        <p:scale>
          <a:sx n="160" d="100"/>
          <a:sy n="160" d="100"/>
        </p:scale>
        <p:origin x="1026" y="144"/>
      </p:cViewPr>
      <p:guideLst>
        <p:guide orient="horz" pos="4306"/>
        <p:guide orient="horz"/>
        <p:guide pos="5480"/>
        <p:guide pos="2792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5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CB2D-72F5-5C4E-93D3-E8E8F059BBA5}" type="datetimeFigureOut">
              <a:rPr lang="en-US" smtClean="0">
                <a:latin typeface="Trebuchet MS" pitchFamily="34" charset="0"/>
              </a:rPr>
              <a:t>5/14/2019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9E0F-067E-034A-A3D7-0C57F78FBA91}" type="slidenum">
              <a:rPr lang="en-US" smtClean="0">
                <a:latin typeface="Trebuchet MS" pitchFamily="34" charset="0"/>
              </a:rPr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83971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767942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151913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535885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9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GB" noProof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Meeting xy</a:t>
            </a:r>
            <a:br>
              <a:rPr lang="en-GB" noProof="0" smtClean="0"/>
            </a:br>
            <a:r>
              <a:rPr lang="en-GB" noProof="0" smtClean="0"/>
              <a:t>Place | DD Month YYYY</a:t>
            </a:r>
            <a:endParaRPr lang="en-GB" noProof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en-GB" noProof="0" smtClean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GB" altLang="de-DE" sz="1400" noProof="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Project Acronym | Department | Name</a:t>
            </a:r>
            <a:endParaRPr lang="en-GB" altLang="de-DE" sz="1400" noProof="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5140" y="120652"/>
            <a:ext cx="2145658" cy="92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53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4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 smtClean="0"/>
              <a:t>Timeline overview</a:t>
            </a:r>
            <a:endParaRPr lang="en-GB" noProof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861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 smtClean="0"/>
              <a:t>Timeline</a:t>
            </a:r>
            <a:endParaRPr lang="en-GB" noProof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7620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2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64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4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724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Specific Objectives, Output, Other icons - specific</a:t>
            </a:r>
            <a:endParaRPr lang="en-GB" noProof="0" dirty="0"/>
          </a:p>
        </p:txBody>
      </p:sp>
      <p:pic>
        <p:nvPicPr>
          <p:cNvPr id="1164" name="Picture 140" descr="Y:\MA27\ICONS\Zusatzicons\Calls\ICON_Calls_Budget1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Y:\MA27\ICONS\Zusatzicons\Calls\ICON_Calls_Budget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3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Y:\MA27\ICONS\Zusatzicons\Calls\ICON_Calls_CallCloses1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Y:\MA27\ICONS\Zusatzicons\Calls\ICON_Calls_CallCloses2.w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Y:\MA27\ICONS\Zusatzicons\Calls\ICON_Calls_CallOpen.wmf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2136775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Y:\MA27\ICONS\Zusatzicons\Calls\ICON_Calls_ProjectIdea1.wm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Y:\MA27\ICONS\Zusatzicons\Calls\ICON_Calls_ProjectIdea2.wm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909887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Y:\MA27\ICONS\Zusatzicons\Calls\ICON_Calls_Results1.wmf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Y:\MA27\ICONS\Zusatzicons\Calls\ICON_Calls_Results2.wm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2049462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Y:\MA27\ICONS\Zusatzicons\Calls\ICON_Calls_Results3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Y:\MA27\ICONS\Zusatzicons\NatuarlCulturalResources\ICON_NaturalCulturalResources_EnvironmentalManagement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220788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Y:\MA27\ICONS\Zusatzicons\NatuarlCulturalResources\ICON_NaturalCulturalResources_SustainableUseCultural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Y:\MA27\ICONS\Zusatzicons\NatuarlCulturalResources\ICON_NaturalCulturalResources_SustainableUseNatural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Y:\MA27\ICONS\Zusatzicons\Output\ICON_Output_ActionPlan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Y:\MA27\ICONS\Zusatzicons\Output\ICON_Output_InnovationNetwork.wm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6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Y:\MA27\ICONS\Zusatzicons\Output\ICON_Output_PilotAction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7" y="1333500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Y:\MA27\ICONS\Zusatzicons\Output\ICON_Output_Tools.wm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87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Y:\MA27\ICONS\Zusatzicons\Output\ICON_Output_Training.wmf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7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Y:\MA27\ICONS\Zusatzicons\Various\ICON_Various_InnovativeSolutions1.wm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0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Picture 160" descr="Y:\MA27\ICONS\Zusatzicons\Various\ICON_Various_InnovativeSolutions2.wm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60575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Picture 161" descr="Y:\MA27\ICONS\Zusatzicons\Various\ICON_Various_Project.wm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Picture 162" descr="Y:\MA27\ICONS\Zusatzicons\Various\ICON_Various_Sustainability.wmf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6" y="1976437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Icons</a:t>
            </a:r>
            <a:br>
              <a:rPr lang="en-GB" noProof="0" dirty="0" smtClean="0"/>
            </a:br>
            <a:r>
              <a:rPr lang="en-GB" noProof="0" dirty="0" smtClean="0"/>
              <a:t>Unspecific 1</a:t>
            </a:r>
            <a:endParaRPr lang="en-GB" noProof="0" dirty="0"/>
          </a:p>
        </p:txBody>
      </p:sp>
      <p:sp>
        <p:nvSpPr>
          <p:cNvPr id="66" name="AutoShape 7"/>
          <p:cNvSpPr>
            <a:spLocks/>
          </p:cNvSpPr>
          <p:nvPr userDrawn="1"/>
        </p:nvSpPr>
        <p:spPr bwMode="auto">
          <a:xfrm>
            <a:off x="5035795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7" name="AutoShape 8"/>
          <p:cNvSpPr>
            <a:spLocks/>
          </p:cNvSpPr>
          <p:nvPr userDrawn="1"/>
        </p:nvSpPr>
        <p:spPr bwMode="auto">
          <a:xfrm>
            <a:off x="5497977" y="3264842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9"/>
          <p:cNvSpPr>
            <a:spLocks/>
          </p:cNvSpPr>
          <p:nvPr userDrawn="1"/>
        </p:nvSpPr>
        <p:spPr bwMode="auto">
          <a:xfrm>
            <a:off x="5939430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9" name="AutoShape 10"/>
          <p:cNvSpPr>
            <a:spLocks/>
          </p:cNvSpPr>
          <p:nvPr userDrawn="1"/>
        </p:nvSpPr>
        <p:spPr bwMode="auto">
          <a:xfrm>
            <a:off x="2216456" y="325926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0" name="AutoShape 11"/>
          <p:cNvSpPr>
            <a:spLocks/>
          </p:cNvSpPr>
          <p:nvPr userDrawn="1"/>
        </p:nvSpPr>
        <p:spPr bwMode="auto">
          <a:xfrm>
            <a:off x="2724058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1" name="AutoShape 12"/>
          <p:cNvSpPr>
            <a:spLocks/>
          </p:cNvSpPr>
          <p:nvPr userDrawn="1"/>
        </p:nvSpPr>
        <p:spPr bwMode="auto">
          <a:xfrm>
            <a:off x="3205365" y="3259262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2" name="AutoShape 13"/>
          <p:cNvSpPr>
            <a:spLocks/>
          </p:cNvSpPr>
          <p:nvPr userDrawn="1"/>
        </p:nvSpPr>
        <p:spPr bwMode="auto">
          <a:xfrm>
            <a:off x="3693846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3" name="AutoShape 14"/>
          <p:cNvSpPr>
            <a:spLocks/>
          </p:cNvSpPr>
          <p:nvPr userDrawn="1"/>
        </p:nvSpPr>
        <p:spPr bwMode="auto">
          <a:xfrm>
            <a:off x="4154437" y="325368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5"/>
          <p:cNvSpPr>
            <a:spLocks/>
          </p:cNvSpPr>
          <p:nvPr userDrawn="1"/>
        </p:nvSpPr>
        <p:spPr bwMode="auto">
          <a:xfrm>
            <a:off x="6318973" y="3264842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5" name="AutoShape 16"/>
          <p:cNvSpPr>
            <a:spLocks/>
          </p:cNvSpPr>
          <p:nvPr userDrawn="1"/>
        </p:nvSpPr>
        <p:spPr bwMode="auto">
          <a:xfrm>
            <a:off x="6770773" y="32463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7"/>
          <p:cNvSpPr>
            <a:spLocks/>
          </p:cNvSpPr>
          <p:nvPr userDrawn="1"/>
        </p:nvSpPr>
        <p:spPr bwMode="auto">
          <a:xfrm>
            <a:off x="336895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7" name="AutoShape 18"/>
          <p:cNvSpPr>
            <a:spLocks/>
          </p:cNvSpPr>
          <p:nvPr userDrawn="1"/>
        </p:nvSpPr>
        <p:spPr bwMode="auto">
          <a:xfrm>
            <a:off x="813422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9" name="AutoShape 20"/>
          <p:cNvSpPr>
            <a:spLocks/>
          </p:cNvSpPr>
          <p:nvPr userDrawn="1"/>
        </p:nvSpPr>
        <p:spPr bwMode="auto">
          <a:xfrm>
            <a:off x="177524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0" name="AutoShape 21"/>
          <p:cNvSpPr>
            <a:spLocks/>
          </p:cNvSpPr>
          <p:nvPr userDrawn="1"/>
        </p:nvSpPr>
        <p:spPr bwMode="auto">
          <a:xfrm>
            <a:off x="2251008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1" name="AutoShape 22"/>
          <p:cNvSpPr>
            <a:spLocks/>
          </p:cNvSpPr>
          <p:nvPr userDrawn="1"/>
        </p:nvSpPr>
        <p:spPr bwMode="auto">
          <a:xfrm>
            <a:off x="2717971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2" name="AutoShape 23"/>
          <p:cNvSpPr>
            <a:spLocks/>
          </p:cNvSpPr>
          <p:nvPr userDrawn="1"/>
        </p:nvSpPr>
        <p:spPr bwMode="auto">
          <a:xfrm>
            <a:off x="3200075" y="2141815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3" name="AutoShape 24"/>
          <p:cNvSpPr>
            <a:spLocks/>
          </p:cNvSpPr>
          <p:nvPr userDrawn="1"/>
        </p:nvSpPr>
        <p:spPr bwMode="auto">
          <a:xfrm>
            <a:off x="3663055" y="2141017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4" name="AutoShape 25"/>
          <p:cNvSpPr>
            <a:spLocks/>
          </p:cNvSpPr>
          <p:nvPr userDrawn="1"/>
        </p:nvSpPr>
        <p:spPr bwMode="auto">
          <a:xfrm>
            <a:off x="4144362" y="21410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5" name="AutoShape 26"/>
          <p:cNvSpPr>
            <a:spLocks/>
          </p:cNvSpPr>
          <p:nvPr userDrawn="1"/>
        </p:nvSpPr>
        <p:spPr bwMode="auto">
          <a:xfrm>
            <a:off x="6351931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27"/>
          <p:cNvSpPr>
            <a:spLocks/>
          </p:cNvSpPr>
          <p:nvPr userDrawn="1"/>
        </p:nvSpPr>
        <p:spPr bwMode="auto">
          <a:xfrm>
            <a:off x="6778481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8"/>
          <p:cNvSpPr>
            <a:spLocks/>
          </p:cNvSpPr>
          <p:nvPr userDrawn="1"/>
        </p:nvSpPr>
        <p:spPr bwMode="auto">
          <a:xfrm>
            <a:off x="341739" y="2485353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9" name="AutoShape 30"/>
          <p:cNvSpPr>
            <a:spLocks/>
          </p:cNvSpPr>
          <p:nvPr userDrawn="1"/>
        </p:nvSpPr>
        <p:spPr bwMode="auto">
          <a:xfrm>
            <a:off x="1293198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0" name="AutoShape 31"/>
          <p:cNvSpPr>
            <a:spLocks/>
          </p:cNvSpPr>
          <p:nvPr userDrawn="1"/>
        </p:nvSpPr>
        <p:spPr bwMode="auto">
          <a:xfrm>
            <a:off x="1782474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1" name="AutoShape 32"/>
          <p:cNvSpPr>
            <a:spLocks/>
          </p:cNvSpPr>
          <p:nvPr userDrawn="1"/>
        </p:nvSpPr>
        <p:spPr bwMode="auto">
          <a:xfrm>
            <a:off x="7219969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2" name="AutoShape 33"/>
          <p:cNvSpPr>
            <a:spLocks/>
          </p:cNvSpPr>
          <p:nvPr userDrawn="1"/>
        </p:nvSpPr>
        <p:spPr bwMode="auto">
          <a:xfrm>
            <a:off x="7698886" y="2492528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3" name="AutoShape 34"/>
          <p:cNvSpPr>
            <a:spLocks/>
          </p:cNvSpPr>
          <p:nvPr userDrawn="1"/>
        </p:nvSpPr>
        <p:spPr bwMode="auto">
          <a:xfrm>
            <a:off x="8187366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4" name="AutoShape 35"/>
          <p:cNvSpPr>
            <a:spLocks/>
          </p:cNvSpPr>
          <p:nvPr userDrawn="1"/>
        </p:nvSpPr>
        <p:spPr bwMode="auto">
          <a:xfrm>
            <a:off x="8185771" y="28551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5" name="AutoShape 36"/>
          <p:cNvSpPr>
            <a:spLocks/>
          </p:cNvSpPr>
          <p:nvPr userDrawn="1"/>
        </p:nvSpPr>
        <p:spPr bwMode="auto">
          <a:xfrm>
            <a:off x="8646362" y="285519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6" name="AutoShape 37"/>
          <p:cNvSpPr>
            <a:spLocks/>
          </p:cNvSpPr>
          <p:nvPr userDrawn="1"/>
        </p:nvSpPr>
        <p:spPr bwMode="auto">
          <a:xfrm>
            <a:off x="6787681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7" name="AutoShape 38"/>
          <p:cNvSpPr>
            <a:spLocks/>
          </p:cNvSpPr>
          <p:nvPr userDrawn="1"/>
        </p:nvSpPr>
        <p:spPr bwMode="auto">
          <a:xfrm>
            <a:off x="4612148" y="285918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8" name="AutoShape 39"/>
          <p:cNvSpPr>
            <a:spLocks/>
          </p:cNvSpPr>
          <p:nvPr userDrawn="1"/>
        </p:nvSpPr>
        <p:spPr bwMode="auto">
          <a:xfrm>
            <a:off x="5066360" y="2854398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9" name="AutoShape 40"/>
          <p:cNvSpPr>
            <a:spLocks/>
          </p:cNvSpPr>
          <p:nvPr userDrawn="1"/>
        </p:nvSpPr>
        <p:spPr bwMode="auto">
          <a:xfrm>
            <a:off x="5554045" y="285439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0" name="AutoShape 41"/>
          <p:cNvSpPr>
            <a:spLocks/>
          </p:cNvSpPr>
          <p:nvPr userDrawn="1"/>
        </p:nvSpPr>
        <p:spPr bwMode="auto">
          <a:xfrm>
            <a:off x="5974778" y="2854398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1" name="AutoShape 42"/>
          <p:cNvSpPr>
            <a:spLocks/>
          </p:cNvSpPr>
          <p:nvPr userDrawn="1"/>
        </p:nvSpPr>
        <p:spPr bwMode="auto">
          <a:xfrm>
            <a:off x="2253398" y="284957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2" name="AutoShape 43"/>
          <p:cNvSpPr>
            <a:spLocks/>
          </p:cNvSpPr>
          <p:nvPr userDrawn="1"/>
        </p:nvSpPr>
        <p:spPr bwMode="auto">
          <a:xfrm>
            <a:off x="2716378" y="2848817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3" name="AutoShape 44"/>
          <p:cNvSpPr>
            <a:spLocks/>
          </p:cNvSpPr>
          <p:nvPr userDrawn="1"/>
        </p:nvSpPr>
        <p:spPr bwMode="auto">
          <a:xfrm>
            <a:off x="3197683" y="2849574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4" name="AutoShape 45"/>
          <p:cNvSpPr>
            <a:spLocks/>
          </p:cNvSpPr>
          <p:nvPr userDrawn="1"/>
        </p:nvSpPr>
        <p:spPr bwMode="auto">
          <a:xfrm>
            <a:off x="366783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5" name="AutoShape 46"/>
          <p:cNvSpPr>
            <a:spLocks/>
          </p:cNvSpPr>
          <p:nvPr userDrawn="1"/>
        </p:nvSpPr>
        <p:spPr bwMode="auto">
          <a:xfrm>
            <a:off x="414834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6" name="AutoShape 47"/>
          <p:cNvSpPr>
            <a:spLocks/>
          </p:cNvSpPr>
          <p:nvPr userDrawn="1"/>
        </p:nvSpPr>
        <p:spPr bwMode="auto">
          <a:xfrm>
            <a:off x="6350338" y="285519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8" name="AutoShape 49"/>
          <p:cNvSpPr>
            <a:spLocks/>
          </p:cNvSpPr>
          <p:nvPr userDrawn="1"/>
        </p:nvSpPr>
        <p:spPr bwMode="auto">
          <a:xfrm>
            <a:off x="6350338" y="1409789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9" name="AutoShape 50"/>
          <p:cNvSpPr>
            <a:spLocks/>
          </p:cNvSpPr>
          <p:nvPr userDrawn="1"/>
        </p:nvSpPr>
        <p:spPr bwMode="auto">
          <a:xfrm>
            <a:off x="6778481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0" name="AutoShape 51"/>
          <p:cNvSpPr>
            <a:spLocks/>
          </p:cNvSpPr>
          <p:nvPr userDrawn="1"/>
        </p:nvSpPr>
        <p:spPr bwMode="auto">
          <a:xfrm>
            <a:off x="340942" y="1785210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1" name="AutoShape 52"/>
          <p:cNvSpPr>
            <a:spLocks/>
          </p:cNvSpPr>
          <p:nvPr userDrawn="1"/>
        </p:nvSpPr>
        <p:spPr bwMode="auto">
          <a:xfrm>
            <a:off x="804719" y="177963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2" name="AutoShape 53"/>
          <p:cNvSpPr>
            <a:spLocks/>
          </p:cNvSpPr>
          <p:nvPr userDrawn="1"/>
        </p:nvSpPr>
        <p:spPr bwMode="auto">
          <a:xfrm>
            <a:off x="1291602" y="1785210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3" name="AutoShape 54"/>
          <p:cNvSpPr>
            <a:spLocks/>
          </p:cNvSpPr>
          <p:nvPr userDrawn="1"/>
        </p:nvSpPr>
        <p:spPr bwMode="auto">
          <a:xfrm>
            <a:off x="1778489" y="178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4" name="AutoShape 55"/>
          <p:cNvSpPr>
            <a:spLocks/>
          </p:cNvSpPr>
          <p:nvPr userDrawn="1"/>
        </p:nvSpPr>
        <p:spPr bwMode="auto">
          <a:xfrm>
            <a:off x="7194470" y="179158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5" name="AutoShape 56"/>
          <p:cNvSpPr>
            <a:spLocks/>
          </p:cNvSpPr>
          <p:nvPr userDrawn="1"/>
        </p:nvSpPr>
        <p:spPr bwMode="auto">
          <a:xfrm>
            <a:off x="7694105" y="1782021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6" name="AutoShape 57"/>
          <p:cNvSpPr>
            <a:spLocks/>
          </p:cNvSpPr>
          <p:nvPr userDrawn="1"/>
        </p:nvSpPr>
        <p:spPr bwMode="auto">
          <a:xfrm>
            <a:off x="8189756" y="1782021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8" name="AutoShape 59"/>
          <p:cNvSpPr>
            <a:spLocks/>
          </p:cNvSpPr>
          <p:nvPr userDrawn="1"/>
        </p:nvSpPr>
        <p:spPr bwMode="auto">
          <a:xfrm>
            <a:off x="5505685" y="3671985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9" name="AutoShape 60"/>
          <p:cNvSpPr>
            <a:spLocks/>
          </p:cNvSpPr>
          <p:nvPr userDrawn="1"/>
        </p:nvSpPr>
        <p:spPr bwMode="auto">
          <a:xfrm>
            <a:off x="4611351" y="1781225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0" name="AutoShape 61"/>
          <p:cNvSpPr>
            <a:spLocks/>
          </p:cNvSpPr>
          <p:nvPr userDrawn="1"/>
        </p:nvSpPr>
        <p:spPr bwMode="auto">
          <a:xfrm>
            <a:off x="5066360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1" name="AutoShape 62"/>
          <p:cNvSpPr>
            <a:spLocks/>
          </p:cNvSpPr>
          <p:nvPr userDrawn="1"/>
        </p:nvSpPr>
        <p:spPr bwMode="auto">
          <a:xfrm>
            <a:off x="5553248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2" name="AutoShape 63"/>
          <p:cNvSpPr>
            <a:spLocks/>
          </p:cNvSpPr>
          <p:nvPr userDrawn="1"/>
        </p:nvSpPr>
        <p:spPr bwMode="auto">
          <a:xfrm>
            <a:off x="2280553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3" name="AutoShape 64"/>
          <p:cNvSpPr>
            <a:spLocks/>
          </p:cNvSpPr>
          <p:nvPr userDrawn="1"/>
        </p:nvSpPr>
        <p:spPr bwMode="auto">
          <a:xfrm>
            <a:off x="276186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4" name="AutoShape 65"/>
          <p:cNvSpPr>
            <a:spLocks/>
          </p:cNvSpPr>
          <p:nvPr userDrawn="1"/>
        </p:nvSpPr>
        <p:spPr bwMode="auto">
          <a:xfrm>
            <a:off x="3223245" y="3671984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5" name="AutoShape 66"/>
          <p:cNvSpPr>
            <a:spLocks/>
          </p:cNvSpPr>
          <p:nvPr userDrawn="1"/>
        </p:nvSpPr>
        <p:spPr bwMode="auto">
          <a:xfrm>
            <a:off x="3705350" y="3671984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6" name="AutoShape 67"/>
          <p:cNvSpPr>
            <a:spLocks/>
          </p:cNvSpPr>
          <p:nvPr userDrawn="1"/>
        </p:nvSpPr>
        <p:spPr bwMode="auto">
          <a:xfrm>
            <a:off x="4199408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7" name="AutoShape 68"/>
          <p:cNvSpPr>
            <a:spLocks/>
          </p:cNvSpPr>
          <p:nvPr userDrawn="1"/>
        </p:nvSpPr>
        <p:spPr bwMode="auto">
          <a:xfrm>
            <a:off x="4602051" y="366640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8" name="AutoShape 69"/>
          <p:cNvSpPr>
            <a:spLocks/>
          </p:cNvSpPr>
          <p:nvPr userDrawn="1"/>
        </p:nvSpPr>
        <p:spPr bwMode="auto">
          <a:xfrm>
            <a:off x="336958" y="214739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9" name="AutoShape 70"/>
          <p:cNvSpPr>
            <a:spLocks/>
          </p:cNvSpPr>
          <p:nvPr userDrawn="1"/>
        </p:nvSpPr>
        <p:spPr bwMode="auto">
          <a:xfrm>
            <a:off x="804719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0" name="AutoShape 71"/>
          <p:cNvSpPr>
            <a:spLocks/>
          </p:cNvSpPr>
          <p:nvPr userDrawn="1"/>
        </p:nvSpPr>
        <p:spPr bwMode="auto">
          <a:xfrm>
            <a:off x="1293198" y="2147393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2" name="AutoShape 73"/>
          <p:cNvSpPr>
            <a:spLocks/>
          </p:cNvSpPr>
          <p:nvPr userDrawn="1"/>
        </p:nvSpPr>
        <p:spPr bwMode="auto">
          <a:xfrm>
            <a:off x="7220766" y="2148987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3" name="AutoShape 74"/>
          <p:cNvSpPr>
            <a:spLocks/>
          </p:cNvSpPr>
          <p:nvPr userDrawn="1"/>
        </p:nvSpPr>
        <p:spPr bwMode="auto">
          <a:xfrm>
            <a:off x="7695698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4" name="AutoShape 75"/>
          <p:cNvSpPr>
            <a:spLocks/>
          </p:cNvSpPr>
          <p:nvPr userDrawn="1"/>
        </p:nvSpPr>
        <p:spPr bwMode="auto">
          <a:xfrm>
            <a:off x="8185771" y="214898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5" name="AutoShape 76"/>
          <p:cNvSpPr>
            <a:spLocks/>
          </p:cNvSpPr>
          <p:nvPr userDrawn="1"/>
        </p:nvSpPr>
        <p:spPr bwMode="auto">
          <a:xfrm>
            <a:off x="8643970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6" name="AutoShape 77"/>
          <p:cNvSpPr>
            <a:spLocks/>
          </p:cNvSpPr>
          <p:nvPr userDrawn="1"/>
        </p:nvSpPr>
        <p:spPr bwMode="auto">
          <a:xfrm>
            <a:off x="5957520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7" name="AutoShape 78"/>
          <p:cNvSpPr>
            <a:spLocks/>
          </p:cNvSpPr>
          <p:nvPr userDrawn="1"/>
        </p:nvSpPr>
        <p:spPr bwMode="auto">
          <a:xfrm>
            <a:off x="460896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8" name="AutoShape 79"/>
          <p:cNvSpPr>
            <a:spLocks/>
          </p:cNvSpPr>
          <p:nvPr userDrawn="1"/>
        </p:nvSpPr>
        <p:spPr bwMode="auto">
          <a:xfrm>
            <a:off x="5065566" y="2147393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9" name="AutoShape 80"/>
          <p:cNvSpPr>
            <a:spLocks/>
          </p:cNvSpPr>
          <p:nvPr userDrawn="1"/>
        </p:nvSpPr>
        <p:spPr bwMode="auto">
          <a:xfrm>
            <a:off x="554767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0" name="AutoShape 81"/>
          <p:cNvSpPr>
            <a:spLocks/>
          </p:cNvSpPr>
          <p:nvPr userDrawn="1"/>
        </p:nvSpPr>
        <p:spPr bwMode="auto">
          <a:xfrm>
            <a:off x="5974777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2" name="AutoShape 83"/>
          <p:cNvSpPr>
            <a:spLocks/>
          </p:cNvSpPr>
          <p:nvPr userDrawn="1"/>
        </p:nvSpPr>
        <p:spPr bwMode="auto">
          <a:xfrm>
            <a:off x="6337027" y="368968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3" name="AutoShape 84"/>
          <p:cNvSpPr>
            <a:spLocks/>
          </p:cNvSpPr>
          <p:nvPr userDrawn="1"/>
        </p:nvSpPr>
        <p:spPr bwMode="auto">
          <a:xfrm>
            <a:off x="4609756" y="249093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4" name="AutoShape 85"/>
          <p:cNvSpPr>
            <a:spLocks/>
          </p:cNvSpPr>
          <p:nvPr userDrawn="1"/>
        </p:nvSpPr>
        <p:spPr bwMode="auto">
          <a:xfrm>
            <a:off x="504723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5" name="AutoShape 86"/>
          <p:cNvSpPr>
            <a:spLocks/>
          </p:cNvSpPr>
          <p:nvPr userDrawn="1"/>
        </p:nvSpPr>
        <p:spPr bwMode="auto">
          <a:xfrm>
            <a:off x="555324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6" name="AutoShape 87"/>
          <p:cNvSpPr>
            <a:spLocks/>
          </p:cNvSpPr>
          <p:nvPr userDrawn="1"/>
        </p:nvSpPr>
        <p:spPr bwMode="auto">
          <a:xfrm>
            <a:off x="5974777" y="2485353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7" name="AutoShape 88"/>
          <p:cNvSpPr>
            <a:spLocks/>
          </p:cNvSpPr>
          <p:nvPr userDrawn="1"/>
        </p:nvSpPr>
        <p:spPr bwMode="auto">
          <a:xfrm>
            <a:off x="2251008" y="247977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8" name="AutoShape 89"/>
          <p:cNvSpPr>
            <a:spLocks/>
          </p:cNvSpPr>
          <p:nvPr userDrawn="1"/>
        </p:nvSpPr>
        <p:spPr bwMode="auto">
          <a:xfrm>
            <a:off x="2717174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9" name="AutoShape 90"/>
          <p:cNvSpPr>
            <a:spLocks/>
          </p:cNvSpPr>
          <p:nvPr userDrawn="1"/>
        </p:nvSpPr>
        <p:spPr bwMode="auto">
          <a:xfrm>
            <a:off x="3197683" y="2479774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1" name="AutoShape 92"/>
          <p:cNvSpPr>
            <a:spLocks/>
          </p:cNvSpPr>
          <p:nvPr userDrawn="1"/>
        </p:nvSpPr>
        <p:spPr bwMode="auto">
          <a:xfrm>
            <a:off x="4142770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2" name="AutoShape 93"/>
          <p:cNvSpPr>
            <a:spLocks/>
          </p:cNvSpPr>
          <p:nvPr userDrawn="1"/>
        </p:nvSpPr>
        <p:spPr bwMode="auto">
          <a:xfrm>
            <a:off x="6351931" y="2490932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3" name="AutoShape 94"/>
          <p:cNvSpPr>
            <a:spLocks/>
          </p:cNvSpPr>
          <p:nvPr userDrawn="1"/>
        </p:nvSpPr>
        <p:spPr bwMode="auto">
          <a:xfrm>
            <a:off x="6784854" y="24853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4" name="AutoShape 95"/>
          <p:cNvSpPr>
            <a:spLocks/>
          </p:cNvSpPr>
          <p:nvPr userDrawn="1"/>
        </p:nvSpPr>
        <p:spPr bwMode="auto">
          <a:xfrm>
            <a:off x="33695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5" name="AutoShape 96"/>
          <p:cNvSpPr>
            <a:spLocks/>
          </p:cNvSpPr>
          <p:nvPr userDrawn="1"/>
        </p:nvSpPr>
        <p:spPr bwMode="auto">
          <a:xfrm>
            <a:off x="799936" y="285360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6" name="AutoShape 97"/>
          <p:cNvSpPr>
            <a:spLocks/>
          </p:cNvSpPr>
          <p:nvPr userDrawn="1"/>
        </p:nvSpPr>
        <p:spPr bwMode="auto">
          <a:xfrm>
            <a:off x="129319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7" name="AutoShape 98"/>
          <p:cNvSpPr>
            <a:spLocks/>
          </p:cNvSpPr>
          <p:nvPr userDrawn="1"/>
        </p:nvSpPr>
        <p:spPr bwMode="auto">
          <a:xfrm>
            <a:off x="1780084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8" name="AutoShape 99"/>
          <p:cNvSpPr>
            <a:spLocks/>
          </p:cNvSpPr>
          <p:nvPr userDrawn="1"/>
        </p:nvSpPr>
        <p:spPr bwMode="auto">
          <a:xfrm>
            <a:off x="7221561" y="28591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9" name="AutoShape 100"/>
          <p:cNvSpPr>
            <a:spLocks/>
          </p:cNvSpPr>
          <p:nvPr userDrawn="1"/>
        </p:nvSpPr>
        <p:spPr bwMode="auto">
          <a:xfrm>
            <a:off x="7698886" y="28559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0" name="AutoShape 101"/>
          <p:cNvSpPr>
            <a:spLocks/>
          </p:cNvSpPr>
          <p:nvPr userDrawn="1"/>
        </p:nvSpPr>
        <p:spPr bwMode="auto">
          <a:xfrm>
            <a:off x="341739" y="141536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1" name="AutoShape 102"/>
          <p:cNvSpPr>
            <a:spLocks/>
          </p:cNvSpPr>
          <p:nvPr userDrawn="1"/>
        </p:nvSpPr>
        <p:spPr bwMode="auto">
          <a:xfrm>
            <a:off x="80392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2" name="AutoShape 103"/>
          <p:cNvSpPr>
            <a:spLocks/>
          </p:cNvSpPr>
          <p:nvPr userDrawn="1"/>
        </p:nvSpPr>
        <p:spPr bwMode="auto">
          <a:xfrm>
            <a:off x="1292402" y="1409789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3" name="AutoShape 104"/>
          <p:cNvSpPr>
            <a:spLocks/>
          </p:cNvSpPr>
          <p:nvPr userDrawn="1"/>
        </p:nvSpPr>
        <p:spPr bwMode="auto">
          <a:xfrm>
            <a:off x="1780084" y="1409789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4" name="AutoShape 105"/>
          <p:cNvSpPr>
            <a:spLocks/>
          </p:cNvSpPr>
          <p:nvPr userDrawn="1"/>
        </p:nvSpPr>
        <p:spPr bwMode="auto">
          <a:xfrm>
            <a:off x="7221561" y="141696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5" name="AutoShape 106"/>
          <p:cNvSpPr>
            <a:spLocks/>
          </p:cNvSpPr>
          <p:nvPr userDrawn="1"/>
        </p:nvSpPr>
        <p:spPr bwMode="auto">
          <a:xfrm>
            <a:off x="7694902" y="141696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6" name="AutoShape 107"/>
          <p:cNvSpPr>
            <a:spLocks/>
          </p:cNvSpPr>
          <p:nvPr userDrawn="1"/>
        </p:nvSpPr>
        <p:spPr bwMode="auto">
          <a:xfrm>
            <a:off x="8183382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7" name="AutoShape 108"/>
          <p:cNvSpPr>
            <a:spLocks/>
          </p:cNvSpPr>
          <p:nvPr userDrawn="1"/>
        </p:nvSpPr>
        <p:spPr bwMode="auto">
          <a:xfrm>
            <a:off x="8645564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8" name="AutoShape 109"/>
          <p:cNvSpPr>
            <a:spLocks/>
          </p:cNvSpPr>
          <p:nvPr userDrawn="1"/>
        </p:nvSpPr>
        <p:spPr bwMode="auto">
          <a:xfrm>
            <a:off x="5035794" y="3689683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9" name="AutoShape 110"/>
          <p:cNvSpPr>
            <a:spLocks/>
          </p:cNvSpPr>
          <p:nvPr userDrawn="1"/>
        </p:nvSpPr>
        <p:spPr bwMode="auto">
          <a:xfrm>
            <a:off x="4609758" y="1409789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0" name="AutoShape 111"/>
          <p:cNvSpPr>
            <a:spLocks/>
          </p:cNvSpPr>
          <p:nvPr userDrawn="1"/>
        </p:nvSpPr>
        <p:spPr bwMode="auto">
          <a:xfrm>
            <a:off x="5071941" y="1409789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1" name="AutoShape 112"/>
          <p:cNvSpPr>
            <a:spLocks/>
          </p:cNvSpPr>
          <p:nvPr userDrawn="1"/>
        </p:nvSpPr>
        <p:spPr bwMode="auto">
          <a:xfrm>
            <a:off x="5553248" y="1410586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2" name="AutoShape 113"/>
          <p:cNvSpPr>
            <a:spLocks/>
          </p:cNvSpPr>
          <p:nvPr userDrawn="1"/>
        </p:nvSpPr>
        <p:spPr bwMode="auto">
          <a:xfrm>
            <a:off x="5979560" y="1410586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3" name="AutoShape 114"/>
          <p:cNvSpPr>
            <a:spLocks/>
          </p:cNvSpPr>
          <p:nvPr userDrawn="1"/>
        </p:nvSpPr>
        <p:spPr bwMode="auto">
          <a:xfrm>
            <a:off x="2251804" y="1405761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4" name="AutoShape 115"/>
          <p:cNvSpPr>
            <a:spLocks/>
          </p:cNvSpPr>
          <p:nvPr userDrawn="1"/>
        </p:nvSpPr>
        <p:spPr bwMode="auto">
          <a:xfrm>
            <a:off x="2716378" y="140496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5" name="AutoShape 116"/>
          <p:cNvSpPr>
            <a:spLocks/>
          </p:cNvSpPr>
          <p:nvPr userDrawn="1"/>
        </p:nvSpPr>
        <p:spPr bwMode="auto">
          <a:xfrm>
            <a:off x="3199278" y="1409747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6" name="AutoShape 117"/>
          <p:cNvSpPr>
            <a:spLocks/>
          </p:cNvSpPr>
          <p:nvPr userDrawn="1"/>
        </p:nvSpPr>
        <p:spPr bwMode="auto">
          <a:xfrm>
            <a:off x="3667836" y="1409747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7" name="AutoShape 118"/>
          <p:cNvSpPr>
            <a:spLocks/>
          </p:cNvSpPr>
          <p:nvPr userDrawn="1"/>
        </p:nvSpPr>
        <p:spPr bwMode="auto">
          <a:xfrm>
            <a:off x="4149144" y="1409747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8" name="AutoShape 119"/>
          <p:cNvSpPr>
            <a:spLocks/>
          </p:cNvSpPr>
          <p:nvPr userDrawn="1"/>
        </p:nvSpPr>
        <p:spPr bwMode="auto">
          <a:xfrm>
            <a:off x="5979560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0"/>
          <p:cNvSpPr>
            <a:spLocks/>
          </p:cNvSpPr>
          <p:nvPr userDrawn="1"/>
        </p:nvSpPr>
        <p:spPr bwMode="auto">
          <a:xfrm>
            <a:off x="2251804" y="1774050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0" name="AutoShape 121"/>
          <p:cNvSpPr>
            <a:spLocks/>
          </p:cNvSpPr>
          <p:nvPr userDrawn="1"/>
        </p:nvSpPr>
        <p:spPr bwMode="auto">
          <a:xfrm>
            <a:off x="2714783" y="1774848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1" name="AutoShape 122"/>
          <p:cNvSpPr>
            <a:spLocks/>
          </p:cNvSpPr>
          <p:nvPr userDrawn="1"/>
        </p:nvSpPr>
        <p:spPr bwMode="auto">
          <a:xfrm>
            <a:off x="3196090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2" name="AutoShape 123"/>
          <p:cNvSpPr>
            <a:spLocks/>
          </p:cNvSpPr>
          <p:nvPr userDrawn="1"/>
        </p:nvSpPr>
        <p:spPr bwMode="auto">
          <a:xfrm>
            <a:off x="3643133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4" name="AutoShape 125"/>
          <p:cNvSpPr>
            <a:spLocks/>
          </p:cNvSpPr>
          <p:nvPr userDrawn="1"/>
        </p:nvSpPr>
        <p:spPr bwMode="auto">
          <a:xfrm>
            <a:off x="6346355" y="1780427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26"/>
          <p:cNvSpPr>
            <a:spLocks/>
          </p:cNvSpPr>
          <p:nvPr userDrawn="1"/>
        </p:nvSpPr>
        <p:spPr bwMode="auto">
          <a:xfrm>
            <a:off x="6782465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6" name="AutoShape 127"/>
          <p:cNvSpPr>
            <a:spLocks/>
          </p:cNvSpPr>
          <p:nvPr userDrawn="1"/>
        </p:nvSpPr>
        <p:spPr bwMode="auto">
          <a:xfrm>
            <a:off x="34173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7" name="AutoShape 128"/>
          <p:cNvSpPr>
            <a:spLocks/>
          </p:cNvSpPr>
          <p:nvPr userDrawn="1"/>
        </p:nvSpPr>
        <p:spPr bwMode="auto">
          <a:xfrm>
            <a:off x="80471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8" name="AutoShape 129"/>
          <p:cNvSpPr>
            <a:spLocks/>
          </p:cNvSpPr>
          <p:nvPr userDrawn="1"/>
        </p:nvSpPr>
        <p:spPr bwMode="auto">
          <a:xfrm>
            <a:off x="1291602" y="326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9" name="AutoShape 130"/>
          <p:cNvSpPr>
            <a:spLocks/>
          </p:cNvSpPr>
          <p:nvPr userDrawn="1"/>
        </p:nvSpPr>
        <p:spPr bwMode="auto">
          <a:xfrm>
            <a:off x="1783271" y="3268503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90" name="AutoShape 131"/>
          <p:cNvSpPr>
            <a:spLocks/>
          </p:cNvSpPr>
          <p:nvPr userDrawn="1"/>
        </p:nvSpPr>
        <p:spPr bwMode="auto">
          <a:xfrm>
            <a:off x="7223952" y="327009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1" name="AutoShape 132"/>
          <p:cNvSpPr>
            <a:spLocks/>
          </p:cNvSpPr>
          <p:nvPr userDrawn="1"/>
        </p:nvSpPr>
        <p:spPr bwMode="auto">
          <a:xfrm>
            <a:off x="7693308" y="3270895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2" name="AutoShape 133"/>
          <p:cNvSpPr>
            <a:spLocks/>
          </p:cNvSpPr>
          <p:nvPr userDrawn="1"/>
        </p:nvSpPr>
        <p:spPr bwMode="auto">
          <a:xfrm>
            <a:off x="818577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3" name="AutoShape 134"/>
          <p:cNvSpPr>
            <a:spLocks/>
          </p:cNvSpPr>
          <p:nvPr userDrawn="1"/>
        </p:nvSpPr>
        <p:spPr bwMode="auto">
          <a:xfrm>
            <a:off x="864875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4" name="AutoShape 135"/>
          <p:cNvSpPr>
            <a:spLocks/>
          </p:cNvSpPr>
          <p:nvPr userDrawn="1"/>
        </p:nvSpPr>
        <p:spPr bwMode="auto">
          <a:xfrm>
            <a:off x="7240664" y="3689682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5" name="AutoShape 136"/>
          <p:cNvSpPr>
            <a:spLocks/>
          </p:cNvSpPr>
          <p:nvPr userDrawn="1"/>
        </p:nvSpPr>
        <p:spPr bwMode="auto">
          <a:xfrm>
            <a:off x="4611351" y="3269301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8" name="Freeform 1"/>
          <p:cNvSpPr>
            <a:spLocks noChangeArrowheads="1"/>
          </p:cNvSpPr>
          <p:nvPr userDrawn="1"/>
        </p:nvSpPr>
        <p:spPr bwMode="auto">
          <a:xfrm>
            <a:off x="5903521" y="4583949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9" name="Freeform 2"/>
          <p:cNvSpPr>
            <a:spLocks noChangeArrowheads="1"/>
          </p:cNvSpPr>
          <p:nvPr userDrawn="1"/>
        </p:nvSpPr>
        <p:spPr bwMode="auto">
          <a:xfrm>
            <a:off x="2249304" y="4575729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0" name="Freeform 3"/>
          <p:cNvSpPr>
            <a:spLocks noChangeArrowheads="1"/>
          </p:cNvSpPr>
          <p:nvPr userDrawn="1"/>
        </p:nvSpPr>
        <p:spPr bwMode="auto">
          <a:xfrm>
            <a:off x="2654187" y="4575729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1" name="Freeform 4"/>
          <p:cNvSpPr>
            <a:spLocks noChangeArrowheads="1"/>
          </p:cNvSpPr>
          <p:nvPr userDrawn="1"/>
        </p:nvSpPr>
        <p:spPr bwMode="auto">
          <a:xfrm>
            <a:off x="1266900" y="4575729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2" name="Freeform 5"/>
          <p:cNvSpPr>
            <a:spLocks noChangeArrowheads="1"/>
          </p:cNvSpPr>
          <p:nvPr userDrawn="1"/>
        </p:nvSpPr>
        <p:spPr bwMode="auto">
          <a:xfrm>
            <a:off x="3120726" y="4555176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3" name="Freeform 6"/>
          <p:cNvSpPr>
            <a:spLocks noChangeArrowheads="1"/>
          </p:cNvSpPr>
          <p:nvPr userDrawn="1"/>
        </p:nvSpPr>
        <p:spPr bwMode="auto">
          <a:xfrm>
            <a:off x="3595487" y="4563397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4" name="Freeform 7"/>
          <p:cNvSpPr>
            <a:spLocks noChangeArrowheads="1"/>
          </p:cNvSpPr>
          <p:nvPr userDrawn="1"/>
        </p:nvSpPr>
        <p:spPr bwMode="auto">
          <a:xfrm>
            <a:off x="4990994" y="4563397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5" name="Freeform 8"/>
          <p:cNvSpPr>
            <a:spLocks noChangeArrowheads="1"/>
          </p:cNvSpPr>
          <p:nvPr userDrawn="1"/>
        </p:nvSpPr>
        <p:spPr bwMode="auto">
          <a:xfrm>
            <a:off x="342042" y="4563397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6" name="Freeform 9"/>
          <p:cNvSpPr>
            <a:spLocks noChangeArrowheads="1"/>
          </p:cNvSpPr>
          <p:nvPr userDrawn="1"/>
        </p:nvSpPr>
        <p:spPr bwMode="auto">
          <a:xfrm>
            <a:off x="4057915" y="4567508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7" name="Freeform 11"/>
          <p:cNvSpPr>
            <a:spLocks noChangeArrowheads="1"/>
          </p:cNvSpPr>
          <p:nvPr userDrawn="1"/>
        </p:nvSpPr>
        <p:spPr bwMode="auto">
          <a:xfrm>
            <a:off x="7771062" y="4594897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8" name="Freeform 12"/>
          <p:cNvSpPr>
            <a:spLocks noChangeArrowheads="1"/>
          </p:cNvSpPr>
          <p:nvPr userDrawn="1"/>
        </p:nvSpPr>
        <p:spPr bwMode="auto">
          <a:xfrm>
            <a:off x="1725219" y="5049105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9" name="Freeform 13"/>
          <p:cNvSpPr>
            <a:spLocks noChangeArrowheads="1"/>
          </p:cNvSpPr>
          <p:nvPr userDrawn="1"/>
        </p:nvSpPr>
        <p:spPr bwMode="auto">
          <a:xfrm>
            <a:off x="1755993" y="4524035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0" name="Freeform 15"/>
          <p:cNvSpPr>
            <a:spLocks noChangeArrowheads="1"/>
          </p:cNvSpPr>
          <p:nvPr userDrawn="1"/>
        </p:nvSpPr>
        <p:spPr bwMode="auto">
          <a:xfrm>
            <a:off x="7277604" y="5049105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1" name="Freeform 17"/>
          <p:cNvSpPr>
            <a:spLocks noChangeArrowheads="1"/>
          </p:cNvSpPr>
          <p:nvPr userDrawn="1"/>
        </p:nvSpPr>
        <p:spPr bwMode="auto">
          <a:xfrm>
            <a:off x="3591376" y="5025825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2" name="Freeform 18"/>
          <p:cNvSpPr>
            <a:spLocks noChangeArrowheads="1"/>
          </p:cNvSpPr>
          <p:nvPr userDrawn="1"/>
        </p:nvSpPr>
        <p:spPr bwMode="auto">
          <a:xfrm>
            <a:off x="8235346" y="507787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3" name="Freeform 19"/>
          <p:cNvSpPr>
            <a:spLocks noChangeArrowheads="1"/>
          </p:cNvSpPr>
          <p:nvPr userDrawn="1"/>
        </p:nvSpPr>
        <p:spPr bwMode="auto">
          <a:xfrm>
            <a:off x="7772917" y="513542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4" name="Freeform 20"/>
          <p:cNvSpPr>
            <a:spLocks noChangeArrowheads="1"/>
          </p:cNvSpPr>
          <p:nvPr userDrawn="1"/>
        </p:nvSpPr>
        <p:spPr bwMode="auto">
          <a:xfrm>
            <a:off x="1269871" y="3571507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8" name="Freeform 24"/>
          <p:cNvSpPr>
            <a:spLocks noChangeArrowheads="1"/>
          </p:cNvSpPr>
          <p:nvPr userDrawn="1"/>
        </p:nvSpPr>
        <p:spPr bwMode="auto">
          <a:xfrm>
            <a:off x="8622704" y="2519535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9" name="Freeform 25"/>
          <p:cNvSpPr>
            <a:spLocks noChangeArrowheads="1"/>
          </p:cNvSpPr>
          <p:nvPr userDrawn="1"/>
        </p:nvSpPr>
        <p:spPr bwMode="auto">
          <a:xfrm>
            <a:off x="2813993" y="4035201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0" name="Freeform 26"/>
          <p:cNvSpPr>
            <a:spLocks noChangeArrowheads="1"/>
          </p:cNvSpPr>
          <p:nvPr userDrawn="1"/>
        </p:nvSpPr>
        <p:spPr bwMode="auto">
          <a:xfrm>
            <a:off x="790993" y="2461469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1" name="Freeform 27"/>
          <p:cNvSpPr>
            <a:spLocks noChangeArrowheads="1"/>
          </p:cNvSpPr>
          <p:nvPr userDrawn="1"/>
        </p:nvSpPr>
        <p:spPr bwMode="auto">
          <a:xfrm>
            <a:off x="1777225" y="2141017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3" name="Freeform 29"/>
          <p:cNvSpPr>
            <a:spLocks noChangeArrowheads="1"/>
          </p:cNvSpPr>
          <p:nvPr userDrawn="1"/>
        </p:nvSpPr>
        <p:spPr bwMode="auto">
          <a:xfrm>
            <a:off x="8644287" y="3654658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40314" y="3707192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9" name="Freeform 35"/>
          <p:cNvSpPr>
            <a:spLocks noChangeArrowheads="1"/>
          </p:cNvSpPr>
          <p:nvPr userDrawn="1"/>
        </p:nvSpPr>
        <p:spPr bwMode="auto">
          <a:xfrm>
            <a:off x="8218903" y="4586675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23294" y="372774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7" name="Freeform 44"/>
          <p:cNvSpPr>
            <a:spLocks noChangeArrowheads="1"/>
          </p:cNvSpPr>
          <p:nvPr userDrawn="1"/>
        </p:nvSpPr>
        <p:spPr bwMode="auto">
          <a:xfrm>
            <a:off x="8681333" y="4578455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9" name="Freeform 46"/>
          <p:cNvSpPr>
            <a:spLocks noChangeArrowheads="1"/>
          </p:cNvSpPr>
          <p:nvPr userDrawn="1"/>
        </p:nvSpPr>
        <p:spPr bwMode="auto">
          <a:xfrm>
            <a:off x="6361840" y="4100968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0" name="Freeform 47"/>
          <p:cNvSpPr>
            <a:spLocks noChangeArrowheads="1"/>
          </p:cNvSpPr>
          <p:nvPr userDrawn="1"/>
        </p:nvSpPr>
        <p:spPr bwMode="auto">
          <a:xfrm>
            <a:off x="6816047" y="4105078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1" name="Freeform 48"/>
          <p:cNvSpPr>
            <a:spLocks noChangeArrowheads="1"/>
          </p:cNvSpPr>
          <p:nvPr userDrawn="1"/>
        </p:nvSpPr>
        <p:spPr bwMode="auto">
          <a:xfrm>
            <a:off x="4978663" y="4125630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2" name="Freeform 49"/>
          <p:cNvSpPr>
            <a:spLocks noChangeArrowheads="1"/>
          </p:cNvSpPr>
          <p:nvPr userDrawn="1"/>
        </p:nvSpPr>
        <p:spPr bwMode="auto">
          <a:xfrm>
            <a:off x="5903521" y="4125630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3" name="Freeform 50"/>
          <p:cNvSpPr>
            <a:spLocks noChangeArrowheads="1"/>
          </p:cNvSpPr>
          <p:nvPr userDrawn="1"/>
        </p:nvSpPr>
        <p:spPr bwMode="auto">
          <a:xfrm>
            <a:off x="350263" y="4100968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4" name="Freeform 51"/>
          <p:cNvSpPr>
            <a:spLocks noChangeArrowheads="1"/>
          </p:cNvSpPr>
          <p:nvPr userDrawn="1"/>
        </p:nvSpPr>
        <p:spPr bwMode="auto">
          <a:xfrm>
            <a:off x="2199979" y="4137962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5" name="Freeform 52"/>
          <p:cNvSpPr>
            <a:spLocks noChangeArrowheads="1"/>
          </p:cNvSpPr>
          <p:nvPr userDrawn="1"/>
        </p:nvSpPr>
        <p:spPr bwMode="auto">
          <a:xfrm>
            <a:off x="4041473" y="4088636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6" name="Freeform 53"/>
          <p:cNvSpPr>
            <a:spLocks noChangeArrowheads="1"/>
          </p:cNvSpPr>
          <p:nvPr userDrawn="1"/>
        </p:nvSpPr>
        <p:spPr bwMode="auto">
          <a:xfrm>
            <a:off x="5428761" y="4125630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7" name="Freeform 54"/>
          <p:cNvSpPr>
            <a:spLocks noChangeArrowheads="1"/>
          </p:cNvSpPr>
          <p:nvPr userDrawn="1"/>
        </p:nvSpPr>
        <p:spPr bwMode="auto">
          <a:xfrm>
            <a:off x="1729330" y="4100968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8" name="Freeform 55"/>
          <p:cNvSpPr>
            <a:spLocks noChangeArrowheads="1"/>
          </p:cNvSpPr>
          <p:nvPr userDrawn="1"/>
        </p:nvSpPr>
        <p:spPr bwMode="auto">
          <a:xfrm>
            <a:off x="1312115" y="4088636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1" name="Freeform 63"/>
          <p:cNvSpPr>
            <a:spLocks noChangeArrowheads="1"/>
          </p:cNvSpPr>
          <p:nvPr userDrawn="1"/>
        </p:nvSpPr>
        <p:spPr bwMode="auto">
          <a:xfrm>
            <a:off x="2678850" y="505048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2" name="Freeform 64"/>
          <p:cNvSpPr>
            <a:spLocks noChangeArrowheads="1"/>
          </p:cNvSpPr>
          <p:nvPr userDrawn="1"/>
        </p:nvSpPr>
        <p:spPr bwMode="auto">
          <a:xfrm>
            <a:off x="6828379" y="4567508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3" name="Freeform 65"/>
          <p:cNvSpPr>
            <a:spLocks noChangeArrowheads="1"/>
          </p:cNvSpPr>
          <p:nvPr userDrawn="1"/>
        </p:nvSpPr>
        <p:spPr bwMode="auto">
          <a:xfrm>
            <a:off x="7700472" y="4147211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4" name="Freeform 66"/>
          <p:cNvSpPr>
            <a:spLocks noChangeArrowheads="1"/>
          </p:cNvSpPr>
          <p:nvPr userDrawn="1"/>
        </p:nvSpPr>
        <p:spPr bwMode="auto">
          <a:xfrm>
            <a:off x="5436982" y="5021715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5" name="Freeform 67"/>
          <p:cNvSpPr>
            <a:spLocks noChangeArrowheads="1"/>
          </p:cNvSpPr>
          <p:nvPr userDrawn="1"/>
        </p:nvSpPr>
        <p:spPr bwMode="auto">
          <a:xfrm>
            <a:off x="7277604" y="4530514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6" name="Freeform 68"/>
          <p:cNvSpPr>
            <a:spLocks noChangeArrowheads="1"/>
          </p:cNvSpPr>
          <p:nvPr userDrawn="1"/>
        </p:nvSpPr>
        <p:spPr bwMode="auto">
          <a:xfrm>
            <a:off x="6370061" y="5025825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7" name="Freeform 69"/>
          <p:cNvSpPr>
            <a:spLocks noChangeArrowheads="1"/>
          </p:cNvSpPr>
          <p:nvPr userDrawn="1"/>
        </p:nvSpPr>
        <p:spPr bwMode="auto">
          <a:xfrm>
            <a:off x="5895300" y="5029935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8" name="Freeform 70"/>
          <p:cNvSpPr>
            <a:spLocks noChangeArrowheads="1"/>
          </p:cNvSpPr>
          <p:nvPr userDrawn="1"/>
        </p:nvSpPr>
        <p:spPr bwMode="auto">
          <a:xfrm>
            <a:off x="2191758" y="502582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9" name="Freeform 71"/>
          <p:cNvSpPr>
            <a:spLocks noChangeArrowheads="1"/>
          </p:cNvSpPr>
          <p:nvPr userDrawn="1"/>
        </p:nvSpPr>
        <p:spPr bwMode="auto">
          <a:xfrm>
            <a:off x="3145389" y="505459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0" name="Freeform 72"/>
          <p:cNvSpPr>
            <a:spLocks noChangeArrowheads="1"/>
          </p:cNvSpPr>
          <p:nvPr userDrawn="1"/>
        </p:nvSpPr>
        <p:spPr bwMode="auto">
          <a:xfrm>
            <a:off x="4528566" y="5038157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2" name="Freeform 74"/>
          <p:cNvSpPr>
            <a:spLocks noChangeArrowheads="1"/>
          </p:cNvSpPr>
          <p:nvPr userDrawn="1"/>
        </p:nvSpPr>
        <p:spPr bwMode="auto">
          <a:xfrm>
            <a:off x="4049694" y="503404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3" name="Freeform 75"/>
          <p:cNvSpPr>
            <a:spLocks noChangeArrowheads="1"/>
          </p:cNvSpPr>
          <p:nvPr userDrawn="1"/>
        </p:nvSpPr>
        <p:spPr bwMode="auto">
          <a:xfrm>
            <a:off x="804472" y="4575729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4" name="Freeform 76"/>
          <p:cNvSpPr>
            <a:spLocks noChangeArrowheads="1"/>
          </p:cNvSpPr>
          <p:nvPr userDrawn="1"/>
        </p:nvSpPr>
        <p:spPr bwMode="auto">
          <a:xfrm>
            <a:off x="853797" y="4092746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5" name="Freeform 77"/>
          <p:cNvSpPr>
            <a:spLocks noChangeArrowheads="1"/>
          </p:cNvSpPr>
          <p:nvPr userDrawn="1"/>
        </p:nvSpPr>
        <p:spPr bwMode="auto">
          <a:xfrm>
            <a:off x="4149373" y="1753480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6" name="Freeform 78"/>
          <p:cNvSpPr>
            <a:spLocks noChangeArrowheads="1"/>
          </p:cNvSpPr>
          <p:nvPr userDrawn="1"/>
        </p:nvSpPr>
        <p:spPr bwMode="auto">
          <a:xfrm>
            <a:off x="4990994" y="5038157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3" name="Freeform 85"/>
          <p:cNvSpPr>
            <a:spLocks noChangeArrowheads="1"/>
          </p:cNvSpPr>
          <p:nvPr userDrawn="1"/>
        </p:nvSpPr>
        <p:spPr bwMode="auto">
          <a:xfrm>
            <a:off x="354374" y="5029935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4" name="Freeform 86"/>
          <p:cNvSpPr>
            <a:spLocks noChangeArrowheads="1"/>
          </p:cNvSpPr>
          <p:nvPr userDrawn="1"/>
        </p:nvSpPr>
        <p:spPr bwMode="auto">
          <a:xfrm>
            <a:off x="6365950" y="4583949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2" name="Freeform 94"/>
          <p:cNvSpPr>
            <a:spLocks noChangeArrowheads="1"/>
          </p:cNvSpPr>
          <p:nvPr userDrawn="1"/>
        </p:nvSpPr>
        <p:spPr bwMode="auto">
          <a:xfrm>
            <a:off x="4503903" y="4154404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7" name="Freeform 101"/>
          <p:cNvSpPr>
            <a:spLocks noChangeArrowheads="1"/>
          </p:cNvSpPr>
          <p:nvPr userDrawn="1"/>
        </p:nvSpPr>
        <p:spPr bwMode="auto">
          <a:xfrm>
            <a:off x="8629051" y="1769923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9" name="Freeform 103"/>
          <p:cNvSpPr>
            <a:spLocks noChangeArrowheads="1"/>
          </p:cNvSpPr>
          <p:nvPr userDrawn="1"/>
        </p:nvSpPr>
        <p:spPr bwMode="auto">
          <a:xfrm>
            <a:off x="3235066" y="4063702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2" name="Freeform 106"/>
          <p:cNvSpPr>
            <a:spLocks noChangeArrowheads="1"/>
          </p:cNvSpPr>
          <p:nvPr userDrawn="1"/>
        </p:nvSpPr>
        <p:spPr bwMode="auto">
          <a:xfrm>
            <a:off x="3611929" y="4088636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0" name="Freeform 127"/>
          <p:cNvSpPr>
            <a:spLocks noChangeArrowheads="1"/>
          </p:cNvSpPr>
          <p:nvPr userDrawn="1"/>
        </p:nvSpPr>
        <p:spPr bwMode="auto">
          <a:xfrm>
            <a:off x="5428761" y="4575729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6" name="Freeform 144"/>
          <p:cNvSpPr>
            <a:spLocks noChangeArrowheads="1"/>
          </p:cNvSpPr>
          <p:nvPr userDrawn="1"/>
        </p:nvSpPr>
        <p:spPr bwMode="auto">
          <a:xfrm>
            <a:off x="8660781" y="4128358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7" name="Freeform 145"/>
          <p:cNvSpPr>
            <a:spLocks noChangeArrowheads="1"/>
          </p:cNvSpPr>
          <p:nvPr userDrawn="1"/>
        </p:nvSpPr>
        <p:spPr bwMode="auto">
          <a:xfrm>
            <a:off x="8198351" y="4116026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4" name="Freeform 158"/>
          <p:cNvSpPr>
            <a:spLocks noChangeArrowheads="1"/>
          </p:cNvSpPr>
          <p:nvPr userDrawn="1"/>
        </p:nvSpPr>
        <p:spPr bwMode="auto">
          <a:xfrm>
            <a:off x="7261162" y="4165352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5" name="Freeform 159"/>
          <p:cNvSpPr>
            <a:spLocks noChangeArrowheads="1"/>
          </p:cNvSpPr>
          <p:nvPr userDrawn="1"/>
        </p:nvSpPr>
        <p:spPr bwMode="auto">
          <a:xfrm>
            <a:off x="8648450" y="506554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7" name="Freeform 161"/>
          <p:cNvSpPr>
            <a:spLocks noChangeArrowheads="1"/>
          </p:cNvSpPr>
          <p:nvPr userDrawn="1"/>
        </p:nvSpPr>
        <p:spPr bwMode="auto">
          <a:xfrm>
            <a:off x="4550724" y="4524035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2" name="Freeform 170"/>
          <p:cNvSpPr>
            <a:spLocks noChangeArrowheads="1"/>
          </p:cNvSpPr>
          <p:nvPr userDrawn="1"/>
        </p:nvSpPr>
        <p:spPr bwMode="auto">
          <a:xfrm>
            <a:off x="829135" y="5017604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3" name="Freeform 171"/>
          <p:cNvSpPr>
            <a:spLocks noChangeArrowheads="1"/>
          </p:cNvSpPr>
          <p:nvPr userDrawn="1"/>
        </p:nvSpPr>
        <p:spPr bwMode="auto">
          <a:xfrm>
            <a:off x="1291563" y="5025825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73"/>
          <p:cNvSpPr>
            <a:spLocks noChangeArrowheads="1"/>
          </p:cNvSpPr>
          <p:nvPr userDrawn="1"/>
        </p:nvSpPr>
        <p:spPr bwMode="auto">
          <a:xfrm>
            <a:off x="6759089" y="2859182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61"/>
          <p:cNvSpPr>
            <a:spLocks noChangeArrowheads="1"/>
          </p:cNvSpPr>
          <p:nvPr userDrawn="1"/>
        </p:nvSpPr>
        <p:spPr bwMode="auto">
          <a:xfrm>
            <a:off x="6834012" y="503815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151"/>
          <p:cNvSpPr>
            <a:spLocks noChangeArrowheads="1"/>
          </p:cNvSpPr>
          <p:nvPr userDrawn="1"/>
        </p:nvSpPr>
        <p:spPr bwMode="auto">
          <a:xfrm>
            <a:off x="3663055" y="2529291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49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Icons</a:t>
            </a:r>
            <a:br>
              <a:rPr lang="en-GB" noProof="0" dirty="0" smtClean="0"/>
            </a:br>
            <a:r>
              <a:rPr lang="en-GB" noProof="0" dirty="0" smtClean="0"/>
              <a:t>Unspecific 2</a:t>
            </a:r>
            <a:endParaRPr lang="en-GB" noProof="0" dirty="0"/>
          </a:p>
        </p:txBody>
      </p:sp>
      <p:sp>
        <p:nvSpPr>
          <p:cNvPr id="215" name="Freeform 21"/>
          <p:cNvSpPr>
            <a:spLocks noChangeArrowheads="1"/>
          </p:cNvSpPr>
          <p:nvPr userDrawn="1"/>
        </p:nvSpPr>
        <p:spPr bwMode="auto">
          <a:xfrm>
            <a:off x="2191758" y="1351597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6" name="Freeform 22"/>
          <p:cNvSpPr>
            <a:spLocks noChangeArrowheads="1"/>
          </p:cNvSpPr>
          <p:nvPr userDrawn="1"/>
        </p:nvSpPr>
        <p:spPr bwMode="auto">
          <a:xfrm>
            <a:off x="1737551" y="1306382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7" name="Freeform 23"/>
          <p:cNvSpPr>
            <a:spLocks noChangeArrowheads="1"/>
          </p:cNvSpPr>
          <p:nvPr userDrawn="1"/>
        </p:nvSpPr>
        <p:spPr bwMode="auto">
          <a:xfrm>
            <a:off x="820914" y="1318713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4" name="Freeform 30"/>
          <p:cNvSpPr>
            <a:spLocks noChangeArrowheads="1"/>
          </p:cNvSpPr>
          <p:nvPr userDrawn="1"/>
        </p:nvSpPr>
        <p:spPr bwMode="auto">
          <a:xfrm>
            <a:off x="1266900" y="1306382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5" name="Freeform 31"/>
          <p:cNvSpPr>
            <a:spLocks noChangeArrowheads="1"/>
          </p:cNvSpPr>
          <p:nvPr userDrawn="1"/>
        </p:nvSpPr>
        <p:spPr bwMode="auto">
          <a:xfrm>
            <a:off x="2662408" y="1310492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6" name="Freeform 32"/>
          <p:cNvSpPr>
            <a:spLocks noChangeArrowheads="1"/>
          </p:cNvSpPr>
          <p:nvPr userDrawn="1"/>
        </p:nvSpPr>
        <p:spPr bwMode="auto">
          <a:xfrm>
            <a:off x="2761060" y="1355707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71062" y="2260013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8" name="Freeform 34"/>
          <p:cNvSpPr>
            <a:spLocks noChangeArrowheads="1"/>
          </p:cNvSpPr>
          <p:nvPr userDrawn="1"/>
        </p:nvSpPr>
        <p:spPr bwMode="auto">
          <a:xfrm>
            <a:off x="6865373" y="1298160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0" name="Freeform 36"/>
          <p:cNvSpPr>
            <a:spLocks noChangeArrowheads="1"/>
          </p:cNvSpPr>
          <p:nvPr userDrawn="1"/>
        </p:nvSpPr>
        <p:spPr bwMode="auto">
          <a:xfrm>
            <a:off x="7275749" y="177292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54042" y="2280566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2" name="Freeform 38"/>
          <p:cNvSpPr>
            <a:spLocks noChangeArrowheads="1"/>
          </p:cNvSpPr>
          <p:nvPr userDrawn="1"/>
        </p:nvSpPr>
        <p:spPr bwMode="auto">
          <a:xfrm>
            <a:off x="4107241" y="1310492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3" name="Freeform 39"/>
          <p:cNvSpPr>
            <a:spLocks noChangeArrowheads="1"/>
          </p:cNvSpPr>
          <p:nvPr userDrawn="1"/>
        </p:nvSpPr>
        <p:spPr bwMode="auto">
          <a:xfrm>
            <a:off x="3591376" y="1310492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4" name="Freeform 40"/>
          <p:cNvSpPr>
            <a:spLocks noChangeArrowheads="1"/>
          </p:cNvSpPr>
          <p:nvPr userDrawn="1"/>
        </p:nvSpPr>
        <p:spPr bwMode="auto">
          <a:xfrm>
            <a:off x="3157720" y="1384481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5" name="Freeform 41"/>
          <p:cNvSpPr>
            <a:spLocks noChangeArrowheads="1"/>
          </p:cNvSpPr>
          <p:nvPr userDrawn="1"/>
        </p:nvSpPr>
        <p:spPr bwMode="auto">
          <a:xfrm>
            <a:off x="3198825" y="1384481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6" name="Freeform 42"/>
          <p:cNvSpPr>
            <a:spLocks noChangeArrowheads="1"/>
          </p:cNvSpPr>
          <p:nvPr userDrawn="1"/>
        </p:nvSpPr>
        <p:spPr bwMode="auto">
          <a:xfrm>
            <a:off x="3198825" y="1298160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7" name="Freeform 79"/>
          <p:cNvSpPr>
            <a:spLocks noChangeArrowheads="1"/>
          </p:cNvSpPr>
          <p:nvPr userDrawn="1"/>
        </p:nvSpPr>
        <p:spPr bwMode="auto">
          <a:xfrm>
            <a:off x="6357729" y="1764701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8" name="Freeform 80"/>
          <p:cNvSpPr>
            <a:spLocks noChangeArrowheads="1"/>
          </p:cNvSpPr>
          <p:nvPr userDrawn="1"/>
        </p:nvSpPr>
        <p:spPr bwMode="auto">
          <a:xfrm>
            <a:off x="6816047" y="180580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9" name="Freeform 81"/>
          <p:cNvSpPr>
            <a:spLocks noChangeArrowheads="1"/>
          </p:cNvSpPr>
          <p:nvPr userDrawn="1"/>
        </p:nvSpPr>
        <p:spPr bwMode="auto">
          <a:xfrm>
            <a:off x="342042" y="2247681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0" name="Freeform 82"/>
          <p:cNvSpPr>
            <a:spLocks noChangeArrowheads="1"/>
          </p:cNvSpPr>
          <p:nvPr userDrawn="1"/>
        </p:nvSpPr>
        <p:spPr bwMode="auto">
          <a:xfrm>
            <a:off x="804472" y="2235350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1" name="Freeform 83"/>
          <p:cNvSpPr>
            <a:spLocks noChangeArrowheads="1"/>
          </p:cNvSpPr>
          <p:nvPr userDrawn="1"/>
        </p:nvSpPr>
        <p:spPr bwMode="auto">
          <a:xfrm>
            <a:off x="3149500" y="2260013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2" name="Freeform 84"/>
          <p:cNvSpPr>
            <a:spLocks noChangeArrowheads="1"/>
          </p:cNvSpPr>
          <p:nvPr userDrawn="1"/>
        </p:nvSpPr>
        <p:spPr bwMode="auto">
          <a:xfrm>
            <a:off x="3579045" y="2223019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6" name="Freeform 88"/>
          <p:cNvSpPr>
            <a:spLocks noChangeArrowheads="1"/>
          </p:cNvSpPr>
          <p:nvPr userDrawn="1"/>
        </p:nvSpPr>
        <p:spPr bwMode="auto">
          <a:xfrm>
            <a:off x="4503903" y="2268234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7" name="Freeform 89"/>
          <p:cNvSpPr>
            <a:spLocks noChangeArrowheads="1"/>
          </p:cNvSpPr>
          <p:nvPr userDrawn="1"/>
        </p:nvSpPr>
        <p:spPr bwMode="auto">
          <a:xfrm>
            <a:off x="5436982" y="1310492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8" name="Freeform 90"/>
          <p:cNvSpPr>
            <a:spLocks noChangeArrowheads="1"/>
          </p:cNvSpPr>
          <p:nvPr userDrawn="1"/>
        </p:nvSpPr>
        <p:spPr bwMode="auto">
          <a:xfrm>
            <a:off x="1266900" y="2280565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9" name="Freeform 91"/>
          <p:cNvSpPr>
            <a:spLocks noChangeArrowheads="1"/>
          </p:cNvSpPr>
          <p:nvPr userDrawn="1"/>
        </p:nvSpPr>
        <p:spPr bwMode="auto">
          <a:xfrm>
            <a:off x="1729330" y="2280565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0" name="Freeform 92"/>
          <p:cNvSpPr>
            <a:spLocks noChangeArrowheads="1"/>
          </p:cNvSpPr>
          <p:nvPr userDrawn="1"/>
        </p:nvSpPr>
        <p:spPr bwMode="auto">
          <a:xfrm>
            <a:off x="2191758" y="2280565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1" name="Freeform 93"/>
          <p:cNvSpPr>
            <a:spLocks noChangeArrowheads="1"/>
          </p:cNvSpPr>
          <p:nvPr userDrawn="1"/>
        </p:nvSpPr>
        <p:spPr bwMode="auto">
          <a:xfrm>
            <a:off x="2654187" y="2280565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3" name="Freeform 96"/>
          <p:cNvSpPr>
            <a:spLocks noChangeArrowheads="1"/>
          </p:cNvSpPr>
          <p:nvPr userDrawn="1"/>
        </p:nvSpPr>
        <p:spPr bwMode="auto">
          <a:xfrm>
            <a:off x="4966331" y="2239460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4" name="Freeform 97"/>
          <p:cNvSpPr>
            <a:spLocks noChangeArrowheads="1"/>
          </p:cNvSpPr>
          <p:nvPr userDrawn="1"/>
        </p:nvSpPr>
        <p:spPr bwMode="auto">
          <a:xfrm>
            <a:off x="5891190" y="1314602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5" name="Freeform 99"/>
          <p:cNvSpPr>
            <a:spLocks noChangeArrowheads="1"/>
          </p:cNvSpPr>
          <p:nvPr userDrawn="1"/>
        </p:nvSpPr>
        <p:spPr bwMode="auto">
          <a:xfrm>
            <a:off x="2191758" y="180580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6" name="Freeform 100"/>
          <p:cNvSpPr>
            <a:spLocks noChangeArrowheads="1"/>
          </p:cNvSpPr>
          <p:nvPr userDrawn="1"/>
        </p:nvSpPr>
        <p:spPr bwMode="auto">
          <a:xfrm>
            <a:off x="4503903" y="1339266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0" name="Freeform 104"/>
          <p:cNvSpPr>
            <a:spLocks noChangeArrowheads="1"/>
          </p:cNvSpPr>
          <p:nvPr userDrawn="1"/>
        </p:nvSpPr>
        <p:spPr bwMode="auto">
          <a:xfrm>
            <a:off x="342042" y="179758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1" name="Freeform 105"/>
          <p:cNvSpPr>
            <a:spLocks noChangeArrowheads="1"/>
          </p:cNvSpPr>
          <p:nvPr userDrawn="1"/>
        </p:nvSpPr>
        <p:spPr bwMode="auto">
          <a:xfrm>
            <a:off x="804472" y="1789364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3" name="Freeform 107"/>
          <p:cNvSpPr>
            <a:spLocks noChangeArrowheads="1"/>
          </p:cNvSpPr>
          <p:nvPr userDrawn="1"/>
        </p:nvSpPr>
        <p:spPr bwMode="auto">
          <a:xfrm>
            <a:off x="5428761" y="2288786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4" name="Freeform 108"/>
          <p:cNvSpPr>
            <a:spLocks noChangeArrowheads="1"/>
          </p:cNvSpPr>
          <p:nvPr userDrawn="1"/>
        </p:nvSpPr>
        <p:spPr bwMode="auto">
          <a:xfrm>
            <a:off x="4041473" y="2223019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5" name="Freeform 109"/>
          <p:cNvSpPr>
            <a:spLocks noChangeArrowheads="1"/>
          </p:cNvSpPr>
          <p:nvPr userDrawn="1"/>
        </p:nvSpPr>
        <p:spPr bwMode="auto">
          <a:xfrm>
            <a:off x="6353619" y="2260013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8" name="Freeform 112"/>
          <p:cNvSpPr>
            <a:spLocks noChangeArrowheads="1"/>
          </p:cNvSpPr>
          <p:nvPr userDrawn="1"/>
        </p:nvSpPr>
        <p:spPr bwMode="auto">
          <a:xfrm>
            <a:off x="366704" y="1310492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0" name="Freeform 115"/>
          <p:cNvSpPr>
            <a:spLocks noChangeArrowheads="1"/>
          </p:cNvSpPr>
          <p:nvPr userDrawn="1"/>
        </p:nvSpPr>
        <p:spPr bwMode="auto">
          <a:xfrm>
            <a:off x="1753993" y="1760590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2" name="Freeform 117"/>
          <p:cNvSpPr>
            <a:spLocks noChangeArrowheads="1"/>
          </p:cNvSpPr>
          <p:nvPr userDrawn="1"/>
        </p:nvSpPr>
        <p:spPr bwMode="auto">
          <a:xfrm>
            <a:off x="2662408" y="1777032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3" name="Freeform 118"/>
          <p:cNvSpPr>
            <a:spLocks noChangeArrowheads="1"/>
          </p:cNvSpPr>
          <p:nvPr userDrawn="1"/>
        </p:nvSpPr>
        <p:spPr bwMode="auto">
          <a:xfrm>
            <a:off x="3137168" y="177703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4" name="Freeform 119"/>
          <p:cNvSpPr>
            <a:spLocks noChangeArrowheads="1"/>
          </p:cNvSpPr>
          <p:nvPr userDrawn="1"/>
        </p:nvSpPr>
        <p:spPr bwMode="auto">
          <a:xfrm>
            <a:off x="5428761" y="1772922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5" name="Freeform 120"/>
          <p:cNvSpPr>
            <a:spLocks noChangeArrowheads="1"/>
          </p:cNvSpPr>
          <p:nvPr userDrawn="1"/>
        </p:nvSpPr>
        <p:spPr bwMode="auto">
          <a:xfrm>
            <a:off x="5015657" y="1302271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6" name="Freeform 122"/>
          <p:cNvSpPr>
            <a:spLocks noChangeArrowheads="1"/>
          </p:cNvSpPr>
          <p:nvPr userDrawn="1"/>
        </p:nvSpPr>
        <p:spPr bwMode="auto">
          <a:xfrm>
            <a:off x="3591376" y="1789364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7" name="Freeform 123"/>
          <p:cNvSpPr>
            <a:spLocks noChangeArrowheads="1"/>
          </p:cNvSpPr>
          <p:nvPr userDrawn="1"/>
        </p:nvSpPr>
        <p:spPr bwMode="auto">
          <a:xfrm>
            <a:off x="4516234" y="1764701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8" name="Freeform 124"/>
          <p:cNvSpPr>
            <a:spLocks noChangeArrowheads="1"/>
          </p:cNvSpPr>
          <p:nvPr userDrawn="1"/>
        </p:nvSpPr>
        <p:spPr bwMode="auto">
          <a:xfrm>
            <a:off x="4962221" y="1760590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9" name="Freeform 126"/>
          <p:cNvSpPr>
            <a:spLocks noChangeArrowheads="1"/>
          </p:cNvSpPr>
          <p:nvPr userDrawn="1"/>
        </p:nvSpPr>
        <p:spPr bwMode="auto">
          <a:xfrm>
            <a:off x="5891190" y="1772922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1" name="Freeform 129"/>
          <p:cNvSpPr>
            <a:spLocks noChangeArrowheads="1"/>
          </p:cNvSpPr>
          <p:nvPr userDrawn="1"/>
        </p:nvSpPr>
        <p:spPr bwMode="auto">
          <a:xfrm>
            <a:off x="4078468" y="1781143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2" name="Freeform 133"/>
          <p:cNvSpPr>
            <a:spLocks noChangeArrowheads="1"/>
          </p:cNvSpPr>
          <p:nvPr userDrawn="1"/>
        </p:nvSpPr>
        <p:spPr bwMode="auto">
          <a:xfrm>
            <a:off x="8648450" y="1317330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3" name="Freeform 135"/>
          <p:cNvSpPr>
            <a:spLocks noChangeArrowheads="1"/>
          </p:cNvSpPr>
          <p:nvPr userDrawn="1"/>
        </p:nvSpPr>
        <p:spPr bwMode="auto">
          <a:xfrm>
            <a:off x="7294046" y="1325550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4" name="Freeform 136"/>
          <p:cNvSpPr>
            <a:spLocks noChangeArrowheads="1"/>
          </p:cNvSpPr>
          <p:nvPr userDrawn="1"/>
        </p:nvSpPr>
        <p:spPr bwMode="auto">
          <a:xfrm>
            <a:off x="8186019" y="1350214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5" name="Freeform 141"/>
          <p:cNvSpPr>
            <a:spLocks noChangeArrowheads="1"/>
          </p:cNvSpPr>
          <p:nvPr userDrawn="1"/>
        </p:nvSpPr>
        <p:spPr bwMode="auto">
          <a:xfrm>
            <a:off x="7723591" y="1313220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2" name="Freeform 155"/>
          <p:cNvSpPr>
            <a:spLocks noChangeArrowheads="1"/>
          </p:cNvSpPr>
          <p:nvPr userDrawn="1"/>
        </p:nvSpPr>
        <p:spPr bwMode="auto">
          <a:xfrm>
            <a:off x="8204717" y="1764701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3" name="Freeform 156"/>
          <p:cNvSpPr>
            <a:spLocks noChangeArrowheads="1"/>
          </p:cNvSpPr>
          <p:nvPr userDrawn="1"/>
        </p:nvSpPr>
        <p:spPr bwMode="auto">
          <a:xfrm>
            <a:off x="7787504" y="1764701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6" name="Freeform 160"/>
          <p:cNvSpPr>
            <a:spLocks noChangeArrowheads="1"/>
          </p:cNvSpPr>
          <p:nvPr userDrawn="1"/>
        </p:nvSpPr>
        <p:spPr bwMode="auto">
          <a:xfrm>
            <a:off x="6361840" y="1314602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9" name="Freeform 167"/>
          <p:cNvSpPr>
            <a:spLocks noChangeArrowheads="1"/>
          </p:cNvSpPr>
          <p:nvPr userDrawn="1"/>
        </p:nvSpPr>
        <p:spPr bwMode="auto">
          <a:xfrm>
            <a:off x="7304523" y="2270212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0" name="Freeform 168"/>
          <p:cNvSpPr>
            <a:spLocks noChangeArrowheads="1"/>
          </p:cNvSpPr>
          <p:nvPr userDrawn="1"/>
        </p:nvSpPr>
        <p:spPr bwMode="auto">
          <a:xfrm>
            <a:off x="8615564" y="179758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4" name="Freeform 1"/>
          <p:cNvSpPr>
            <a:spLocks noChangeArrowheads="1"/>
          </p:cNvSpPr>
          <p:nvPr userDrawn="1"/>
        </p:nvSpPr>
        <p:spPr bwMode="auto">
          <a:xfrm>
            <a:off x="5106753" y="3188049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2"/>
          <p:cNvSpPr>
            <a:spLocks noChangeArrowheads="1"/>
          </p:cNvSpPr>
          <p:nvPr userDrawn="1"/>
        </p:nvSpPr>
        <p:spPr bwMode="auto">
          <a:xfrm>
            <a:off x="6053413" y="3183860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3"/>
          <p:cNvSpPr>
            <a:spLocks noChangeArrowheads="1"/>
          </p:cNvSpPr>
          <p:nvPr userDrawn="1"/>
        </p:nvSpPr>
        <p:spPr bwMode="auto">
          <a:xfrm>
            <a:off x="4639707" y="3183860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4"/>
          <p:cNvSpPr>
            <a:spLocks noChangeArrowheads="1"/>
          </p:cNvSpPr>
          <p:nvPr userDrawn="1"/>
        </p:nvSpPr>
        <p:spPr bwMode="auto">
          <a:xfrm>
            <a:off x="5577988" y="3188049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8" name="Freeform 5"/>
          <p:cNvSpPr>
            <a:spLocks noChangeArrowheads="1"/>
          </p:cNvSpPr>
          <p:nvPr userDrawn="1"/>
        </p:nvSpPr>
        <p:spPr bwMode="auto">
          <a:xfrm>
            <a:off x="7004260" y="3188049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9" name="Freeform 6"/>
          <p:cNvSpPr>
            <a:spLocks noChangeArrowheads="1"/>
          </p:cNvSpPr>
          <p:nvPr userDrawn="1"/>
        </p:nvSpPr>
        <p:spPr bwMode="auto">
          <a:xfrm>
            <a:off x="6524647" y="3196426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0" name="Freeform 8"/>
          <p:cNvSpPr>
            <a:spLocks noChangeArrowheads="1"/>
          </p:cNvSpPr>
          <p:nvPr userDrawn="1"/>
        </p:nvSpPr>
        <p:spPr bwMode="auto">
          <a:xfrm>
            <a:off x="863543" y="3667660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1" name="Freeform 9"/>
          <p:cNvSpPr>
            <a:spLocks noChangeArrowheads="1"/>
          </p:cNvSpPr>
          <p:nvPr userDrawn="1"/>
        </p:nvSpPr>
        <p:spPr bwMode="auto">
          <a:xfrm>
            <a:off x="400684" y="3659283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2" name="Freeform 10"/>
          <p:cNvSpPr>
            <a:spLocks noChangeArrowheads="1"/>
          </p:cNvSpPr>
          <p:nvPr userDrawn="1"/>
        </p:nvSpPr>
        <p:spPr bwMode="auto">
          <a:xfrm>
            <a:off x="1313833" y="3638339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3" name="Freeform 11"/>
          <p:cNvSpPr>
            <a:spLocks noChangeArrowheads="1"/>
          </p:cNvSpPr>
          <p:nvPr userDrawn="1"/>
        </p:nvSpPr>
        <p:spPr bwMode="auto">
          <a:xfrm>
            <a:off x="1785069" y="3638339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4" name="Freeform 12"/>
          <p:cNvSpPr>
            <a:spLocks noChangeArrowheads="1"/>
          </p:cNvSpPr>
          <p:nvPr userDrawn="1"/>
        </p:nvSpPr>
        <p:spPr bwMode="auto">
          <a:xfrm>
            <a:off x="2256304" y="3638339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5" name="Freeform 13"/>
          <p:cNvSpPr>
            <a:spLocks noChangeArrowheads="1"/>
          </p:cNvSpPr>
          <p:nvPr userDrawn="1"/>
        </p:nvSpPr>
        <p:spPr bwMode="auto">
          <a:xfrm>
            <a:off x="2727540" y="3638339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6" name="Freeform 14"/>
          <p:cNvSpPr>
            <a:spLocks noChangeArrowheads="1"/>
          </p:cNvSpPr>
          <p:nvPr userDrawn="1"/>
        </p:nvSpPr>
        <p:spPr bwMode="auto">
          <a:xfrm>
            <a:off x="6499515" y="4189162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7" name="Freeform 15"/>
          <p:cNvSpPr>
            <a:spLocks noChangeArrowheads="1"/>
          </p:cNvSpPr>
          <p:nvPr userDrawn="1"/>
        </p:nvSpPr>
        <p:spPr bwMode="auto">
          <a:xfrm>
            <a:off x="6524647" y="4568243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8" name="Freeform 16"/>
          <p:cNvSpPr>
            <a:spLocks noChangeArrowheads="1"/>
          </p:cNvSpPr>
          <p:nvPr userDrawn="1"/>
        </p:nvSpPr>
        <p:spPr bwMode="auto">
          <a:xfrm>
            <a:off x="455138" y="4660396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9" name="Freeform 17"/>
          <p:cNvSpPr>
            <a:spLocks noChangeArrowheads="1"/>
          </p:cNvSpPr>
          <p:nvPr userDrawn="1"/>
        </p:nvSpPr>
        <p:spPr bwMode="auto">
          <a:xfrm>
            <a:off x="7012638" y="4189162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0" name="Freeform 18"/>
          <p:cNvSpPr>
            <a:spLocks noChangeArrowheads="1"/>
          </p:cNvSpPr>
          <p:nvPr userDrawn="1"/>
        </p:nvSpPr>
        <p:spPr bwMode="auto">
          <a:xfrm>
            <a:off x="4677405" y="3688604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1" name="Freeform 19"/>
          <p:cNvSpPr>
            <a:spLocks noChangeArrowheads="1"/>
          </p:cNvSpPr>
          <p:nvPr userDrawn="1"/>
        </p:nvSpPr>
        <p:spPr bwMode="auto">
          <a:xfrm>
            <a:off x="4197794" y="3696982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2" name="Freeform 20"/>
          <p:cNvSpPr>
            <a:spLocks noChangeArrowheads="1"/>
          </p:cNvSpPr>
          <p:nvPr userDrawn="1"/>
        </p:nvSpPr>
        <p:spPr bwMode="auto">
          <a:xfrm>
            <a:off x="3726558" y="3696982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3" name="Freeform 21"/>
          <p:cNvSpPr>
            <a:spLocks noChangeArrowheads="1"/>
          </p:cNvSpPr>
          <p:nvPr userDrawn="1"/>
        </p:nvSpPr>
        <p:spPr bwMode="auto">
          <a:xfrm>
            <a:off x="3263701" y="3688604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4" name="Freeform 22"/>
          <p:cNvSpPr>
            <a:spLocks noChangeArrowheads="1"/>
          </p:cNvSpPr>
          <p:nvPr userDrawn="1"/>
        </p:nvSpPr>
        <p:spPr bwMode="auto">
          <a:xfrm>
            <a:off x="6065979" y="3705360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5" name="Freeform 23"/>
          <p:cNvSpPr>
            <a:spLocks noChangeArrowheads="1"/>
          </p:cNvSpPr>
          <p:nvPr userDrawn="1"/>
        </p:nvSpPr>
        <p:spPr bwMode="auto">
          <a:xfrm>
            <a:off x="5594743" y="3701171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6" name="Freeform 24"/>
          <p:cNvSpPr>
            <a:spLocks noChangeArrowheads="1"/>
          </p:cNvSpPr>
          <p:nvPr userDrawn="1"/>
        </p:nvSpPr>
        <p:spPr bwMode="auto">
          <a:xfrm>
            <a:off x="6566535" y="3676038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7" name="Freeform 25"/>
          <p:cNvSpPr>
            <a:spLocks noChangeArrowheads="1"/>
          </p:cNvSpPr>
          <p:nvPr userDrawn="1"/>
        </p:nvSpPr>
        <p:spPr bwMode="auto">
          <a:xfrm>
            <a:off x="5152830" y="3676038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8" name="Freeform 26"/>
          <p:cNvSpPr>
            <a:spLocks noChangeArrowheads="1"/>
          </p:cNvSpPr>
          <p:nvPr userDrawn="1"/>
        </p:nvSpPr>
        <p:spPr bwMode="auto">
          <a:xfrm>
            <a:off x="5081621" y="4155651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9" name="Freeform 27"/>
          <p:cNvSpPr>
            <a:spLocks noChangeArrowheads="1"/>
          </p:cNvSpPr>
          <p:nvPr userDrawn="1"/>
        </p:nvSpPr>
        <p:spPr bwMode="auto">
          <a:xfrm>
            <a:off x="3665821" y="4155651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0" name="Freeform 28"/>
          <p:cNvSpPr>
            <a:spLocks noChangeArrowheads="1"/>
          </p:cNvSpPr>
          <p:nvPr userDrawn="1"/>
        </p:nvSpPr>
        <p:spPr bwMode="auto">
          <a:xfrm>
            <a:off x="4193604" y="4101198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1" name="Freeform 29"/>
          <p:cNvSpPr>
            <a:spLocks noChangeArrowheads="1"/>
          </p:cNvSpPr>
          <p:nvPr userDrawn="1"/>
        </p:nvSpPr>
        <p:spPr bwMode="auto">
          <a:xfrm>
            <a:off x="4664839" y="4101198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2" name="Freeform 30"/>
          <p:cNvSpPr>
            <a:spLocks noChangeArrowheads="1"/>
          </p:cNvSpPr>
          <p:nvPr userDrawn="1"/>
        </p:nvSpPr>
        <p:spPr bwMode="auto">
          <a:xfrm>
            <a:off x="6974939" y="4580810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3" name="Freeform 31"/>
          <p:cNvSpPr>
            <a:spLocks noChangeArrowheads="1"/>
          </p:cNvSpPr>
          <p:nvPr userDrawn="1"/>
        </p:nvSpPr>
        <p:spPr bwMode="auto">
          <a:xfrm>
            <a:off x="5611498" y="4094914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4" name="Freeform 32"/>
          <p:cNvSpPr>
            <a:spLocks noChangeArrowheads="1"/>
          </p:cNvSpPr>
          <p:nvPr userDrawn="1"/>
        </p:nvSpPr>
        <p:spPr bwMode="auto">
          <a:xfrm>
            <a:off x="2727540" y="3162916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5" name="Freeform 33"/>
          <p:cNvSpPr>
            <a:spLocks noChangeArrowheads="1"/>
          </p:cNvSpPr>
          <p:nvPr userDrawn="1"/>
        </p:nvSpPr>
        <p:spPr bwMode="auto">
          <a:xfrm>
            <a:off x="2289814" y="3175482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6" name="Freeform 34"/>
          <p:cNvSpPr>
            <a:spLocks noChangeArrowheads="1"/>
          </p:cNvSpPr>
          <p:nvPr userDrawn="1"/>
        </p:nvSpPr>
        <p:spPr bwMode="auto">
          <a:xfrm>
            <a:off x="1818580" y="3162916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7" name="Freeform 35"/>
          <p:cNvSpPr>
            <a:spLocks noChangeArrowheads="1"/>
          </p:cNvSpPr>
          <p:nvPr userDrawn="1"/>
        </p:nvSpPr>
        <p:spPr bwMode="auto">
          <a:xfrm>
            <a:off x="3280455" y="3175482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8" name="Freeform 36"/>
          <p:cNvSpPr>
            <a:spLocks noChangeArrowheads="1"/>
          </p:cNvSpPr>
          <p:nvPr userDrawn="1"/>
        </p:nvSpPr>
        <p:spPr bwMode="auto">
          <a:xfrm>
            <a:off x="3705614" y="3175482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9" name="Freeform 37"/>
          <p:cNvSpPr>
            <a:spLocks noChangeArrowheads="1"/>
          </p:cNvSpPr>
          <p:nvPr userDrawn="1"/>
        </p:nvSpPr>
        <p:spPr bwMode="auto">
          <a:xfrm>
            <a:off x="1822768" y="4138919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0" name="Freeform 38"/>
          <p:cNvSpPr>
            <a:spLocks noChangeArrowheads="1"/>
          </p:cNvSpPr>
          <p:nvPr userDrawn="1"/>
        </p:nvSpPr>
        <p:spPr bwMode="auto">
          <a:xfrm>
            <a:off x="7050337" y="3688604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1" name="Freeform 39"/>
          <p:cNvSpPr>
            <a:spLocks noChangeArrowheads="1"/>
          </p:cNvSpPr>
          <p:nvPr userDrawn="1"/>
        </p:nvSpPr>
        <p:spPr bwMode="auto">
          <a:xfrm>
            <a:off x="425817" y="4184973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2" name="Freeform 40"/>
          <p:cNvSpPr>
            <a:spLocks noChangeArrowheads="1"/>
          </p:cNvSpPr>
          <p:nvPr userDrawn="1"/>
        </p:nvSpPr>
        <p:spPr bwMode="auto">
          <a:xfrm>
            <a:off x="897053" y="4184973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3" name="Freeform 41"/>
          <p:cNvSpPr>
            <a:spLocks noChangeArrowheads="1"/>
          </p:cNvSpPr>
          <p:nvPr userDrawn="1"/>
        </p:nvSpPr>
        <p:spPr bwMode="auto">
          <a:xfrm>
            <a:off x="1389231" y="4159840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4" name="Freeform 42"/>
          <p:cNvSpPr>
            <a:spLocks noChangeArrowheads="1"/>
          </p:cNvSpPr>
          <p:nvPr userDrawn="1"/>
        </p:nvSpPr>
        <p:spPr bwMode="auto">
          <a:xfrm>
            <a:off x="3271608" y="4155651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5" name="Freeform 43"/>
          <p:cNvSpPr>
            <a:spLocks noChangeArrowheads="1"/>
          </p:cNvSpPr>
          <p:nvPr userDrawn="1"/>
        </p:nvSpPr>
        <p:spPr bwMode="auto">
          <a:xfrm>
            <a:off x="2735917" y="4159840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6" name="Freeform 44"/>
          <p:cNvSpPr>
            <a:spLocks noChangeArrowheads="1"/>
          </p:cNvSpPr>
          <p:nvPr userDrawn="1"/>
        </p:nvSpPr>
        <p:spPr bwMode="auto">
          <a:xfrm>
            <a:off x="2264681" y="4159840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7" name="Freeform 88"/>
          <p:cNvSpPr>
            <a:spLocks noChangeArrowheads="1"/>
          </p:cNvSpPr>
          <p:nvPr userDrawn="1"/>
        </p:nvSpPr>
        <p:spPr bwMode="auto">
          <a:xfrm>
            <a:off x="1877222" y="4614320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8" name="Freeform 89"/>
          <p:cNvSpPr>
            <a:spLocks noChangeArrowheads="1"/>
          </p:cNvSpPr>
          <p:nvPr userDrawn="1"/>
        </p:nvSpPr>
        <p:spPr bwMode="auto">
          <a:xfrm>
            <a:off x="1864656" y="4652019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9" name="Freeform 90"/>
          <p:cNvSpPr>
            <a:spLocks noChangeArrowheads="1"/>
          </p:cNvSpPr>
          <p:nvPr userDrawn="1"/>
        </p:nvSpPr>
        <p:spPr bwMode="auto">
          <a:xfrm>
            <a:off x="1309645" y="4572432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0" name="Freeform 91"/>
          <p:cNvSpPr>
            <a:spLocks noChangeArrowheads="1"/>
          </p:cNvSpPr>
          <p:nvPr userDrawn="1"/>
        </p:nvSpPr>
        <p:spPr bwMode="auto">
          <a:xfrm>
            <a:off x="438383" y="2693776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1" name="Freeform 92"/>
          <p:cNvSpPr>
            <a:spLocks noChangeArrowheads="1"/>
          </p:cNvSpPr>
          <p:nvPr userDrawn="1"/>
        </p:nvSpPr>
        <p:spPr bwMode="auto">
          <a:xfrm>
            <a:off x="1318022" y="2693776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2" name="Freeform 93"/>
          <p:cNvSpPr>
            <a:spLocks noChangeArrowheads="1"/>
          </p:cNvSpPr>
          <p:nvPr userDrawn="1"/>
        </p:nvSpPr>
        <p:spPr bwMode="auto">
          <a:xfrm>
            <a:off x="888676" y="2683303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3" name="Freeform 94"/>
          <p:cNvSpPr>
            <a:spLocks noChangeArrowheads="1"/>
          </p:cNvSpPr>
          <p:nvPr userDrawn="1"/>
        </p:nvSpPr>
        <p:spPr bwMode="auto">
          <a:xfrm>
            <a:off x="342042" y="3162916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4" name="Freeform 95"/>
          <p:cNvSpPr>
            <a:spLocks noChangeArrowheads="1"/>
          </p:cNvSpPr>
          <p:nvPr userDrawn="1"/>
        </p:nvSpPr>
        <p:spPr bwMode="auto">
          <a:xfrm>
            <a:off x="846788" y="3165010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5" name="Freeform 96"/>
          <p:cNvSpPr>
            <a:spLocks noChangeArrowheads="1"/>
          </p:cNvSpPr>
          <p:nvPr userDrawn="1"/>
        </p:nvSpPr>
        <p:spPr bwMode="auto">
          <a:xfrm>
            <a:off x="6970750" y="2739852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6" name="Freeform 97"/>
          <p:cNvSpPr>
            <a:spLocks noChangeArrowheads="1"/>
          </p:cNvSpPr>
          <p:nvPr userDrawn="1"/>
        </p:nvSpPr>
        <p:spPr bwMode="auto">
          <a:xfrm>
            <a:off x="2306569" y="2729379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7" name="Freeform 98"/>
          <p:cNvSpPr>
            <a:spLocks noChangeArrowheads="1"/>
          </p:cNvSpPr>
          <p:nvPr userDrawn="1"/>
        </p:nvSpPr>
        <p:spPr bwMode="auto">
          <a:xfrm>
            <a:off x="2859485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8" name="Freeform 99"/>
          <p:cNvSpPr>
            <a:spLocks noChangeArrowheads="1"/>
          </p:cNvSpPr>
          <p:nvPr userDrawn="1"/>
        </p:nvSpPr>
        <p:spPr bwMode="auto">
          <a:xfrm>
            <a:off x="2775710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9" name="Freeform 100"/>
          <p:cNvSpPr>
            <a:spLocks noChangeArrowheads="1"/>
          </p:cNvSpPr>
          <p:nvPr userDrawn="1"/>
        </p:nvSpPr>
        <p:spPr bwMode="auto">
          <a:xfrm>
            <a:off x="3223907" y="2721002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0" name="Freeform 101"/>
          <p:cNvSpPr>
            <a:spLocks noChangeArrowheads="1"/>
          </p:cNvSpPr>
          <p:nvPr userDrawn="1"/>
        </p:nvSpPr>
        <p:spPr bwMode="auto">
          <a:xfrm>
            <a:off x="3709803" y="2733567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1" name="Freeform 102"/>
          <p:cNvSpPr>
            <a:spLocks noChangeArrowheads="1"/>
          </p:cNvSpPr>
          <p:nvPr userDrawn="1"/>
        </p:nvSpPr>
        <p:spPr bwMode="auto">
          <a:xfrm>
            <a:off x="4147528" y="2733567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2" name="Freeform 103"/>
          <p:cNvSpPr>
            <a:spLocks noChangeArrowheads="1"/>
          </p:cNvSpPr>
          <p:nvPr userDrawn="1"/>
        </p:nvSpPr>
        <p:spPr bwMode="auto">
          <a:xfrm>
            <a:off x="4618763" y="2733567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3" name="Freeform 104"/>
          <p:cNvSpPr>
            <a:spLocks noChangeArrowheads="1"/>
          </p:cNvSpPr>
          <p:nvPr userDrawn="1"/>
        </p:nvSpPr>
        <p:spPr bwMode="auto">
          <a:xfrm>
            <a:off x="5123508" y="2733567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4" name="Freeform 105"/>
          <p:cNvSpPr>
            <a:spLocks noChangeArrowheads="1"/>
          </p:cNvSpPr>
          <p:nvPr userDrawn="1"/>
        </p:nvSpPr>
        <p:spPr bwMode="auto">
          <a:xfrm>
            <a:off x="5594743" y="2733567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5" name="Freeform 107"/>
          <p:cNvSpPr>
            <a:spLocks noChangeArrowheads="1"/>
          </p:cNvSpPr>
          <p:nvPr userDrawn="1"/>
        </p:nvSpPr>
        <p:spPr bwMode="auto">
          <a:xfrm>
            <a:off x="6045035" y="2708435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6" name="Freeform 108"/>
          <p:cNvSpPr>
            <a:spLocks noChangeArrowheads="1"/>
          </p:cNvSpPr>
          <p:nvPr userDrawn="1"/>
        </p:nvSpPr>
        <p:spPr bwMode="auto">
          <a:xfrm>
            <a:off x="6503703" y="2693776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7" name="Freeform 109"/>
          <p:cNvSpPr>
            <a:spLocks noChangeArrowheads="1"/>
          </p:cNvSpPr>
          <p:nvPr userDrawn="1"/>
        </p:nvSpPr>
        <p:spPr bwMode="auto">
          <a:xfrm>
            <a:off x="1780881" y="4576621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1" name="Freeform 113"/>
          <p:cNvSpPr>
            <a:spLocks noChangeArrowheads="1"/>
          </p:cNvSpPr>
          <p:nvPr userDrawn="1"/>
        </p:nvSpPr>
        <p:spPr bwMode="auto">
          <a:xfrm>
            <a:off x="3665821" y="4576621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2" name="Freeform 114"/>
          <p:cNvSpPr>
            <a:spLocks noChangeArrowheads="1"/>
          </p:cNvSpPr>
          <p:nvPr userDrawn="1"/>
        </p:nvSpPr>
        <p:spPr bwMode="auto">
          <a:xfrm>
            <a:off x="4139151" y="4576621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3" name="Freeform 115"/>
          <p:cNvSpPr>
            <a:spLocks noChangeArrowheads="1"/>
          </p:cNvSpPr>
          <p:nvPr userDrawn="1"/>
        </p:nvSpPr>
        <p:spPr bwMode="auto">
          <a:xfrm>
            <a:off x="4610385" y="4576621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4" name="Freeform 116"/>
          <p:cNvSpPr>
            <a:spLocks noChangeArrowheads="1"/>
          </p:cNvSpPr>
          <p:nvPr userDrawn="1"/>
        </p:nvSpPr>
        <p:spPr bwMode="auto">
          <a:xfrm>
            <a:off x="5081621" y="4576621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5" name="Freeform 117"/>
          <p:cNvSpPr>
            <a:spLocks noChangeArrowheads="1"/>
          </p:cNvSpPr>
          <p:nvPr userDrawn="1"/>
        </p:nvSpPr>
        <p:spPr bwMode="auto">
          <a:xfrm>
            <a:off x="5552856" y="4576621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6" name="Freeform 118"/>
          <p:cNvSpPr>
            <a:spLocks noChangeArrowheads="1"/>
          </p:cNvSpPr>
          <p:nvPr userDrawn="1"/>
        </p:nvSpPr>
        <p:spPr bwMode="auto">
          <a:xfrm>
            <a:off x="6024092" y="4576621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7" name="Freeform 16"/>
          <p:cNvSpPr>
            <a:spLocks noChangeArrowheads="1"/>
          </p:cNvSpPr>
          <p:nvPr userDrawn="1"/>
        </p:nvSpPr>
        <p:spPr bwMode="auto">
          <a:xfrm>
            <a:off x="1846556" y="2721002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8" name="Freeform 56"/>
          <p:cNvSpPr>
            <a:spLocks noChangeArrowheads="1"/>
          </p:cNvSpPr>
          <p:nvPr userDrawn="1"/>
        </p:nvSpPr>
        <p:spPr bwMode="auto">
          <a:xfrm>
            <a:off x="8658432" y="3700381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9" name="Freeform 57"/>
          <p:cNvSpPr>
            <a:spLocks noChangeArrowheads="1"/>
          </p:cNvSpPr>
          <p:nvPr userDrawn="1"/>
        </p:nvSpPr>
        <p:spPr bwMode="auto">
          <a:xfrm>
            <a:off x="8199644" y="3692225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0" name="Freeform 58"/>
          <p:cNvSpPr>
            <a:spLocks noChangeArrowheads="1"/>
          </p:cNvSpPr>
          <p:nvPr userDrawn="1"/>
        </p:nvSpPr>
        <p:spPr bwMode="auto">
          <a:xfrm>
            <a:off x="6883125" y="2268372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1" name="Freeform 59"/>
          <p:cNvSpPr>
            <a:spLocks noChangeArrowheads="1"/>
          </p:cNvSpPr>
          <p:nvPr userDrawn="1"/>
        </p:nvSpPr>
        <p:spPr bwMode="auto">
          <a:xfrm>
            <a:off x="891024" y="5052514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2" name="Freeform 60"/>
          <p:cNvSpPr>
            <a:spLocks noChangeArrowheads="1"/>
          </p:cNvSpPr>
          <p:nvPr userDrawn="1"/>
        </p:nvSpPr>
        <p:spPr bwMode="auto">
          <a:xfrm>
            <a:off x="8662952" y="2264221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3" name="Freeform 98"/>
          <p:cNvSpPr>
            <a:spLocks noChangeArrowheads="1"/>
          </p:cNvSpPr>
          <p:nvPr userDrawn="1"/>
        </p:nvSpPr>
        <p:spPr bwMode="auto">
          <a:xfrm>
            <a:off x="5868189" y="2286140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4" name="Freeform 113"/>
          <p:cNvSpPr>
            <a:spLocks noChangeArrowheads="1"/>
          </p:cNvSpPr>
          <p:nvPr userDrawn="1"/>
        </p:nvSpPr>
        <p:spPr bwMode="auto">
          <a:xfrm>
            <a:off x="464860" y="5052514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5" name="Freeform 121"/>
          <p:cNvSpPr>
            <a:spLocks noChangeArrowheads="1"/>
          </p:cNvSpPr>
          <p:nvPr userDrawn="1"/>
        </p:nvSpPr>
        <p:spPr bwMode="auto">
          <a:xfrm>
            <a:off x="6017663" y="4110889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6" name="Freeform 131"/>
          <p:cNvSpPr>
            <a:spLocks noChangeArrowheads="1"/>
          </p:cNvSpPr>
          <p:nvPr userDrawn="1"/>
        </p:nvSpPr>
        <p:spPr bwMode="auto">
          <a:xfrm>
            <a:off x="8191487" y="4630195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7" name="Freeform 132"/>
          <p:cNvSpPr>
            <a:spLocks noChangeArrowheads="1"/>
          </p:cNvSpPr>
          <p:nvPr userDrawn="1"/>
        </p:nvSpPr>
        <p:spPr bwMode="auto">
          <a:xfrm>
            <a:off x="8650276" y="4630195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8" name="Freeform 134"/>
          <p:cNvSpPr>
            <a:spLocks noChangeArrowheads="1"/>
          </p:cNvSpPr>
          <p:nvPr userDrawn="1"/>
        </p:nvSpPr>
        <p:spPr bwMode="auto">
          <a:xfrm>
            <a:off x="8224112" y="4142858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9" name="Freeform 137"/>
          <p:cNvSpPr>
            <a:spLocks noChangeArrowheads="1"/>
          </p:cNvSpPr>
          <p:nvPr userDrawn="1"/>
        </p:nvSpPr>
        <p:spPr bwMode="auto">
          <a:xfrm>
            <a:off x="1336855" y="3202626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0" name="Freeform 139"/>
          <p:cNvSpPr>
            <a:spLocks noChangeArrowheads="1"/>
          </p:cNvSpPr>
          <p:nvPr userDrawn="1"/>
        </p:nvSpPr>
        <p:spPr bwMode="auto">
          <a:xfrm>
            <a:off x="4191494" y="3177512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1" name="Freeform 142"/>
          <p:cNvSpPr>
            <a:spLocks noChangeArrowheads="1"/>
          </p:cNvSpPr>
          <p:nvPr userDrawn="1"/>
        </p:nvSpPr>
        <p:spPr bwMode="auto">
          <a:xfrm>
            <a:off x="827201" y="4536701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2" name="Freeform 143"/>
          <p:cNvSpPr>
            <a:spLocks noChangeArrowheads="1"/>
          </p:cNvSpPr>
          <p:nvPr userDrawn="1"/>
        </p:nvSpPr>
        <p:spPr bwMode="auto">
          <a:xfrm>
            <a:off x="2267393" y="5013398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3" name="Freeform 147"/>
          <p:cNvSpPr>
            <a:spLocks noChangeArrowheads="1"/>
          </p:cNvSpPr>
          <p:nvPr userDrawn="1"/>
        </p:nvSpPr>
        <p:spPr bwMode="auto">
          <a:xfrm>
            <a:off x="1325345" y="5009319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4" name="Freeform 148"/>
          <p:cNvSpPr>
            <a:spLocks noChangeArrowheads="1"/>
          </p:cNvSpPr>
          <p:nvPr userDrawn="1"/>
        </p:nvSpPr>
        <p:spPr bwMode="auto">
          <a:xfrm>
            <a:off x="1784134" y="5009319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5" name="Freeform 152"/>
          <p:cNvSpPr>
            <a:spLocks noChangeArrowheads="1"/>
          </p:cNvSpPr>
          <p:nvPr userDrawn="1"/>
        </p:nvSpPr>
        <p:spPr bwMode="auto">
          <a:xfrm>
            <a:off x="8682901" y="4142858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6" name="Freeform 153"/>
          <p:cNvSpPr>
            <a:spLocks noChangeArrowheads="1"/>
          </p:cNvSpPr>
          <p:nvPr userDrawn="1"/>
        </p:nvSpPr>
        <p:spPr bwMode="auto">
          <a:xfrm>
            <a:off x="2713948" y="5017476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7" name="Freeform 165"/>
          <p:cNvSpPr>
            <a:spLocks noChangeArrowheads="1"/>
          </p:cNvSpPr>
          <p:nvPr userDrawn="1"/>
        </p:nvSpPr>
        <p:spPr bwMode="auto">
          <a:xfrm>
            <a:off x="1266900" y="1804362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8" name="Freeform 10"/>
          <p:cNvSpPr>
            <a:spLocks noChangeArrowheads="1"/>
          </p:cNvSpPr>
          <p:nvPr userDrawn="1"/>
        </p:nvSpPr>
        <p:spPr bwMode="auto">
          <a:xfrm>
            <a:off x="7811589" y="3625838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9" name="Freeform 14"/>
          <p:cNvSpPr>
            <a:spLocks noChangeArrowheads="1"/>
          </p:cNvSpPr>
          <p:nvPr userDrawn="1"/>
        </p:nvSpPr>
        <p:spPr bwMode="auto">
          <a:xfrm>
            <a:off x="8641165" y="2660813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0" name="Freeform 43"/>
          <p:cNvSpPr>
            <a:spLocks noChangeArrowheads="1"/>
          </p:cNvSpPr>
          <p:nvPr userDrawn="1"/>
        </p:nvSpPr>
        <p:spPr bwMode="auto">
          <a:xfrm>
            <a:off x="7836830" y="2704521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1" name="Freeform 95"/>
          <p:cNvSpPr>
            <a:spLocks noChangeArrowheads="1"/>
          </p:cNvSpPr>
          <p:nvPr userDrawn="1"/>
        </p:nvSpPr>
        <p:spPr bwMode="auto">
          <a:xfrm>
            <a:off x="7815796" y="4115944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2" name="Freeform 125"/>
          <p:cNvSpPr>
            <a:spLocks noChangeArrowheads="1"/>
          </p:cNvSpPr>
          <p:nvPr userDrawn="1"/>
        </p:nvSpPr>
        <p:spPr bwMode="auto">
          <a:xfrm>
            <a:off x="7820003" y="3160972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3" name="Freeform 128"/>
          <p:cNvSpPr>
            <a:spLocks noChangeArrowheads="1"/>
          </p:cNvSpPr>
          <p:nvPr userDrawn="1"/>
        </p:nvSpPr>
        <p:spPr bwMode="auto">
          <a:xfrm>
            <a:off x="7338310" y="2683486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4" name="Freeform 130"/>
          <p:cNvSpPr>
            <a:spLocks noChangeArrowheads="1"/>
          </p:cNvSpPr>
          <p:nvPr userDrawn="1"/>
        </p:nvSpPr>
        <p:spPr bwMode="auto">
          <a:xfrm>
            <a:off x="8187023" y="2725269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5" name="Freeform 138"/>
          <p:cNvSpPr>
            <a:spLocks noChangeArrowheads="1"/>
          </p:cNvSpPr>
          <p:nvPr userDrawn="1"/>
        </p:nvSpPr>
        <p:spPr bwMode="auto">
          <a:xfrm>
            <a:off x="7338310" y="4606052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6" name="Freeform 140"/>
          <p:cNvSpPr>
            <a:spLocks noChangeArrowheads="1"/>
          </p:cNvSpPr>
          <p:nvPr userDrawn="1"/>
        </p:nvSpPr>
        <p:spPr bwMode="auto">
          <a:xfrm>
            <a:off x="7841037" y="4580810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7" name="Freeform 150"/>
          <p:cNvSpPr>
            <a:spLocks noChangeArrowheads="1"/>
          </p:cNvSpPr>
          <p:nvPr userDrawn="1"/>
        </p:nvSpPr>
        <p:spPr bwMode="auto">
          <a:xfrm>
            <a:off x="7346724" y="3160972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8" name="Freeform 157"/>
          <p:cNvSpPr>
            <a:spLocks noChangeArrowheads="1"/>
          </p:cNvSpPr>
          <p:nvPr userDrawn="1"/>
        </p:nvSpPr>
        <p:spPr bwMode="auto">
          <a:xfrm>
            <a:off x="7346724" y="4145393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9" name="Freeform 162"/>
          <p:cNvSpPr>
            <a:spLocks noChangeArrowheads="1"/>
          </p:cNvSpPr>
          <p:nvPr userDrawn="1"/>
        </p:nvSpPr>
        <p:spPr bwMode="auto">
          <a:xfrm>
            <a:off x="8672923" y="3177512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0" name="Freeform 163"/>
          <p:cNvSpPr>
            <a:spLocks noChangeArrowheads="1"/>
          </p:cNvSpPr>
          <p:nvPr userDrawn="1"/>
        </p:nvSpPr>
        <p:spPr bwMode="auto">
          <a:xfrm>
            <a:off x="8199644" y="3177512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1" name="Freeform 164"/>
          <p:cNvSpPr>
            <a:spLocks noChangeArrowheads="1"/>
          </p:cNvSpPr>
          <p:nvPr userDrawn="1"/>
        </p:nvSpPr>
        <p:spPr bwMode="auto">
          <a:xfrm>
            <a:off x="7371966" y="3665803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2053" name="Picture 5" descr="Y:\MA27\ICONS\Zusatzicons\Unspecific\WMF\IconUnspecific_076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7" y="4576620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:\MA27\ICONS\Zusatzicons\Unspecific\WMF\IconUnspecific_080-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2" y="4582602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Y:\MA27\ICONS\Zusatzicons\Unspecific\WMF\IconUnspecific_084-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12" y="4598791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0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Project partnership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6762750" y="0"/>
            <a:ext cx="2381249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icture Placeholder 24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29479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18" name="Picture Placeholder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239053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19" name="Picture Placeholder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239053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0" name="Picture Placeholder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9053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1" name="Picture Placeholder 2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485793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2" name="Picture Placeholder 24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85793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3" name="Picture Placeholder 2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485793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4" name="Picture Placeholder 2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580446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6580446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7" name="Picture Placeholder 24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580446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968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Headlines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03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5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 smtClean="0"/>
              <a:t>FULL Image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26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4" y="1285875"/>
            <a:ext cx="4102100" cy="43815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Insert Diagram with a click</a:t>
            </a:r>
            <a:endParaRPr lang="en-GB" noProof="0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TiTle</a:t>
            </a:r>
            <a:r>
              <a:rPr lang="en-GB" noProof="0" dirty="0" smtClean="0"/>
              <a:t>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165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1285875"/>
            <a:ext cx="4330368" cy="40091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Insert Diagram with a 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93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5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47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to edit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500" b="0" kern="1200" spc="50" baseline="0" noProof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500" b="1" kern="1200" spc="50" baseline="0" noProof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500" b="0" kern="1200" spc="50" baseline="0" noProof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500" b="0" kern="1200" spc="50" baseline="0" noProof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6572" y="149227"/>
            <a:ext cx="1766780" cy="76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en-GB" sz="12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en-GB" sz="1200" b="0" noProof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168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814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49" r:id="rId2"/>
    <p:sldLayoutId id="2147483859" r:id="rId3"/>
    <p:sldLayoutId id="2147483850" r:id="rId4"/>
    <p:sldLayoutId id="2147483861" r:id="rId5"/>
    <p:sldLayoutId id="2147483847" r:id="rId6"/>
    <p:sldLayoutId id="2147483855" r:id="rId7"/>
    <p:sldLayoutId id="2147483854" r:id="rId8"/>
    <p:sldLayoutId id="2147483851" r:id="rId9"/>
    <p:sldLayoutId id="2147483852" r:id="rId10"/>
    <p:sldLayoutId id="2147483853" r:id="rId11"/>
    <p:sldLayoutId id="2147483856" r:id="rId12"/>
    <p:sldLayoutId id="2147483860" r:id="rId13"/>
    <p:sldLayoutId id="2147483857" r:id="rId14"/>
    <p:sldLayoutId id="2147483858" r:id="rId15"/>
    <p:sldLayoutId id="2147483800" r:id="rId16"/>
    <p:sldLayoutId id="2147483862" r:id="rId17"/>
    <p:sldLayoutId id="2147483864" r:id="rId18"/>
    <p:sldLayoutId id="2147483865" r:id="rId19"/>
    <p:sldLayoutId id="2147483866" r:id="rId20"/>
    <p:sldLayoutId id="2147483863" r:id="rId2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36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20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1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61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17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mtClean="0"/>
              <a:t>dfgdfg</a:t>
            </a:r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3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143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22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525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76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90722" y="1578758"/>
            <a:ext cx="430396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1600" dirty="0" smtClean="0">
                <a:latin typeface="Trebuchet MS" pitchFamily="34" charset="0"/>
                <a:ea typeface="Tahoma" pitchFamily="34" charset="0"/>
                <a:cs typeface="Raleway"/>
              </a:rPr>
              <a:t>Name</a:t>
            </a:r>
          </a:p>
          <a:p>
            <a:pPr>
              <a:defRPr/>
            </a:pPr>
            <a:r>
              <a:rPr lang="en-GB" sz="1600" dirty="0" smtClean="0">
                <a:latin typeface="Trebuchet MS" pitchFamily="34" charset="0"/>
                <a:ea typeface="Tahoma" pitchFamily="34" charset="0"/>
                <a:cs typeface="Raleway"/>
              </a:rPr>
              <a:t>Department</a:t>
            </a:r>
          </a:p>
          <a:p>
            <a:pPr>
              <a:defRPr/>
            </a:pPr>
            <a:r>
              <a:rPr lang="en-GB" sz="1600" dirty="0" smtClean="0">
                <a:latin typeface="Trebuchet MS" pitchFamily="34" charset="0"/>
                <a:ea typeface="Tahoma" pitchFamily="34" charset="0"/>
                <a:cs typeface="Raleway"/>
              </a:rPr>
              <a:t>Project Acronym</a:t>
            </a:r>
            <a:endParaRPr lang="en-GB" sz="1600" dirty="0"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90722" y="3560752"/>
            <a:ext cx="23112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1600" dirty="0" smtClean="0">
                <a:latin typeface="Trebuchet MS" pitchFamily="34" charset="0"/>
                <a:cs typeface="Raleway"/>
              </a:rPr>
              <a:t>+00 0 000 00 00-00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0722" y="3138666"/>
            <a:ext cx="33779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1600" dirty="0" smtClean="0">
                <a:latin typeface="Trebuchet MS" pitchFamily="34" charset="0"/>
                <a:ea typeface="Tahoma" pitchFamily="34" charset="0"/>
                <a:cs typeface="Raleway"/>
              </a:rPr>
              <a:t>info@acronym.com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19" name="Freeform 27"/>
          <p:cNvSpPr>
            <a:spLocks noEditPoints="1"/>
          </p:cNvSpPr>
          <p:nvPr/>
        </p:nvSpPr>
        <p:spPr bwMode="auto">
          <a:xfrm>
            <a:off x="1626677" y="3211599"/>
            <a:ext cx="224685" cy="136242"/>
          </a:xfrm>
          <a:custGeom>
            <a:avLst/>
            <a:gdLst>
              <a:gd name="T0" fmla="*/ 0 w 229"/>
              <a:gd name="T1" fmla="*/ 0 h 137"/>
              <a:gd name="T2" fmla="*/ 0 w 229"/>
              <a:gd name="T3" fmla="*/ 3 h 137"/>
              <a:gd name="T4" fmla="*/ 0 w 229"/>
              <a:gd name="T5" fmla="*/ 134 h 137"/>
              <a:gd name="T6" fmla="*/ 0 w 229"/>
              <a:gd name="T7" fmla="*/ 137 h 137"/>
              <a:gd name="T8" fmla="*/ 229 w 229"/>
              <a:gd name="T9" fmla="*/ 137 h 137"/>
              <a:gd name="T10" fmla="*/ 229 w 229"/>
              <a:gd name="T11" fmla="*/ 134 h 137"/>
              <a:gd name="T12" fmla="*/ 229 w 229"/>
              <a:gd name="T13" fmla="*/ 3 h 137"/>
              <a:gd name="T14" fmla="*/ 229 w 229"/>
              <a:gd name="T15" fmla="*/ 0 h 137"/>
              <a:gd name="T16" fmla="*/ 0 w 229"/>
              <a:gd name="T17" fmla="*/ 0 h 137"/>
              <a:gd name="T18" fmla="*/ 209 w 229"/>
              <a:gd name="T19" fmla="*/ 121 h 137"/>
              <a:gd name="T20" fmla="*/ 153 w 229"/>
              <a:gd name="T21" fmla="*/ 69 h 137"/>
              <a:gd name="T22" fmla="*/ 209 w 229"/>
              <a:gd name="T23" fmla="*/ 16 h 137"/>
              <a:gd name="T24" fmla="*/ 209 w 229"/>
              <a:gd name="T25" fmla="*/ 121 h 137"/>
              <a:gd name="T26" fmla="*/ 16 w 229"/>
              <a:gd name="T27" fmla="*/ 16 h 137"/>
              <a:gd name="T28" fmla="*/ 72 w 229"/>
              <a:gd name="T29" fmla="*/ 69 h 137"/>
              <a:gd name="T30" fmla="*/ 16 w 229"/>
              <a:gd name="T31" fmla="*/ 121 h 137"/>
              <a:gd name="T32" fmla="*/ 16 w 229"/>
              <a:gd name="T33" fmla="*/ 16 h 137"/>
              <a:gd name="T34" fmla="*/ 42 w 229"/>
              <a:gd name="T35" fmla="*/ 121 h 137"/>
              <a:gd name="T36" fmla="*/ 88 w 229"/>
              <a:gd name="T37" fmla="*/ 78 h 137"/>
              <a:gd name="T38" fmla="*/ 117 w 229"/>
              <a:gd name="T39" fmla="*/ 108 h 137"/>
              <a:gd name="T40" fmla="*/ 144 w 229"/>
              <a:gd name="T41" fmla="*/ 78 h 137"/>
              <a:gd name="T42" fmla="*/ 190 w 229"/>
              <a:gd name="T43" fmla="*/ 121 h 137"/>
              <a:gd name="T44" fmla="*/ 42 w 229"/>
              <a:gd name="T45" fmla="*/ 121 h 137"/>
              <a:gd name="T46" fmla="*/ 134 w 229"/>
              <a:gd name="T47" fmla="*/ 69 h 137"/>
              <a:gd name="T48" fmla="*/ 117 w 229"/>
              <a:gd name="T49" fmla="*/ 85 h 137"/>
              <a:gd name="T50" fmla="*/ 101 w 229"/>
              <a:gd name="T51" fmla="*/ 69 h 137"/>
              <a:gd name="T52" fmla="*/ 88 w 229"/>
              <a:gd name="T53" fmla="*/ 59 h 137"/>
              <a:gd name="T54" fmla="*/ 42 w 229"/>
              <a:gd name="T55" fmla="*/ 16 h 137"/>
              <a:gd name="T56" fmla="*/ 190 w 229"/>
              <a:gd name="T57" fmla="*/ 16 h 137"/>
              <a:gd name="T58" fmla="*/ 144 w 229"/>
              <a:gd name="T59" fmla="*/ 59 h 137"/>
              <a:gd name="T60" fmla="*/ 134 w 229"/>
              <a:gd name="T61" fmla="*/ 69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9" h="137">
                <a:moveTo>
                  <a:pt x="0" y="0"/>
                </a:moveTo>
                <a:lnTo>
                  <a:pt x="0" y="3"/>
                </a:lnTo>
                <a:lnTo>
                  <a:pt x="0" y="134"/>
                </a:lnTo>
                <a:lnTo>
                  <a:pt x="0" y="137"/>
                </a:lnTo>
                <a:lnTo>
                  <a:pt x="229" y="137"/>
                </a:lnTo>
                <a:lnTo>
                  <a:pt x="229" y="134"/>
                </a:lnTo>
                <a:lnTo>
                  <a:pt x="229" y="3"/>
                </a:lnTo>
                <a:lnTo>
                  <a:pt x="229" y="0"/>
                </a:lnTo>
                <a:lnTo>
                  <a:pt x="0" y="0"/>
                </a:lnTo>
                <a:close/>
                <a:moveTo>
                  <a:pt x="209" y="121"/>
                </a:moveTo>
                <a:lnTo>
                  <a:pt x="153" y="69"/>
                </a:lnTo>
                <a:lnTo>
                  <a:pt x="209" y="16"/>
                </a:lnTo>
                <a:lnTo>
                  <a:pt x="209" y="121"/>
                </a:lnTo>
                <a:close/>
                <a:moveTo>
                  <a:pt x="16" y="16"/>
                </a:moveTo>
                <a:lnTo>
                  <a:pt x="72" y="69"/>
                </a:lnTo>
                <a:lnTo>
                  <a:pt x="16" y="121"/>
                </a:lnTo>
                <a:lnTo>
                  <a:pt x="16" y="16"/>
                </a:lnTo>
                <a:close/>
                <a:moveTo>
                  <a:pt x="42" y="121"/>
                </a:moveTo>
                <a:lnTo>
                  <a:pt x="88" y="78"/>
                </a:lnTo>
                <a:lnTo>
                  <a:pt x="117" y="108"/>
                </a:lnTo>
                <a:lnTo>
                  <a:pt x="144" y="78"/>
                </a:lnTo>
                <a:lnTo>
                  <a:pt x="190" y="121"/>
                </a:lnTo>
                <a:lnTo>
                  <a:pt x="42" y="121"/>
                </a:lnTo>
                <a:close/>
                <a:moveTo>
                  <a:pt x="134" y="69"/>
                </a:moveTo>
                <a:lnTo>
                  <a:pt x="117" y="85"/>
                </a:lnTo>
                <a:lnTo>
                  <a:pt x="101" y="69"/>
                </a:lnTo>
                <a:lnTo>
                  <a:pt x="88" y="59"/>
                </a:lnTo>
                <a:lnTo>
                  <a:pt x="42" y="16"/>
                </a:lnTo>
                <a:lnTo>
                  <a:pt x="190" y="16"/>
                </a:lnTo>
                <a:lnTo>
                  <a:pt x="144" y="59"/>
                </a:lnTo>
                <a:lnTo>
                  <a:pt x="134" y="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76794" tIns="38397" rIns="76794" bIns="38397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0" name="Freeform 130"/>
          <p:cNvSpPr>
            <a:spLocks noEditPoints="1"/>
          </p:cNvSpPr>
          <p:nvPr/>
        </p:nvSpPr>
        <p:spPr bwMode="auto">
          <a:xfrm>
            <a:off x="1608384" y="2777321"/>
            <a:ext cx="256121" cy="259594"/>
          </a:xfrm>
          <a:custGeom>
            <a:avLst/>
            <a:gdLst>
              <a:gd name="T0" fmla="*/ 0 w 67"/>
              <a:gd name="T1" fmla="*/ 34 h 67"/>
              <a:gd name="T2" fmla="*/ 67 w 67"/>
              <a:gd name="T3" fmla="*/ 34 h 67"/>
              <a:gd name="T4" fmla="*/ 34 w 67"/>
              <a:gd name="T5" fmla="*/ 63 h 67"/>
              <a:gd name="T6" fmla="*/ 34 w 67"/>
              <a:gd name="T7" fmla="*/ 49 h 67"/>
              <a:gd name="T8" fmla="*/ 35 w 67"/>
              <a:gd name="T9" fmla="*/ 63 h 67"/>
              <a:gd name="T10" fmla="*/ 26 w 67"/>
              <a:gd name="T11" fmla="*/ 62 h 67"/>
              <a:gd name="T12" fmla="*/ 19 w 67"/>
              <a:gd name="T13" fmla="*/ 53 h 67"/>
              <a:gd name="T14" fmla="*/ 4 w 67"/>
              <a:gd name="T15" fmla="*/ 32 h 67"/>
              <a:gd name="T16" fmla="*/ 17 w 67"/>
              <a:gd name="T17" fmla="*/ 19 h 67"/>
              <a:gd name="T18" fmla="*/ 4 w 67"/>
              <a:gd name="T19" fmla="*/ 32 h 67"/>
              <a:gd name="T20" fmla="*/ 46 w 67"/>
              <a:gd name="T21" fmla="*/ 17 h 67"/>
              <a:gd name="T22" fmla="*/ 22 w 67"/>
              <a:gd name="T23" fmla="*/ 17 h 67"/>
              <a:gd name="T24" fmla="*/ 35 w 67"/>
              <a:gd name="T25" fmla="*/ 4 h 67"/>
              <a:gd name="T26" fmla="*/ 54 w 67"/>
              <a:gd name="T27" fmla="*/ 12 h 67"/>
              <a:gd name="T28" fmla="*/ 43 w 67"/>
              <a:gd name="T29" fmla="*/ 5 h 67"/>
              <a:gd name="T30" fmla="*/ 13 w 67"/>
              <a:gd name="T31" fmla="*/ 12 h 67"/>
              <a:gd name="T32" fmla="*/ 18 w 67"/>
              <a:gd name="T33" fmla="*/ 15 h 67"/>
              <a:gd name="T34" fmla="*/ 34 w 67"/>
              <a:gd name="T35" fmla="*/ 23 h 67"/>
              <a:gd name="T36" fmla="*/ 50 w 67"/>
              <a:gd name="T37" fmla="*/ 32 h 67"/>
              <a:gd name="T38" fmla="*/ 20 w 67"/>
              <a:gd name="T39" fmla="*/ 20 h 67"/>
              <a:gd name="T40" fmla="*/ 48 w 67"/>
              <a:gd name="T41" fmla="*/ 47 h 67"/>
              <a:gd name="T42" fmla="*/ 21 w 67"/>
              <a:gd name="T43" fmla="*/ 47 h 67"/>
              <a:gd name="T44" fmla="*/ 50 w 67"/>
              <a:gd name="T45" fmla="*/ 36 h 67"/>
              <a:gd name="T46" fmla="*/ 54 w 67"/>
              <a:gd name="T47" fmla="*/ 55 h 67"/>
              <a:gd name="T48" fmla="*/ 50 w 67"/>
              <a:gd name="T49" fmla="*/ 53 h 67"/>
              <a:gd name="T50" fmla="*/ 54 w 67"/>
              <a:gd name="T51" fmla="*/ 36 h 67"/>
              <a:gd name="T52" fmla="*/ 57 w 67"/>
              <a:gd name="T53" fmla="*/ 52 h 67"/>
              <a:gd name="T54" fmla="*/ 54 w 67"/>
              <a:gd name="T55" fmla="*/ 32 h 67"/>
              <a:gd name="T56" fmla="*/ 57 w 67"/>
              <a:gd name="T57" fmla="*/ 15 h 67"/>
              <a:gd name="T58" fmla="*/ 54 w 67"/>
              <a:gd name="T59" fmla="*/ 32 h 67"/>
              <a:gd name="T60" fmla="*/ 14 w 67"/>
              <a:gd name="T61" fmla="*/ 36 h 67"/>
              <a:gd name="T62" fmla="*/ 11 w 67"/>
              <a:gd name="T63" fmla="*/ 5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67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2"/>
                  <a:pt x="15" y="67"/>
                  <a:pt x="34" y="67"/>
                </a:cubicBezTo>
                <a:cubicBezTo>
                  <a:pt x="52" y="67"/>
                  <a:pt x="67" y="52"/>
                  <a:pt x="67" y="34"/>
                </a:cubicBezTo>
                <a:cubicBezTo>
                  <a:pt x="67" y="15"/>
                  <a:pt x="52" y="0"/>
                  <a:pt x="34" y="0"/>
                </a:cubicBezTo>
                <a:close/>
                <a:moveTo>
                  <a:pt x="34" y="63"/>
                </a:moveTo>
                <a:cubicBezTo>
                  <a:pt x="29" y="60"/>
                  <a:pt x="25" y="56"/>
                  <a:pt x="22" y="51"/>
                </a:cubicBezTo>
                <a:cubicBezTo>
                  <a:pt x="26" y="50"/>
                  <a:pt x="30" y="49"/>
                  <a:pt x="34" y="49"/>
                </a:cubicBezTo>
                <a:cubicBezTo>
                  <a:pt x="38" y="49"/>
                  <a:pt x="42" y="50"/>
                  <a:pt x="46" y="51"/>
                </a:cubicBezTo>
                <a:cubicBezTo>
                  <a:pt x="43" y="56"/>
                  <a:pt x="40" y="60"/>
                  <a:pt x="35" y="63"/>
                </a:cubicBezTo>
                <a:cubicBezTo>
                  <a:pt x="35" y="63"/>
                  <a:pt x="34" y="63"/>
                  <a:pt x="34" y="63"/>
                </a:cubicBezTo>
                <a:close/>
                <a:moveTo>
                  <a:pt x="26" y="62"/>
                </a:moveTo>
                <a:cubicBezTo>
                  <a:pt x="21" y="61"/>
                  <a:pt x="17" y="59"/>
                  <a:pt x="13" y="55"/>
                </a:cubicBezTo>
                <a:cubicBezTo>
                  <a:pt x="15" y="54"/>
                  <a:pt x="17" y="53"/>
                  <a:pt x="19" y="53"/>
                </a:cubicBezTo>
                <a:cubicBezTo>
                  <a:pt x="21" y="56"/>
                  <a:pt x="23" y="60"/>
                  <a:pt x="26" y="62"/>
                </a:cubicBezTo>
                <a:close/>
                <a:moveTo>
                  <a:pt x="4" y="32"/>
                </a:moveTo>
                <a:cubicBezTo>
                  <a:pt x="4" y="25"/>
                  <a:pt x="7" y="19"/>
                  <a:pt x="10" y="15"/>
                </a:cubicBezTo>
                <a:cubicBezTo>
                  <a:pt x="12" y="16"/>
                  <a:pt x="14" y="18"/>
                  <a:pt x="17" y="19"/>
                </a:cubicBezTo>
                <a:cubicBezTo>
                  <a:pt x="15" y="23"/>
                  <a:pt x="14" y="27"/>
                  <a:pt x="14" y="32"/>
                </a:cubicBezTo>
                <a:lnTo>
                  <a:pt x="4" y="32"/>
                </a:lnTo>
                <a:close/>
                <a:moveTo>
                  <a:pt x="35" y="4"/>
                </a:moveTo>
                <a:cubicBezTo>
                  <a:pt x="40" y="7"/>
                  <a:pt x="44" y="12"/>
                  <a:pt x="46" y="17"/>
                </a:cubicBezTo>
                <a:cubicBezTo>
                  <a:pt x="42" y="18"/>
                  <a:pt x="38" y="19"/>
                  <a:pt x="34" y="19"/>
                </a:cubicBezTo>
                <a:cubicBezTo>
                  <a:pt x="30" y="19"/>
                  <a:pt x="26" y="18"/>
                  <a:pt x="22" y="17"/>
                </a:cubicBezTo>
                <a:cubicBezTo>
                  <a:pt x="25" y="11"/>
                  <a:pt x="29" y="7"/>
                  <a:pt x="34" y="4"/>
                </a:cubicBezTo>
                <a:cubicBezTo>
                  <a:pt x="34" y="4"/>
                  <a:pt x="35" y="4"/>
                  <a:pt x="35" y="4"/>
                </a:cubicBezTo>
                <a:close/>
                <a:moveTo>
                  <a:pt x="43" y="5"/>
                </a:moveTo>
                <a:cubicBezTo>
                  <a:pt x="47" y="7"/>
                  <a:pt x="51" y="9"/>
                  <a:pt x="54" y="12"/>
                </a:cubicBezTo>
                <a:cubicBezTo>
                  <a:pt x="53" y="13"/>
                  <a:pt x="52" y="14"/>
                  <a:pt x="50" y="15"/>
                </a:cubicBezTo>
                <a:cubicBezTo>
                  <a:pt x="48" y="11"/>
                  <a:pt x="46" y="8"/>
                  <a:pt x="43" y="5"/>
                </a:cubicBezTo>
                <a:close/>
                <a:moveTo>
                  <a:pt x="18" y="15"/>
                </a:moveTo>
                <a:cubicBezTo>
                  <a:pt x="16" y="14"/>
                  <a:pt x="15" y="13"/>
                  <a:pt x="13" y="12"/>
                </a:cubicBezTo>
                <a:cubicBezTo>
                  <a:pt x="17" y="8"/>
                  <a:pt x="21" y="6"/>
                  <a:pt x="26" y="5"/>
                </a:cubicBezTo>
                <a:cubicBezTo>
                  <a:pt x="23" y="8"/>
                  <a:pt x="20" y="11"/>
                  <a:pt x="18" y="15"/>
                </a:cubicBezTo>
                <a:close/>
                <a:moveTo>
                  <a:pt x="20" y="20"/>
                </a:moveTo>
                <a:cubicBezTo>
                  <a:pt x="25" y="22"/>
                  <a:pt x="29" y="23"/>
                  <a:pt x="34" y="23"/>
                </a:cubicBezTo>
                <a:cubicBezTo>
                  <a:pt x="39" y="23"/>
                  <a:pt x="44" y="22"/>
                  <a:pt x="48" y="20"/>
                </a:cubicBezTo>
                <a:cubicBezTo>
                  <a:pt x="49" y="24"/>
                  <a:pt x="50" y="28"/>
                  <a:pt x="50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28"/>
                  <a:pt x="19" y="24"/>
                  <a:pt x="20" y="20"/>
                </a:cubicBezTo>
                <a:close/>
                <a:moveTo>
                  <a:pt x="50" y="36"/>
                </a:moveTo>
                <a:cubicBezTo>
                  <a:pt x="50" y="40"/>
                  <a:pt x="49" y="44"/>
                  <a:pt x="48" y="47"/>
                </a:cubicBezTo>
                <a:cubicBezTo>
                  <a:pt x="43" y="46"/>
                  <a:pt x="39" y="45"/>
                  <a:pt x="34" y="45"/>
                </a:cubicBezTo>
                <a:cubicBezTo>
                  <a:pt x="29" y="45"/>
                  <a:pt x="25" y="46"/>
                  <a:pt x="21" y="47"/>
                </a:cubicBezTo>
                <a:cubicBezTo>
                  <a:pt x="19" y="44"/>
                  <a:pt x="18" y="40"/>
                  <a:pt x="18" y="36"/>
                </a:cubicBezTo>
                <a:lnTo>
                  <a:pt x="50" y="36"/>
                </a:lnTo>
                <a:close/>
                <a:moveTo>
                  <a:pt x="50" y="53"/>
                </a:moveTo>
                <a:cubicBezTo>
                  <a:pt x="51" y="53"/>
                  <a:pt x="53" y="54"/>
                  <a:pt x="54" y="55"/>
                </a:cubicBezTo>
                <a:cubicBezTo>
                  <a:pt x="51" y="58"/>
                  <a:pt x="47" y="60"/>
                  <a:pt x="43" y="62"/>
                </a:cubicBezTo>
                <a:cubicBezTo>
                  <a:pt x="46" y="59"/>
                  <a:pt x="48" y="56"/>
                  <a:pt x="50" y="53"/>
                </a:cubicBezTo>
                <a:close/>
                <a:moveTo>
                  <a:pt x="51" y="49"/>
                </a:moveTo>
                <a:cubicBezTo>
                  <a:pt x="53" y="45"/>
                  <a:pt x="54" y="40"/>
                  <a:pt x="54" y="36"/>
                </a:cubicBezTo>
                <a:cubicBezTo>
                  <a:pt x="63" y="36"/>
                  <a:pt x="63" y="36"/>
                  <a:pt x="63" y="36"/>
                </a:cubicBezTo>
                <a:cubicBezTo>
                  <a:pt x="63" y="42"/>
                  <a:pt x="61" y="48"/>
                  <a:pt x="57" y="52"/>
                </a:cubicBezTo>
                <a:cubicBezTo>
                  <a:pt x="55" y="51"/>
                  <a:pt x="53" y="50"/>
                  <a:pt x="51" y="49"/>
                </a:cubicBezTo>
                <a:close/>
                <a:moveTo>
                  <a:pt x="54" y="32"/>
                </a:moveTo>
                <a:cubicBezTo>
                  <a:pt x="54" y="27"/>
                  <a:pt x="53" y="23"/>
                  <a:pt x="52" y="19"/>
                </a:cubicBezTo>
                <a:cubicBezTo>
                  <a:pt x="54" y="18"/>
                  <a:pt x="55" y="17"/>
                  <a:pt x="57" y="15"/>
                </a:cubicBezTo>
                <a:cubicBezTo>
                  <a:pt x="61" y="20"/>
                  <a:pt x="63" y="25"/>
                  <a:pt x="63" y="32"/>
                </a:cubicBezTo>
                <a:lnTo>
                  <a:pt x="54" y="32"/>
                </a:lnTo>
                <a:close/>
                <a:moveTo>
                  <a:pt x="4" y="36"/>
                </a:moveTo>
                <a:cubicBezTo>
                  <a:pt x="14" y="36"/>
                  <a:pt x="14" y="36"/>
                  <a:pt x="14" y="36"/>
                </a:cubicBezTo>
                <a:cubicBezTo>
                  <a:pt x="14" y="40"/>
                  <a:pt x="15" y="45"/>
                  <a:pt x="17" y="49"/>
                </a:cubicBezTo>
                <a:cubicBezTo>
                  <a:pt x="15" y="50"/>
                  <a:pt x="13" y="51"/>
                  <a:pt x="11" y="53"/>
                </a:cubicBezTo>
                <a:cubicBezTo>
                  <a:pt x="7" y="48"/>
                  <a:pt x="4" y="42"/>
                  <a:pt x="4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76794" tIns="38397" rIns="76794" bIns="38397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0722" y="2759112"/>
            <a:ext cx="32780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1600" dirty="0">
                <a:latin typeface="Trebuchet MS" pitchFamily="34" charset="0"/>
                <a:ea typeface="Tahoma" pitchFamily="34" charset="0"/>
                <a:cs typeface="Raleway"/>
              </a:rPr>
              <a:t>www.interreg-central.eu/ENES-CE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45" name="Freeform 21"/>
          <p:cNvSpPr>
            <a:spLocks noEditPoints="1"/>
          </p:cNvSpPr>
          <p:nvPr/>
        </p:nvSpPr>
        <p:spPr bwMode="auto">
          <a:xfrm>
            <a:off x="1549990" y="1800471"/>
            <a:ext cx="356472" cy="361313"/>
          </a:xfrm>
          <a:custGeom>
            <a:avLst/>
            <a:gdLst>
              <a:gd name="T0" fmla="*/ 1331 w 1500"/>
              <a:gd name="T1" fmla="*/ 338 h 1500"/>
              <a:gd name="T2" fmla="*/ 1312 w 1500"/>
              <a:gd name="T3" fmla="*/ 94 h 1500"/>
              <a:gd name="T4" fmla="*/ 281 w 1500"/>
              <a:gd name="T5" fmla="*/ 0 h 1500"/>
              <a:gd name="T6" fmla="*/ 187 w 1500"/>
              <a:gd name="T7" fmla="*/ 318 h 1500"/>
              <a:gd name="T8" fmla="*/ 28 w 1500"/>
              <a:gd name="T9" fmla="*/ 525 h 1500"/>
              <a:gd name="T10" fmla="*/ 0 w 1500"/>
              <a:gd name="T11" fmla="*/ 656 h 1500"/>
              <a:gd name="T12" fmla="*/ 141 w 1500"/>
              <a:gd name="T13" fmla="*/ 797 h 1500"/>
              <a:gd name="T14" fmla="*/ 234 w 1500"/>
              <a:gd name="T15" fmla="*/ 1500 h 1500"/>
              <a:gd name="T16" fmla="*/ 1359 w 1500"/>
              <a:gd name="T17" fmla="*/ 1406 h 1500"/>
              <a:gd name="T18" fmla="*/ 1359 w 1500"/>
              <a:gd name="T19" fmla="*/ 797 h 1500"/>
              <a:gd name="T20" fmla="*/ 1500 w 1500"/>
              <a:gd name="T21" fmla="*/ 609 h 1500"/>
              <a:gd name="T22" fmla="*/ 1219 w 1500"/>
              <a:gd name="T23" fmla="*/ 94 h 1500"/>
              <a:gd name="T24" fmla="*/ 281 w 1500"/>
              <a:gd name="T25" fmla="*/ 281 h 1500"/>
              <a:gd name="T26" fmla="*/ 281 w 1500"/>
              <a:gd name="T27" fmla="*/ 94 h 1500"/>
              <a:gd name="T28" fmla="*/ 478 w 1500"/>
              <a:gd name="T29" fmla="*/ 703 h 1500"/>
              <a:gd name="T30" fmla="*/ 469 w 1500"/>
              <a:gd name="T31" fmla="*/ 375 h 1500"/>
              <a:gd name="T32" fmla="*/ 478 w 1500"/>
              <a:gd name="T33" fmla="*/ 703 h 1500"/>
              <a:gd name="T34" fmla="*/ 727 w 1500"/>
              <a:gd name="T35" fmla="*/ 375 h 1500"/>
              <a:gd name="T36" fmla="*/ 527 w 1500"/>
              <a:gd name="T37" fmla="*/ 703 h 1500"/>
              <a:gd name="T38" fmla="*/ 773 w 1500"/>
              <a:gd name="T39" fmla="*/ 375 h 1500"/>
              <a:gd name="T40" fmla="*/ 973 w 1500"/>
              <a:gd name="T41" fmla="*/ 703 h 1500"/>
              <a:gd name="T42" fmla="*/ 773 w 1500"/>
              <a:gd name="T43" fmla="*/ 375 h 1500"/>
              <a:gd name="T44" fmla="*/ 1031 w 1500"/>
              <a:gd name="T45" fmla="*/ 375 h 1500"/>
              <a:gd name="T46" fmla="*/ 1022 w 1500"/>
              <a:gd name="T47" fmla="*/ 703 h 1500"/>
              <a:gd name="T48" fmla="*/ 94 w 1500"/>
              <a:gd name="T49" fmla="*/ 656 h 1500"/>
              <a:gd name="T50" fmla="*/ 103 w 1500"/>
              <a:gd name="T51" fmla="*/ 581 h 1500"/>
              <a:gd name="T52" fmla="*/ 281 w 1500"/>
              <a:gd name="T53" fmla="*/ 375 h 1500"/>
              <a:gd name="T54" fmla="*/ 227 w 1500"/>
              <a:gd name="T55" fmla="*/ 703 h 1500"/>
              <a:gd name="T56" fmla="*/ 94 w 1500"/>
              <a:gd name="T57" fmla="*/ 656 h 1500"/>
              <a:gd name="T58" fmla="*/ 586 w 1500"/>
              <a:gd name="T59" fmla="*/ 1406 h 1500"/>
              <a:gd name="T60" fmla="*/ 937 w 1500"/>
              <a:gd name="T61" fmla="*/ 938 h 1500"/>
              <a:gd name="T62" fmla="*/ 1266 w 1500"/>
              <a:gd name="T63" fmla="*/ 1406 h 1500"/>
              <a:gd name="T64" fmla="*/ 984 w 1500"/>
              <a:gd name="T65" fmla="*/ 938 h 1500"/>
              <a:gd name="T66" fmla="*/ 586 w 1500"/>
              <a:gd name="T67" fmla="*/ 891 h 1500"/>
              <a:gd name="T68" fmla="*/ 539 w 1500"/>
              <a:gd name="T69" fmla="*/ 1406 h 1500"/>
              <a:gd name="T70" fmla="*/ 234 w 1500"/>
              <a:gd name="T71" fmla="*/ 797 h 1500"/>
              <a:gd name="T72" fmla="*/ 1266 w 1500"/>
              <a:gd name="T73" fmla="*/ 1406 h 1500"/>
              <a:gd name="T74" fmla="*/ 1359 w 1500"/>
              <a:gd name="T75" fmla="*/ 703 h 1500"/>
              <a:gd name="T76" fmla="*/ 1085 w 1500"/>
              <a:gd name="T77" fmla="*/ 375 h 1500"/>
              <a:gd name="T78" fmla="*/ 1219 w 1500"/>
              <a:gd name="T79" fmla="*/ 375 h 1500"/>
              <a:gd name="T80" fmla="*/ 1397 w 1500"/>
              <a:gd name="T81" fmla="*/ 581 h 1500"/>
              <a:gd name="T82" fmla="*/ 1406 w 1500"/>
              <a:gd name="T83" fmla="*/ 656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00" h="1500">
                <a:moveTo>
                  <a:pt x="1472" y="525"/>
                </a:moveTo>
                <a:cubicBezTo>
                  <a:pt x="1331" y="338"/>
                  <a:pt x="1331" y="338"/>
                  <a:pt x="1331" y="338"/>
                </a:cubicBezTo>
                <a:cubicBezTo>
                  <a:pt x="1326" y="330"/>
                  <a:pt x="1319" y="324"/>
                  <a:pt x="1312" y="318"/>
                </a:cubicBezTo>
                <a:cubicBezTo>
                  <a:pt x="1312" y="94"/>
                  <a:pt x="1312" y="94"/>
                  <a:pt x="1312" y="94"/>
                </a:cubicBezTo>
                <a:cubicBezTo>
                  <a:pt x="1312" y="42"/>
                  <a:pt x="1271" y="0"/>
                  <a:pt x="1219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29" y="0"/>
                  <a:pt x="187" y="42"/>
                  <a:pt x="187" y="94"/>
                </a:cubicBezTo>
                <a:cubicBezTo>
                  <a:pt x="187" y="318"/>
                  <a:pt x="187" y="318"/>
                  <a:pt x="187" y="318"/>
                </a:cubicBezTo>
                <a:cubicBezTo>
                  <a:pt x="181" y="324"/>
                  <a:pt x="174" y="330"/>
                  <a:pt x="169" y="338"/>
                </a:cubicBezTo>
                <a:cubicBezTo>
                  <a:pt x="28" y="525"/>
                  <a:pt x="28" y="525"/>
                  <a:pt x="28" y="525"/>
                </a:cubicBezTo>
                <a:cubicBezTo>
                  <a:pt x="10" y="549"/>
                  <a:pt x="0" y="579"/>
                  <a:pt x="0" y="609"/>
                </a:cubicBezTo>
                <a:cubicBezTo>
                  <a:pt x="0" y="656"/>
                  <a:pt x="0" y="656"/>
                  <a:pt x="0" y="656"/>
                </a:cubicBezTo>
                <a:cubicBezTo>
                  <a:pt x="0" y="734"/>
                  <a:pt x="63" y="797"/>
                  <a:pt x="141" y="797"/>
                </a:cubicBezTo>
                <a:cubicBezTo>
                  <a:pt x="141" y="797"/>
                  <a:pt x="141" y="797"/>
                  <a:pt x="141" y="797"/>
                </a:cubicBezTo>
                <a:cubicBezTo>
                  <a:pt x="141" y="1406"/>
                  <a:pt x="141" y="1406"/>
                  <a:pt x="141" y="1406"/>
                </a:cubicBezTo>
                <a:cubicBezTo>
                  <a:pt x="141" y="1458"/>
                  <a:pt x="183" y="1500"/>
                  <a:pt x="234" y="1500"/>
                </a:cubicBezTo>
                <a:cubicBezTo>
                  <a:pt x="1266" y="1500"/>
                  <a:pt x="1266" y="1500"/>
                  <a:pt x="1266" y="1500"/>
                </a:cubicBezTo>
                <a:cubicBezTo>
                  <a:pt x="1317" y="1500"/>
                  <a:pt x="1359" y="1458"/>
                  <a:pt x="1359" y="1406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437" y="797"/>
                  <a:pt x="1500" y="734"/>
                  <a:pt x="1500" y="656"/>
                </a:cubicBezTo>
                <a:cubicBezTo>
                  <a:pt x="1500" y="609"/>
                  <a:pt x="1500" y="609"/>
                  <a:pt x="1500" y="609"/>
                </a:cubicBezTo>
                <a:cubicBezTo>
                  <a:pt x="1500" y="579"/>
                  <a:pt x="1490" y="549"/>
                  <a:pt x="1472" y="525"/>
                </a:cubicBezTo>
                <a:close/>
                <a:moveTo>
                  <a:pt x="1219" y="94"/>
                </a:moveTo>
                <a:cubicBezTo>
                  <a:pt x="1219" y="281"/>
                  <a:pt x="1219" y="281"/>
                  <a:pt x="1219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94"/>
                  <a:pt x="281" y="94"/>
                  <a:pt x="281" y="94"/>
                </a:cubicBezTo>
                <a:lnTo>
                  <a:pt x="1219" y="94"/>
                </a:lnTo>
                <a:close/>
                <a:moveTo>
                  <a:pt x="478" y="703"/>
                </a:moveTo>
                <a:cubicBezTo>
                  <a:pt x="281" y="703"/>
                  <a:pt x="281" y="703"/>
                  <a:pt x="281" y="703"/>
                </a:cubicBezTo>
                <a:cubicBezTo>
                  <a:pt x="469" y="375"/>
                  <a:pt x="469" y="375"/>
                  <a:pt x="469" y="375"/>
                </a:cubicBezTo>
                <a:cubicBezTo>
                  <a:pt x="572" y="375"/>
                  <a:pt x="572" y="375"/>
                  <a:pt x="572" y="375"/>
                </a:cubicBezTo>
                <a:lnTo>
                  <a:pt x="478" y="703"/>
                </a:lnTo>
                <a:close/>
                <a:moveTo>
                  <a:pt x="620" y="375"/>
                </a:moveTo>
                <a:cubicBezTo>
                  <a:pt x="727" y="375"/>
                  <a:pt x="727" y="375"/>
                  <a:pt x="727" y="375"/>
                </a:cubicBezTo>
                <a:cubicBezTo>
                  <a:pt x="727" y="703"/>
                  <a:pt x="727" y="703"/>
                  <a:pt x="727" y="703"/>
                </a:cubicBezTo>
                <a:cubicBezTo>
                  <a:pt x="527" y="703"/>
                  <a:pt x="527" y="703"/>
                  <a:pt x="527" y="703"/>
                </a:cubicBezTo>
                <a:lnTo>
                  <a:pt x="620" y="375"/>
                </a:lnTo>
                <a:close/>
                <a:moveTo>
                  <a:pt x="773" y="375"/>
                </a:moveTo>
                <a:cubicBezTo>
                  <a:pt x="880" y="375"/>
                  <a:pt x="880" y="375"/>
                  <a:pt x="880" y="375"/>
                </a:cubicBezTo>
                <a:cubicBezTo>
                  <a:pt x="973" y="703"/>
                  <a:pt x="973" y="703"/>
                  <a:pt x="973" y="703"/>
                </a:cubicBezTo>
                <a:cubicBezTo>
                  <a:pt x="773" y="703"/>
                  <a:pt x="773" y="703"/>
                  <a:pt x="773" y="703"/>
                </a:cubicBezTo>
                <a:lnTo>
                  <a:pt x="773" y="375"/>
                </a:lnTo>
                <a:close/>
                <a:moveTo>
                  <a:pt x="928" y="375"/>
                </a:moveTo>
                <a:cubicBezTo>
                  <a:pt x="1031" y="375"/>
                  <a:pt x="1031" y="375"/>
                  <a:pt x="1031" y="375"/>
                </a:cubicBezTo>
                <a:cubicBezTo>
                  <a:pt x="1219" y="703"/>
                  <a:pt x="1219" y="703"/>
                  <a:pt x="1219" y="703"/>
                </a:cubicBezTo>
                <a:cubicBezTo>
                  <a:pt x="1022" y="703"/>
                  <a:pt x="1022" y="703"/>
                  <a:pt x="1022" y="703"/>
                </a:cubicBezTo>
                <a:lnTo>
                  <a:pt x="928" y="375"/>
                </a:lnTo>
                <a:close/>
                <a:moveTo>
                  <a:pt x="94" y="656"/>
                </a:moveTo>
                <a:cubicBezTo>
                  <a:pt x="94" y="609"/>
                  <a:pt x="94" y="609"/>
                  <a:pt x="94" y="609"/>
                </a:cubicBezTo>
                <a:cubicBezTo>
                  <a:pt x="94" y="599"/>
                  <a:pt x="97" y="589"/>
                  <a:pt x="103" y="581"/>
                </a:cubicBezTo>
                <a:cubicBezTo>
                  <a:pt x="244" y="394"/>
                  <a:pt x="244" y="394"/>
                  <a:pt x="244" y="394"/>
                </a:cubicBezTo>
                <a:cubicBezTo>
                  <a:pt x="253" y="382"/>
                  <a:pt x="266" y="375"/>
                  <a:pt x="281" y="375"/>
                </a:cubicBezTo>
                <a:cubicBezTo>
                  <a:pt x="415" y="375"/>
                  <a:pt x="415" y="375"/>
                  <a:pt x="415" y="375"/>
                </a:cubicBezTo>
                <a:cubicBezTo>
                  <a:pt x="227" y="703"/>
                  <a:pt x="227" y="703"/>
                  <a:pt x="227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15" y="703"/>
                  <a:pt x="94" y="682"/>
                  <a:pt x="94" y="656"/>
                </a:cubicBezTo>
                <a:close/>
                <a:moveTo>
                  <a:pt x="937" y="1406"/>
                </a:moveTo>
                <a:cubicBezTo>
                  <a:pt x="586" y="1406"/>
                  <a:pt x="586" y="1406"/>
                  <a:pt x="586" y="1406"/>
                </a:cubicBezTo>
                <a:cubicBezTo>
                  <a:pt x="586" y="938"/>
                  <a:pt x="586" y="938"/>
                  <a:pt x="586" y="938"/>
                </a:cubicBezTo>
                <a:cubicBezTo>
                  <a:pt x="937" y="938"/>
                  <a:pt x="937" y="938"/>
                  <a:pt x="937" y="938"/>
                </a:cubicBezTo>
                <a:lnTo>
                  <a:pt x="937" y="1406"/>
                </a:lnTo>
                <a:close/>
                <a:moveTo>
                  <a:pt x="1266" y="1406"/>
                </a:moveTo>
                <a:cubicBezTo>
                  <a:pt x="984" y="1406"/>
                  <a:pt x="984" y="1406"/>
                  <a:pt x="984" y="1406"/>
                </a:cubicBezTo>
                <a:cubicBezTo>
                  <a:pt x="984" y="938"/>
                  <a:pt x="984" y="938"/>
                  <a:pt x="984" y="938"/>
                </a:cubicBezTo>
                <a:cubicBezTo>
                  <a:pt x="984" y="912"/>
                  <a:pt x="963" y="891"/>
                  <a:pt x="937" y="891"/>
                </a:cubicBezTo>
                <a:cubicBezTo>
                  <a:pt x="586" y="891"/>
                  <a:pt x="586" y="891"/>
                  <a:pt x="586" y="891"/>
                </a:cubicBezTo>
                <a:cubicBezTo>
                  <a:pt x="560" y="891"/>
                  <a:pt x="539" y="912"/>
                  <a:pt x="539" y="938"/>
                </a:cubicBezTo>
                <a:cubicBezTo>
                  <a:pt x="539" y="1406"/>
                  <a:pt x="539" y="1406"/>
                  <a:pt x="539" y="1406"/>
                </a:cubicBezTo>
                <a:cubicBezTo>
                  <a:pt x="234" y="1406"/>
                  <a:pt x="234" y="1406"/>
                  <a:pt x="234" y="1406"/>
                </a:cubicBezTo>
                <a:cubicBezTo>
                  <a:pt x="234" y="797"/>
                  <a:pt x="234" y="797"/>
                  <a:pt x="234" y="797"/>
                </a:cubicBezTo>
                <a:cubicBezTo>
                  <a:pt x="1266" y="797"/>
                  <a:pt x="1266" y="797"/>
                  <a:pt x="1266" y="797"/>
                </a:cubicBezTo>
                <a:lnTo>
                  <a:pt x="1266" y="1406"/>
                </a:lnTo>
                <a:close/>
                <a:moveTo>
                  <a:pt x="1406" y="656"/>
                </a:moveTo>
                <a:cubicBezTo>
                  <a:pt x="1406" y="682"/>
                  <a:pt x="1385" y="703"/>
                  <a:pt x="1359" y="703"/>
                </a:cubicBezTo>
                <a:cubicBezTo>
                  <a:pt x="1273" y="703"/>
                  <a:pt x="1273" y="703"/>
                  <a:pt x="1273" y="703"/>
                </a:cubicBezTo>
                <a:cubicBezTo>
                  <a:pt x="1085" y="375"/>
                  <a:pt x="1085" y="375"/>
                  <a:pt x="1085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34" y="375"/>
                  <a:pt x="1247" y="382"/>
                  <a:pt x="1256" y="394"/>
                </a:cubicBezTo>
                <a:cubicBezTo>
                  <a:pt x="1397" y="581"/>
                  <a:pt x="1397" y="581"/>
                  <a:pt x="1397" y="581"/>
                </a:cubicBezTo>
                <a:cubicBezTo>
                  <a:pt x="1403" y="589"/>
                  <a:pt x="1406" y="599"/>
                  <a:pt x="1406" y="609"/>
                </a:cubicBezTo>
                <a:lnTo>
                  <a:pt x="1406" y="6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38405" tIns="19202" rIns="38405" bIns="19202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46" name="Freeform 76"/>
          <p:cNvSpPr>
            <a:spLocks noChangeArrowheads="1"/>
          </p:cNvSpPr>
          <p:nvPr/>
        </p:nvSpPr>
        <p:spPr bwMode="auto">
          <a:xfrm>
            <a:off x="1674819" y="3552117"/>
            <a:ext cx="151429" cy="266129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wrap="none" lIns="38405" tIns="19202" rIns="38405" bIns="19202" anchor="ctr"/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TextBox 16"/>
          <p:cNvSpPr txBox="1"/>
          <p:nvPr/>
        </p:nvSpPr>
        <p:spPr>
          <a:xfrm>
            <a:off x="2190722" y="4342894"/>
            <a:ext cx="533828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1600" dirty="0" smtClean="0">
                <a:latin typeface="Trebuchet MS" pitchFamily="34" charset="0"/>
                <a:cs typeface="Raleway"/>
              </a:rPr>
              <a:t>facebook.com/Acronym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2190722" y="4715666"/>
            <a:ext cx="533828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1600" dirty="0" smtClean="0">
                <a:latin typeface="Trebuchet MS" pitchFamily="34" charset="0"/>
                <a:cs typeface="Raleway"/>
              </a:rPr>
              <a:t>linkedin.com/in/acronym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2190722" y="5099070"/>
            <a:ext cx="533828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1600" dirty="0" smtClean="0">
                <a:latin typeface="Trebuchet MS" pitchFamily="34" charset="0"/>
                <a:cs typeface="Raleway"/>
              </a:rPr>
              <a:t>twitter.com/acronym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pic>
        <p:nvPicPr>
          <p:cNvPr id="1036" name="Picture 12" descr="\\ISTORAGE\-Print\MA27\Powerpoint\rep\linkedin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677" y="5113182"/>
            <a:ext cx="258763" cy="236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7" name="Picture 13" descr="\\ISTORAGE\-Print\MA27\Powerpoint\rep\twitter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44" y="4760274"/>
            <a:ext cx="258763" cy="201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8" name="Picture 14" descr="\\ISTORAGE\-Print\MA27\Powerpoint\rep\facebook.e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620" y="4342111"/>
            <a:ext cx="123825" cy="258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824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53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9" name="Bildplatzhalter 8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0" name="Bildplatzhalter 9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1" name="Bildplatzhalter 10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2" name="Bildplatzhalter 11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3" name="Bildplatzhalter 12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14" name="Bildplatzhalter 13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5" name="Bildplatzhalter 1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16" name="Bildplatzhalter 15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7" name="Bildplatzhalter 16"/>
          <p:cNvSpPr>
            <a:spLocks noGrp="1"/>
          </p:cNvSpPr>
          <p:nvPr>
            <p:ph type="pic" sz="quarter" idx="32"/>
          </p:nvPr>
        </p:nvSpPr>
        <p:spPr/>
      </p:sp>
    </p:spTree>
    <p:extLst>
      <p:ext uri="{BB962C8B-B14F-4D97-AF65-F5344CB8AC3E}">
        <p14:creationId xmlns:p14="http://schemas.microsoft.com/office/powerpoint/2010/main" val="161645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3569" y="1411452"/>
            <a:ext cx="4135437" cy="39703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GB" sz="1600" smtClean="0">
                <a:latin typeface="Trebuchet MS" pitchFamily="34" charset="0"/>
                <a:ea typeface="Tahoma" pitchFamily="34" charset="0"/>
                <a:cs typeface="Raleway"/>
              </a:rPr>
              <a:t>Make the complete Agenda</a:t>
            </a:r>
          </a:p>
          <a:p>
            <a:pPr algn="r">
              <a:lnSpc>
                <a:spcPct val="150000"/>
              </a:lnSpc>
              <a:defRPr/>
            </a:pPr>
            <a:endParaRPr lang="en-GB" sz="1600" smtClean="0">
              <a:latin typeface="Trebuchet MS" pitchFamily="34" charset="0"/>
              <a:ea typeface="Tahoma" pitchFamily="34" charset="0"/>
              <a:cs typeface="Raleway"/>
            </a:endParaRPr>
          </a:p>
          <a:p>
            <a:pPr algn="r">
              <a:lnSpc>
                <a:spcPct val="150000"/>
              </a:lnSpc>
              <a:defRPr/>
            </a:pPr>
            <a:endParaRPr lang="en-GB" sz="1600" smtClean="0">
              <a:latin typeface="Trebuchet MS" pitchFamily="34" charset="0"/>
              <a:ea typeface="Tahoma" pitchFamily="34" charset="0"/>
              <a:cs typeface="Raleway"/>
            </a:endParaRPr>
          </a:p>
          <a:p>
            <a:pPr algn="r">
              <a:lnSpc>
                <a:spcPct val="150000"/>
              </a:lnSpc>
              <a:defRPr/>
            </a:pPr>
            <a:r>
              <a:rPr lang="en-GB" sz="1600" smtClean="0">
                <a:latin typeface="Trebuchet MS" pitchFamily="34" charset="0"/>
                <a:ea typeface="Tahoma" pitchFamily="34" charset="0"/>
                <a:cs typeface="Raleway"/>
              </a:rPr>
              <a:t>Copy </a:t>
            </a:r>
            <a:r>
              <a:rPr lang="en-GB" sz="1600" b="1" smtClean="0">
                <a:latin typeface="Trebuchet MS" pitchFamily="34" charset="0"/>
                <a:ea typeface="Tahoma" pitchFamily="34" charset="0"/>
                <a:cs typeface="Raleway"/>
              </a:rPr>
              <a:t>this</a:t>
            </a:r>
            <a:r>
              <a:rPr lang="en-GB" sz="1600" smtClean="0">
                <a:latin typeface="Trebuchet MS" pitchFamily="34" charset="0"/>
                <a:ea typeface="Tahoma" pitchFamily="34" charset="0"/>
                <a:cs typeface="Raleway"/>
              </a:rPr>
              <a:t> slide to the new position</a:t>
            </a:r>
          </a:p>
          <a:p>
            <a:pPr algn="r">
              <a:lnSpc>
                <a:spcPct val="150000"/>
              </a:lnSpc>
              <a:defRPr/>
            </a:pPr>
            <a:endParaRPr lang="en-GB" sz="1600" smtClean="0">
              <a:latin typeface="Trebuchet MS" pitchFamily="34" charset="0"/>
              <a:ea typeface="Tahoma" pitchFamily="34" charset="0"/>
              <a:cs typeface="Raleway"/>
            </a:endParaRPr>
          </a:p>
          <a:p>
            <a:pPr algn="r">
              <a:lnSpc>
                <a:spcPct val="150000"/>
              </a:lnSpc>
              <a:defRPr/>
            </a:pPr>
            <a:endParaRPr lang="en-GB" sz="1600" smtClean="0">
              <a:latin typeface="Trebuchet MS" pitchFamily="34" charset="0"/>
              <a:ea typeface="Tahoma" pitchFamily="34" charset="0"/>
              <a:cs typeface="Raleway"/>
            </a:endParaRPr>
          </a:p>
          <a:p>
            <a:pPr algn="r">
              <a:lnSpc>
                <a:spcPct val="150000"/>
              </a:lnSpc>
              <a:defRPr/>
            </a:pPr>
            <a:r>
              <a:rPr lang="en-GB" sz="1600" smtClean="0">
                <a:latin typeface="Trebuchet MS" pitchFamily="34" charset="0"/>
                <a:ea typeface="Tahoma" pitchFamily="34" charset="0"/>
                <a:cs typeface="Raleway"/>
              </a:rPr>
              <a:t>Change the colors of </a:t>
            </a:r>
            <a:r>
              <a:rPr lang="en-GB" sz="1600" b="1" smtClean="0">
                <a:latin typeface="Trebuchet MS" pitchFamily="34" charset="0"/>
                <a:ea typeface="Tahoma" pitchFamily="34" charset="0"/>
                <a:cs typeface="Raleway"/>
              </a:rPr>
              <a:t>all</a:t>
            </a:r>
            <a:r>
              <a:rPr lang="en-GB" sz="1600" smtClean="0">
                <a:latin typeface="Trebuchet MS" pitchFamily="34" charset="0"/>
                <a:ea typeface="Tahoma" pitchFamily="34" charset="0"/>
                <a:cs typeface="Raleway"/>
              </a:rPr>
              <a:t> agenda points to grey </a:t>
            </a:r>
            <a:r>
              <a:rPr lang="en-GB" sz="1600" b="1" smtClean="0">
                <a:latin typeface="Trebuchet MS" pitchFamily="34" charset="0"/>
                <a:ea typeface="Tahoma" pitchFamily="34" charset="0"/>
                <a:cs typeface="Raleway"/>
              </a:rPr>
              <a:t>BUT</a:t>
            </a:r>
            <a:r>
              <a:rPr lang="en-GB" sz="1600" smtClean="0">
                <a:latin typeface="Trebuchet MS" pitchFamily="34" charset="0"/>
                <a:ea typeface="Tahoma" pitchFamily="34" charset="0"/>
                <a:cs typeface="Raleway"/>
              </a:rPr>
              <a:t> the current which starts next</a:t>
            </a:r>
            <a:br>
              <a:rPr lang="en-GB" sz="1600" smtClean="0">
                <a:latin typeface="Trebuchet MS" pitchFamily="34" charset="0"/>
                <a:ea typeface="Tahoma" pitchFamily="34" charset="0"/>
                <a:cs typeface="Raleway"/>
              </a:rPr>
            </a:br>
            <a:r>
              <a:rPr lang="en-GB" sz="1200" smtClean="0">
                <a:latin typeface="Trebuchet MS" pitchFamily="34" charset="0"/>
                <a:ea typeface="Tahoma" pitchFamily="34" charset="0"/>
                <a:cs typeface="Raleway"/>
              </a:rPr>
              <a:t>(example on the right = „Part3“)</a:t>
            </a:r>
          </a:p>
          <a:p>
            <a:pPr algn="r">
              <a:lnSpc>
                <a:spcPct val="150000"/>
              </a:lnSpc>
              <a:defRPr/>
            </a:pPr>
            <a:endParaRPr lang="en-GB" sz="1600" smtClean="0">
              <a:latin typeface="Trebuchet MS" pitchFamily="34" charset="0"/>
              <a:ea typeface="Tahoma" pitchFamily="34" charset="0"/>
              <a:cs typeface="Raleway"/>
            </a:endParaRPr>
          </a:p>
          <a:p>
            <a:pPr algn="r">
              <a:lnSpc>
                <a:spcPct val="150000"/>
              </a:lnSpc>
              <a:defRPr/>
            </a:pPr>
            <a:r>
              <a:rPr lang="en-GB" sz="1600" smtClean="0">
                <a:latin typeface="Trebuchet MS" pitchFamily="34" charset="0"/>
                <a:ea typeface="Tahoma" pitchFamily="34" charset="0"/>
                <a:cs typeface="Raleway"/>
              </a:rPr>
              <a:t>Repeat…</a:t>
            </a:r>
            <a:endParaRPr lang="en-GB" sz="1600"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 TUTORIAL</a:t>
            </a:r>
            <a:endParaRPr lang="en-GB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4432300" y="1329278"/>
            <a:ext cx="873347" cy="872529"/>
          </a:xfrm>
          <a:prstGeom prst="rect">
            <a:avLst/>
          </a:prstGeo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1000" smtClean="0"/>
              <a:t>Part 1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5383616" y="1329278"/>
            <a:ext cx="873347" cy="872529"/>
          </a:xfrm>
          <a:prstGeom prst="rect">
            <a:avLst/>
          </a:prstGeo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1000" smtClean="0"/>
              <a:t>Part 2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6320761" y="1329278"/>
            <a:ext cx="873347" cy="872529"/>
          </a:xfrm>
          <a:prstGeom prst="rect">
            <a:avLst/>
          </a:prstGeo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1000" smtClean="0"/>
              <a:t>Part 3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6320760" y="2269511"/>
            <a:ext cx="873347" cy="872529"/>
          </a:xfrm>
          <a:prstGeom prst="rect">
            <a:avLst/>
          </a:prstGeo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1000" smtClean="0"/>
              <a:t>Part 4</a:t>
            </a:r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7272076" y="2269511"/>
            <a:ext cx="873347" cy="872529"/>
          </a:xfrm>
          <a:prstGeom prst="rect">
            <a:avLst/>
          </a:prstGeo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1000" smtClean="0"/>
              <a:t>Part 5</a:t>
            </a:r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4432299" y="3655962"/>
            <a:ext cx="873347" cy="872529"/>
          </a:xfrm>
          <a:prstGeom prst="rect">
            <a:avLst/>
          </a:prstGeom>
          <a:solidFill>
            <a:schemeClr val="bg2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1000" smtClean="0"/>
              <a:t>Part 1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5383615" y="3655962"/>
            <a:ext cx="873347" cy="872529"/>
          </a:xfrm>
          <a:prstGeom prst="rect">
            <a:avLst/>
          </a:prstGeom>
          <a:solidFill>
            <a:schemeClr val="bg2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1000" smtClean="0"/>
              <a:t>Part 2</a:t>
            </a:r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6320760" y="3655962"/>
            <a:ext cx="873347" cy="872529"/>
          </a:xfrm>
          <a:prstGeom prst="rect">
            <a:avLst/>
          </a:prstGeo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1000" smtClean="0"/>
              <a:t>Part 3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6320759" y="4596195"/>
            <a:ext cx="873347" cy="872529"/>
          </a:xfrm>
          <a:prstGeom prst="rect">
            <a:avLst/>
          </a:prstGeom>
          <a:solidFill>
            <a:schemeClr val="bg2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1000" smtClean="0"/>
              <a:t>Part 4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7272075" y="4596195"/>
            <a:ext cx="873347" cy="872529"/>
          </a:xfrm>
          <a:prstGeom prst="rect">
            <a:avLst/>
          </a:prstGeom>
          <a:solidFill>
            <a:schemeClr val="bg2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1000" smtClean="0"/>
              <a:t>Part 5</a:t>
            </a:r>
          </a:p>
        </p:txBody>
      </p:sp>
    </p:spTree>
    <p:extLst>
      <p:ext uri="{BB962C8B-B14F-4D97-AF65-F5344CB8AC3E}">
        <p14:creationId xmlns:p14="http://schemas.microsoft.com/office/powerpoint/2010/main" val="405764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84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7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00155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15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96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grammplatzhalter 7"/>
          <p:cNvSpPr>
            <a:spLocks noGrp="1"/>
          </p:cNvSpPr>
          <p:nvPr>
            <p:ph type="chart" sz="quarter" idx="14"/>
          </p:nvPr>
        </p:nvSpPr>
        <p:spPr/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33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grammplatzhalter 4"/>
          <p:cNvSpPr>
            <a:spLocks noGrp="1"/>
          </p:cNvSpPr>
          <p:nvPr>
            <p:ph type="chart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13825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centralEurope</Template>
  <TotalTime>8</TotalTime>
  <Words>65</Words>
  <Application>Microsoft Office PowerPoint</Application>
  <PresentationFormat>Diaprojekcija na zaslonu (4:3)</PresentationFormat>
  <Paragraphs>31</Paragraphs>
  <Slides>21</Slides>
  <Notes>1</Notes>
  <HiddenSlides>1</HiddenSlides>
  <MMClips>0</MMClips>
  <ScaleCrop>false</ScaleCrop>
  <HeadingPairs>
    <vt:vector size="6" baseType="variant">
      <vt:variant>
        <vt:lpstr>Uporabljene pisave</vt:lpstr>
      </vt:variant>
      <vt:variant>
        <vt:i4>9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31" baseType="lpstr">
      <vt:lpstr>Arial</vt:lpstr>
      <vt:lpstr>Gill Sans</vt:lpstr>
      <vt:lpstr>Lato Light</vt:lpstr>
      <vt:lpstr>Raleway</vt:lpstr>
      <vt:lpstr>Raleway Light</vt:lpstr>
      <vt:lpstr>Tahoma</vt:lpstr>
      <vt:lpstr>Trebuchet MS</vt:lpstr>
      <vt:lpstr>Wingdings</vt:lpstr>
      <vt:lpstr>Wingdings 2</vt:lpstr>
      <vt:lpstr>CentralEurope_iService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AGENDA TUTORIAL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Phunk</dc:creator>
  <cp:lastModifiedBy>Štefan Matjašič</cp:lastModifiedBy>
  <cp:revision>1933</cp:revision>
  <dcterms:created xsi:type="dcterms:W3CDTF">2014-11-12T21:47:38Z</dcterms:created>
  <dcterms:modified xsi:type="dcterms:W3CDTF">2019-05-14T10:19:49Z</dcterms:modified>
</cp:coreProperties>
</file>