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2" r:id="rId1"/>
  </p:sldMasterIdLst>
  <p:notesMasterIdLst>
    <p:notesMasterId r:id="rId6"/>
  </p:notesMasterIdLst>
  <p:handoutMasterIdLst>
    <p:handoutMasterId r:id="rId7"/>
  </p:handoutMasterIdLst>
  <p:sldIdLst>
    <p:sldId id="658" r:id="rId2"/>
    <p:sldId id="694" r:id="rId3"/>
    <p:sldId id="693" r:id="rId4"/>
    <p:sldId id="695" r:id="rId5"/>
  </p:sldIdLst>
  <p:sldSz cx="9144000" cy="5143500" type="screen16x9"/>
  <p:notesSz cx="6858000" cy="9144000"/>
  <p:defaultTextStyle>
    <a:defPPr>
      <a:defRPr lang="en-US"/>
    </a:defPPr>
    <a:lvl1pPr marL="0" algn="l" defTabSz="767942" rtl="0" eaLnBrk="1" latinLnBrk="0" hangingPunct="1">
      <a:defRPr sz="1500" kern="1200">
        <a:solidFill>
          <a:schemeClr val="tx1"/>
        </a:solidFill>
        <a:latin typeface="+mn-lt"/>
        <a:ea typeface="+mn-ea"/>
        <a:cs typeface="+mn-cs"/>
      </a:defRPr>
    </a:lvl1pPr>
    <a:lvl2pPr marL="383971" algn="l" defTabSz="767942" rtl="0" eaLnBrk="1" latinLnBrk="0" hangingPunct="1">
      <a:defRPr sz="1500" kern="1200">
        <a:solidFill>
          <a:schemeClr val="tx1"/>
        </a:solidFill>
        <a:latin typeface="+mn-lt"/>
        <a:ea typeface="+mn-ea"/>
        <a:cs typeface="+mn-cs"/>
      </a:defRPr>
    </a:lvl2pPr>
    <a:lvl3pPr marL="767942" algn="l" defTabSz="767942" rtl="0" eaLnBrk="1" latinLnBrk="0" hangingPunct="1">
      <a:defRPr sz="1500" kern="1200">
        <a:solidFill>
          <a:schemeClr val="tx1"/>
        </a:solidFill>
        <a:latin typeface="+mn-lt"/>
        <a:ea typeface="+mn-ea"/>
        <a:cs typeface="+mn-cs"/>
      </a:defRPr>
    </a:lvl3pPr>
    <a:lvl4pPr marL="1151913" algn="l" defTabSz="767942" rtl="0" eaLnBrk="1" latinLnBrk="0" hangingPunct="1">
      <a:defRPr sz="1500" kern="1200">
        <a:solidFill>
          <a:schemeClr val="tx1"/>
        </a:solidFill>
        <a:latin typeface="+mn-lt"/>
        <a:ea typeface="+mn-ea"/>
        <a:cs typeface="+mn-cs"/>
      </a:defRPr>
    </a:lvl4pPr>
    <a:lvl5pPr marL="1535885" algn="l" defTabSz="767942" rtl="0" eaLnBrk="1" latinLnBrk="0" hangingPunct="1">
      <a:defRPr sz="1500" kern="1200">
        <a:solidFill>
          <a:schemeClr val="tx1"/>
        </a:solidFill>
        <a:latin typeface="+mn-lt"/>
        <a:ea typeface="+mn-ea"/>
        <a:cs typeface="+mn-cs"/>
      </a:defRPr>
    </a:lvl5pPr>
    <a:lvl6pPr marL="1919856" algn="l" defTabSz="767942" rtl="0" eaLnBrk="1" latinLnBrk="0" hangingPunct="1">
      <a:defRPr sz="1500" kern="1200">
        <a:solidFill>
          <a:schemeClr val="tx1"/>
        </a:solidFill>
        <a:latin typeface="+mn-lt"/>
        <a:ea typeface="+mn-ea"/>
        <a:cs typeface="+mn-cs"/>
      </a:defRPr>
    </a:lvl6pPr>
    <a:lvl7pPr marL="2303827" algn="l" defTabSz="767942" rtl="0" eaLnBrk="1" latinLnBrk="0" hangingPunct="1">
      <a:defRPr sz="1500" kern="1200">
        <a:solidFill>
          <a:schemeClr val="tx1"/>
        </a:solidFill>
        <a:latin typeface="+mn-lt"/>
        <a:ea typeface="+mn-ea"/>
        <a:cs typeface="+mn-cs"/>
      </a:defRPr>
    </a:lvl7pPr>
    <a:lvl8pPr marL="2687798" algn="l" defTabSz="767942" rtl="0" eaLnBrk="1" latinLnBrk="0" hangingPunct="1">
      <a:defRPr sz="1500" kern="1200">
        <a:solidFill>
          <a:schemeClr val="tx1"/>
        </a:solidFill>
        <a:latin typeface="+mn-lt"/>
        <a:ea typeface="+mn-ea"/>
        <a:cs typeface="+mn-cs"/>
      </a:defRPr>
    </a:lvl8pPr>
    <a:lvl9pPr marL="3071770" algn="l" defTabSz="767942" rtl="0" eaLnBrk="1" latinLnBrk="0" hangingPunct="1">
      <a:defRPr sz="1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0">
          <p15:clr>
            <a:srgbClr val="A4A3A4"/>
          </p15:clr>
        </p15:guide>
        <p15:guide id="2" orient="horz">
          <p15:clr>
            <a:srgbClr val="A4A3A4"/>
          </p15:clr>
        </p15:guide>
        <p15:guide id="3" pos="5480">
          <p15:clr>
            <a:srgbClr val="A4A3A4"/>
          </p15:clr>
        </p15:guide>
        <p15:guide id="4" pos="2792">
          <p15:clr>
            <a:srgbClr val="A4A3A4"/>
          </p15:clr>
        </p15:guide>
        <p15:guide id="5" pos="1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93A5"/>
    <a:srgbClr val="7494A4"/>
    <a:srgbClr val="77726B"/>
    <a:srgbClr val="67635D"/>
    <a:srgbClr val="000000"/>
    <a:srgbClr val="B78B02"/>
    <a:srgbClr val="F10F21"/>
    <a:srgbClr val="DEA902"/>
    <a:srgbClr val="D09E02"/>
    <a:srgbClr val="1E27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16EFD3-0EF8-46C1-A937-609E5AA55DDF}" v="812" dt="2021-05-04T12:54:11.065"/>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67" autoAdjust="0"/>
    <p:restoredTop sz="81250" autoAdjust="0"/>
  </p:normalViewPr>
  <p:slideViewPr>
    <p:cSldViewPr snapToGrid="0" snapToObjects="1">
      <p:cViewPr varScale="1">
        <p:scale>
          <a:sx n="88" d="100"/>
          <a:sy n="88" d="100"/>
        </p:scale>
        <p:origin x="76" y="112"/>
      </p:cViewPr>
      <p:guideLst>
        <p:guide orient="horz" pos="3230"/>
        <p:guide orient="horz"/>
        <p:guide pos="5480"/>
        <p:guide pos="2792"/>
        <p:guide pos="18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02" d="100"/>
          <a:sy n="102" d="100"/>
        </p:scale>
        <p:origin x="-351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otr Pawelec" userId="a470c3dd-3011-4c9c-b452-ed553d8e5d2a" providerId="ADAL" clId="{7416EFD3-0EF8-46C1-A937-609E5AA55DDF}"/>
    <pc:docChg chg="undo redo custSel addSld delSld modSld">
      <pc:chgData name="Piotr Pawelec" userId="a470c3dd-3011-4c9c-b452-ed553d8e5d2a" providerId="ADAL" clId="{7416EFD3-0EF8-46C1-A937-609E5AA55DDF}" dt="2021-05-04T12:54:41.770" v="1275" actId="14100"/>
      <pc:docMkLst>
        <pc:docMk/>
      </pc:docMkLst>
      <pc:sldChg chg="modSp del">
        <pc:chgData name="Piotr Pawelec" userId="a470c3dd-3011-4c9c-b452-ed553d8e5d2a" providerId="ADAL" clId="{7416EFD3-0EF8-46C1-A937-609E5AA55DDF}" dt="2021-05-04T12:01:01.813" v="230" actId="2696"/>
        <pc:sldMkLst>
          <pc:docMk/>
          <pc:sldMk cId="2038847837" sldId="683"/>
        </pc:sldMkLst>
        <pc:spChg chg="mod">
          <ac:chgData name="Piotr Pawelec" userId="a470c3dd-3011-4c9c-b452-ed553d8e5d2a" providerId="ADAL" clId="{7416EFD3-0EF8-46C1-A937-609E5AA55DDF}" dt="2021-05-04T12:00:49.249" v="229" actId="6549"/>
          <ac:spMkLst>
            <pc:docMk/>
            <pc:sldMk cId="2038847837" sldId="683"/>
            <ac:spMk id="14" creationId="{00000000-0000-0000-0000-000000000000}"/>
          </ac:spMkLst>
        </pc:spChg>
      </pc:sldChg>
      <pc:sldChg chg="del">
        <pc:chgData name="Piotr Pawelec" userId="a470c3dd-3011-4c9c-b452-ed553d8e5d2a" providerId="ADAL" clId="{7416EFD3-0EF8-46C1-A937-609E5AA55DDF}" dt="2021-05-04T12:37:40.090" v="967" actId="2696"/>
        <pc:sldMkLst>
          <pc:docMk/>
          <pc:sldMk cId="3256941358" sldId="692"/>
        </pc:sldMkLst>
      </pc:sldChg>
      <pc:sldChg chg="addSp modSp mod">
        <pc:chgData name="Piotr Pawelec" userId="a470c3dd-3011-4c9c-b452-ed553d8e5d2a" providerId="ADAL" clId="{7416EFD3-0EF8-46C1-A937-609E5AA55DDF}" dt="2021-05-04T12:43:51.350" v="979" actId="1076"/>
        <pc:sldMkLst>
          <pc:docMk/>
          <pc:sldMk cId="1704861953" sldId="693"/>
        </pc:sldMkLst>
        <pc:spChg chg="add mod">
          <ac:chgData name="Piotr Pawelec" userId="a470c3dd-3011-4c9c-b452-ed553d8e5d2a" providerId="ADAL" clId="{7416EFD3-0EF8-46C1-A937-609E5AA55DDF}" dt="2021-05-04T12:36:26.270" v="963" actId="20577"/>
          <ac:spMkLst>
            <pc:docMk/>
            <pc:sldMk cId="1704861953" sldId="693"/>
            <ac:spMk id="4" creationId="{B6646D69-F544-498A-BDC9-ADFDE5D448CD}"/>
          </ac:spMkLst>
        </pc:spChg>
        <pc:spChg chg="mod">
          <ac:chgData name="Piotr Pawelec" userId="a470c3dd-3011-4c9c-b452-ed553d8e5d2a" providerId="ADAL" clId="{7416EFD3-0EF8-46C1-A937-609E5AA55DDF}" dt="2021-05-04T12:30:15.007" v="488" actId="20577"/>
          <ac:spMkLst>
            <pc:docMk/>
            <pc:sldMk cId="1704861953" sldId="693"/>
            <ac:spMk id="14" creationId="{00000000-0000-0000-0000-000000000000}"/>
          </ac:spMkLst>
        </pc:spChg>
        <pc:spChg chg="mod">
          <ac:chgData name="Piotr Pawelec" userId="a470c3dd-3011-4c9c-b452-ed553d8e5d2a" providerId="ADAL" clId="{7416EFD3-0EF8-46C1-A937-609E5AA55DDF}" dt="2021-05-04T12:34:28.485" v="782" actId="20577"/>
          <ac:spMkLst>
            <pc:docMk/>
            <pc:sldMk cId="1704861953" sldId="693"/>
            <ac:spMk id="15" creationId="{00000000-0000-0000-0000-000000000000}"/>
          </ac:spMkLst>
        </pc:spChg>
        <pc:picChg chg="add mod">
          <ac:chgData name="Piotr Pawelec" userId="a470c3dd-3011-4c9c-b452-ed553d8e5d2a" providerId="ADAL" clId="{7416EFD3-0EF8-46C1-A937-609E5AA55DDF}" dt="2021-05-04T12:37:29.885" v="966" actId="1076"/>
          <ac:picMkLst>
            <pc:docMk/>
            <pc:sldMk cId="1704861953" sldId="693"/>
            <ac:picMk id="3" creationId="{2459F2D9-9A1A-4699-9AF0-DF1D72D2C498}"/>
          </ac:picMkLst>
        </pc:picChg>
        <pc:picChg chg="add mod">
          <ac:chgData name="Piotr Pawelec" userId="a470c3dd-3011-4c9c-b452-ed553d8e5d2a" providerId="ADAL" clId="{7416EFD3-0EF8-46C1-A937-609E5AA55DDF}" dt="2021-05-04T12:43:51.350" v="979" actId="1076"/>
          <ac:picMkLst>
            <pc:docMk/>
            <pc:sldMk cId="1704861953" sldId="693"/>
            <ac:picMk id="6" creationId="{9573365B-3D6A-4CA8-AC2B-49CC64154D5D}"/>
          </ac:picMkLst>
        </pc:picChg>
      </pc:sldChg>
      <pc:sldChg chg="addSp delSp modSp mod">
        <pc:chgData name="Piotr Pawelec" userId="a470c3dd-3011-4c9c-b452-ed553d8e5d2a" providerId="ADAL" clId="{7416EFD3-0EF8-46C1-A937-609E5AA55DDF}" dt="2021-05-04T12:28:05.744" v="429" actId="1076"/>
        <pc:sldMkLst>
          <pc:docMk/>
          <pc:sldMk cId="212545835" sldId="694"/>
        </pc:sldMkLst>
        <pc:spChg chg="mod">
          <ac:chgData name="Piotr Pawelec" userId="a470c3dd-3011-4c9c-b452-ed553d8e5d2a" providerId="ADAL" clId="{7416EFD3-0EF8-46C1-A937-609E5AA55DDF}" dt="2021-05-04T12:23:43.861" v="394" actId="113"/>
          <ac:spMkLst>
            <pc:docMk/>
            <pc:sldMk cId="212545835" sldId="694"/>
            <ac:spMk id="4" creationId="{C24E12FA-CE30-4956-AA95-D6E46A131836}"/>
          </ac:spMkLst>
        </pc:spChg>
        <pc:spChg chg="add mod">
          <ac:chgData name="Piotr Pawelec" userId="a470c3dd-3011-4c9c-b452-ed553d8e5d2a" providerId="ADAL" clId="{7416EFD3-0EF8-46C1-A937-609E5AA55DDF}" dt="2021-05-04T12:23:36.180" v="392" actId="1076"/>
          <ac:spMkLst>
            <pc:docMk/>
            <pc:sldMk cId="212545835" sldId="694"/>
            <ac:spMk id="7" creationId="{6F48214B-E556-4169-A7C7-144C19DA4A19}"/>
          </ac:spMkLst>
        </pc:spChg>
        <pc:spChg chg="add mod">
          <ac:chgData name="Piotr Pawelec" userId="a470c3dd-3011-4c9c-b452-ed553d8e5d2a" providerId="ADAL" clId="{7416EFD3-0EF8-46C1-A937-609E5AA55DDF}" dt="2021-05-04T12:25:55.711" v="423" actId="14100"/>
          <ac:spMkLst>
            <pc:docMk/>
            <pc:sldMk cId="212545835" sldId="694"/>
            <ac:spMk id="10" creationId="{2D6EF952-8925-470A-A732-A5C159682015}"/>
          </ac:spMkLst>
        </pc:spChg>
        <pc:spChg chg="add mod">
          <ac:chgData name="Piotr Pawelec" userId="a470c3dd-3011-4c9c-b452-ed553d8e5d2a" providerId="ADAL" clId="{7416EFD3-0EF8-46C1-A937-609E5AA55DDF}" dt="2021-05-04T12:23:51.172" v="395" actId="113"/>
          <ac:spMkLst>
            <pc:docMk/>
            <pc:sldMk cId="212545835" sldId="694"/>
            <ac:spMk id="11" creationId="{667DFD37-93A3-46F3-96C0-EF1864B753DE}"/>
          </ac:spMkLst>
        </pc:spChg>
        <pc:spChg chg="add mod">
          <ac:chgData name="Piotr Pawelec" userId="a470c3dd-3011-4c9c-b452-ed553d8e5d2a" providerId="ADAL" clId="{7416EFD3-0EF8-46C1-A937-609E5AA55DDF}" dt="2021-05-04T12:24:32.317" v="419" actId="1076"/>
          <ac:spMkLst>
            <pc:docMk/>
            <pc:sldMk cId="212545835" sldId="694"/>
            <ac:spMk id="13" creationId="{4EBBAF3A-2449-4FDF-8D52-0D1190567789}"/>
          </ac:spMkLst>
        </pc:spChg>
        <pc:spChg chg="add mod">
          <ac:chgData name="Piotr Pawelec" userId="a470c3dd-3011-4c9c-b452-ed553d8e5d2a" providerId="ADAL" clId="{7416EFD3-0EF8-46C1-A937-609E5AA55DDF}" dt="2021-05-04T12:24:28.893" v="418" actId="1076"/>
          <ac:spMkLst>
            <pc:docMk/>
            <pc:sldMk cId="212545835" sldId="694"/>
            <ac:spMk id="14" creationId="{9BD6FE78-FF3C-438A-A569-0C77FBD39F8E}"/>
          </ac:spMkLst>
        </pc:spChg>
        <pc:graphicFrameChg chg="del mod modGraphic">
          <ac:chgData name="Piotr Pawelec" userId="a470c3dd-3011-4c9c-b452-ed553d8e5d2a" providerId="ADAL" clId="{7416EFD3-0EF8-46C1-A937-609E5AA55DDF}" dt="2021-05-04T11:56:33.095" v="209" actId="478"/>
          <ac:graphicFrameMkLst>
            <pc:docMk/>
            <pc:sldMk cId="212545835" sldId="694"/>
            <ac:graphicFrameMk id="5" creationId="{77C33710-4735-45FA-901E-23D81EB0BA62}"/>
          </ac:graphicFrameMkLst>
        </pc:graphicFrameChg>
        <pc:picChg chg="add mod">
          <ac:chgData name="Piotr Pawelec" userId="a470c3dd-3011-4c9c-b452-ed553d8e5d2a" providerId="ADAL" clId="{7416EFD3-0EF8-46C1-A937-609E5AA55DDF}" dt="2021-05-04T11:57:48.121" v="216" actId="1076"/>
          <ac:picMkLst>
            <pc:docMk/>
            <pc:sldMk cId="212545835" sldId="694"/>
            <ac:picMk id="6" creationId="{0D920740-8E0C-4707-9C53-28EFD7BF4292}"/>
          </ac:picMkLst>
        </pc:picChg>
        <pc:picChg chg="add mod">
          <ac:chgData name="Piotr Pawelec" userId="a470c3dd-3011-4c9c-b452-ed553d8e5d2a" providerId="ADAL" clId="{7416EFD3-0EF8-46C1-A937-609E5AA55DDF}" dt="2021-05-04T12:26:01.884" v="424" actId="1076"/>
          <ac:picMkLst>
            <pc:docMk/>
            <pc:sldMk cId="212545835" sldId="694"/>
            <ac:picMk id="9" creationId="{D4038FE2-4416-44FD-AED5-F9BBA7115653}"/>
          </ac:picMkLst>
        </pc:picChg>
        <pc:picChg chg="add mod">
          <ac:chgData name="Piotr Pawelec" userId="a470c3dd-3011-4c9c-b452-ed553d8e5d2a" providerId="ADAL" clId="{7416EFD3-0EF8-46C1-A937-609E5AA55DDF}" dt="2021-05-04T12:28:05.744" v="429" actId="1076"/>
          <ac:picMkLst>
            <pc:docMk/>
            <pc:sldMk cId="212545835" sldId="694"/>
            <ac:picMk id="15" creationId="{DD8B25CB-414A-46E7-8C37-36E9D1CDE3DF}"/>
          </ac:picMkLst>
        </pc:picChg>
        <pc:picChg chg="add mod">
          <ac:chgData name="Piotr Pawelec" userId="a470c3dd-3011-4c9c-b452-ed553d8e5d2a" providerId="ADAL" clId="{7416EFD3-0EF8-46C1-A937-609E5AA55DDF}" dt="2021-05-04T12:00:22.421" v="227" actId="1076"/>
          <ac:picMkLst>
            <pc:docMk/>
            <pc:sldMk cId="212545835" sldId="694"/>
            <ac:picMk id="1026" creationId="{33EE76FB-A268-43EF-AD6D-125BA7842EF9}"/>
          </ac:picMkLst>
        </pc:picChg>
        <pc:picChg chg="add mod">
          <ac:chgData name="Piotr Pawelec" userId="a470c3dd-3011-4c9c-b452-ed553d8e5d2a" providerId="ADAL" clId="{7416EFD3-0EF8-46C1-A937-609E5AA55DDF}" dt="2021-05-04T12:00:24.589" v="228" actId="1076"/>
          <ac:picMkLst>
            <pc:docMk/>
            <pc:sldMk cId="212545835" sldId="694"/>
            <ac:picMk id="1028" creationId="{FFB85431-16D2-418C-BD19-982CA93ECF0C}"/>
          </ac:picMkLst>
        </pc:picChg>
        <pc:picChg chg="add mod">
          <ac:chgData name="Piotr Pawelec" userId="a470c3dd-3011-4c9c-b452-ed553d8e5d2a" providerId="ADAL" clId="{7416EFD3-0EF8-46C1-A937-609E5AA55DDF}" dt="2021-05-04T12:00:10.862" v="224" actId="1076"/>
          <ac:picMkLst>
            <pc:docMk/>
            <pc:sldMk cId="212545835" sldId="694"/>
            <ac:picMk id="1030" creationId="{4C2BFB24-CD3F-48D9-B6D3-3A7AC6ADF6F1}"/>
          </ac:picMkLst>
        </pc:picChg>
        <pc:picChg chg="add mod">
          <ac:chgData name="Piotr Pawelec" userId="a470c3dd-3011-4c9c-b452-ed553d8e5d2a" providerId="ADAL" clId="{7416EFD3-0EF8-46C1-A937-609E5AA55DDF}" dt="2021-05-04T12:00:12.853" v="225" actId="1076"/>
          <ac:picMkLst>
            <pc:docMk/>
            <pc:sldMk cId="212545835" sldId="694"/>
            <ac:picMk id="1032" creationId="{FAF0AC90-F9A9-4CB2-A351-992EE0CB4239}"/>
          </ac:picMkLst>
        </pc:picChg>
      </pc:sldChg>
      <pc:sldChg chg="addSp delSp modSp new mod modClrScheme chgLayout">
        <pc:chgData name="Piotr Pawelec" userId="a470c3dd-3011-4c9c-b452-ed553d8e5d2a" providerId="ADAL" clId="{7416EFD3-0EF8-46C1-A937-609E5AA55DDF}" dt="2021-05-04T12:54:41.770" v="1275" actId="14100"/>
        <pc:sldMkLst>
          <pc:docMk/>
          <pc:sldMk cId="2034822154" sldId="695"/>
        </pc:sldMkLst>
        <pc:spChg chg="del mod ord">
          <ac:chgData name="Piotr Pawelec" userId="a470c3dd-3011-4c9c-b452-ed553d8e5d2a" providerId="ADAL" clId="{7416EFD3-0EF8-46C1-A937-609E5AA55DDF}" dt="2021-05-04T12:40:23.128" v="969" actId="700"/>
          <ac:spMkLst>
            <pc:docMk/>
            <pc:sldMk cId="2034822154" sldId="695"/>
            <ac:spMk id="2" creationId="{70FA8EAC-468F-4948-B412-094F65394FDC}"/>
          </ac:spMkLst>
        </pc:spChg>
        <pc:spChg chg="del mod ord">
          <ac:chgData name="Piotr Pawelec" userId="a470c3dd-3011-4c9c-b452-ed553d8e5d2a" providerId="ADAL" clId="{7416EFD3-0EF8-46C1-A937-609E5AA55DDF}" dt="2021-05-04T12:40:23.128" v="969" actId="700"/>
          <ac:spMkLst>
            <pc:docMk/>
            <pc:sldMk cId="2034822154" sldId="695"/>
            <ac:spMk id="3" creationId="{7493953E-5DC7-4909-9B86-361F02D9168A}"/>
          </ac:spMkLst>
        </pc:spChg>
        <pc:spChg chg="del mod ord">
          <ac:chgData name="Piotr Pawelec" userId="a470c3dd-3011-4c9c-b452-ed553d8e5d2a" providerId="ADAL" clId="{7416EFD3-0EF8-46C1-A937-609E5AA55DDF}" dt="2021-05-04T12:40:23.128" v="969" actId="700"/>
          <ac:spMkLst>
            <pc:docMk/>
            <pc:sldMk cId="2034822154" sldId="695"/>
            <ac:spMk id="4" creationId="{49C9D6F3-9475-4CB7-AA4E-2AECBA16DBE4}"/>
          </ac:spMkLst>
        </pc:spChg>
        <pc:spChg chg="add del mod ord">
          <ac:chgData name="Piotr Pawelec" userId="a470c3dd-3011-4c9c-b452-ed553d8e5d2a" providerId="ADAL" clId="{7416EFD3-0EF8-46C1-A937-609E5AA55DDF}" dt="2021-05-04T12:40:48.371" v="971" actId="700"/>
          <ac:spMkLst>
            <pc:docMk/>
            <pc:sldMk cId="2034822154" sldId="695"/>
            <ac:spMk id="5" creationId="{A1B91A62-8D57-4534-80D7-1C8C8A80743D}"/>
          </ac:spMkLst>
        </pc:spChg>
        <pc:spChg chg="add del mod ord">
          <ac:chgData name="Piotr Pawelec" userId="a470c3dd-3011-4c9c-b452-ed553d8e5d2a" providerId="ADAL" clId="{7416EFD3-0EF8-46C1-A937-609E5AA55DDF}" dt="2021-05-04T12:40:48.371" v="971" actId="700"/>
          <ac:spMkLst>
            <pc:docMk/>
            <pc:sldMk cId="2034822154" sldId="695"/>
            <ac:spMk id="6" creationId="{5D909474-3465-4D3E-9B27-C69FA2625019}"/>
          </ac:spMkLst>
        </pc:spChg>
        <pc:spChg chg="add del mod ord">
          <ac:chgData name="Piotr Pawelec" userId="a470c3dd-3011-4c9c-b452-ed553d8e5d2a" providerId="ADAL" clId="{7416EFD3-0EF8-46C1-A937-609E5AA55DDF}" dt="2021-05-04T12:40:48.371" v="971" actId="700"/>
          <ac:spMkLst>
            <pc:docMk/>
            <pc:sldMk cId="2034822154" sldId="695"/>
            <ac:spMk id="7" creationId="{9E80B276-346D-458B-BFBE-5BA6CA28F073}"/>
          </ac:spMkLst>
        </pc:spChg>
        <pc:spChg chg="add del mod ord">
          <ac:chgData name="Piotr Pawelec" userId="a470c3dd-3011-4c9c-b452-ed553d8e5d2a" providerId="ADAL" clId="{7416EFD3-0EF8-46C1-A937-609E5AA55DDF}" dt="2021-05-04T12:40:48.371" v="971" actId="700"/>
          <ac:spMkLst>
            <pc:docMk/>
            <pc:sldMk cId="2034822154" sldId="695"/>
            <ac:spMk id="8" creationId="{167B077C-9752-4598-A374-B843D25493EB}"/>
          </ac:spMkLst>
        </pc:spChg>
        <pc:spChg chg="add del mod ord">
          <ac:chgData name="Piotr Pawelec" userId="a470c3dd-3011-4c9c-b452-ed553d8e5d2a" providerId="ADAL" clId="{7416EFD3-0EF8-46C1-A937-609E5AA55DDF}" dt="2021-05-04T12:40:48.371" v="971" actId="700"/>
          <ac:spMkLst>
            <pc:docMk/>
            <pc:sldMk cId="2034822154" sldId="695"/>
            <ac:spMk id="9" creationId="{789F573E-AB3C-4E85-B2B2-0EE807017E7E}"/>
          </ac:spMkLst>
        </pc:spChg>
        <pc:spChg chg="add del mod ord">
          <ac:chgData name="Piotr Pawelec" userId="a470c3dd-3011-4c9c-b452-ed553d8e5d2a" providerId="ADAL" clId="{7416EFD3-0EF8-46C1-A937-609E5AA55DDF}" dt="2021-05-04T12:40:48.371" v="971" actId="700"/>
          <ac:spMkLst>
            <pc:docMk/>
            <pc:sldMk cId="2034822154" sldId="695"/>
            <ac:spMk id="10" creationId="{66A27F39-92B8-459A-9F00-088DD50312BB}"/>
          </ac:spMkLst>
        </pc:spChg>
        <pc:spChg chg="add del mod ord">
          <ac:chgData name="Piotr Pawelec" userId="a470c3dd-3011-4c9c-b452-ed553d8e5d2a" providerId="ADAL" clId="{7416EFD3-0EF8-46C1-A937-609E5AA55DDF}" dt="2021-05-04T12:40:48.371" v="971" actId="700"/>
          <ac:spMkLst>
            <pc:docMk/>
            <pc:sldMk cId="2034822154" sldId="695"/>
            <ac:spMk id="11" creationId="{D934C292-16C7-44DF-A8EE-B26B5B2B91C5}"/>
          </ac:spMkLst>
        </pc:spChg>
        <pc:spChg chg="add del mod ord">
          <ac:chgData name="Piotr Pawelec" userId="a470c3dd-3011-4c9c-b452-ed553d8e5d2a" providerId="ADAL" clId="{7416EFD3-0EF8-46C1-A937-609E5AA55DDF}" dt="2021-05-04T12:40:48.371" v="971" actId="700"/>
          <ac:spMkLst>
            <pc:docMk/>
            <pc:sldMk cId="2034822154" sldId="695"/>
            <ac:spMk id="12" creationId="{4B271CB3-ED7F-4633-A9CF-A5E413DB04AD}"/>
          </ac:spMkLst>
        </pc:spChg>
        <pc:spChg chg="add del mod ord">
          <ac:chgData name="Piotr Pawelec" userId="a470c3dd-3011-4c9c-b452-ed553d8e5d2a" providerId="ADAL" clId="{7416EFD3-0EF8-46C1-A937-609E5AA55DDF}" dt="2021-05-04T12:40:48.371" v="971" actId="700"/>
          <ac:spMkLst>
            <pc:docMk/>
            <pc:sldMk cId="2034822154" sldId="695"/>
            <ac:spMk id="13" creationId="{7D7010A6-5AF2-4526-99EF-6A0C32385D79}"/>
          </ac:spMkLst>
        </pc:spChg>
        <pc:spChg chg="add del mod ord">
          <ac:chgData name="Piotr Pawelec" userId="a470c3dd-3011-4c9c-b452-ed553d8e5d2a" providerId="ADAL" clId="{7416EFD3-0EF8-46C1-A937-609E5AA55DDF}" dt="2021-05-04T12:40:48.371" v="971" actId="700"/>
          <ac:spMkLst>
            <pc:docMk/>
            <pc:sldMk cId="2034822154" sldId="695"/>
            <ac:spMk id="14" creationId="{F5B8946B-CBD1-4279-A6A4-9456E7D5F2E6}"/>
          </ac:spMkLst>
        </pc:spChg>
        <pc:spChg chg="add del mod ord">
          <ac:chgData name="Piotr Pawelec" userId="a470c3dd-3011-4c9c-b452-ed553d8e5d2a" providerId="ADAL" clId="{7416EFD3-0EF8-46C1-A937-609E5AA55DDF}" dt="2021-05-04T12:40:48.371" v="971" actId="700"/>
          <ac:spMkLst>
            <pc:docMk/>
            <pc:sldMk cId="2034822154" sldId="695"/>
            <ac:spMk id="15" creationId="{6F729ED4-F098-4425-A220-F943368185D9}"/>
          </ac:spMkLst>
        </pc:spChg>
        <pc:spChg chg="add del mod ord">
          <ac:chgData name="Piotr Pawelec" userId="a470c3dd-3011-4c9c-b452-ed553d8e5d2a" providerId="ADAL" clId="{7416EFD3-0EF8-46C1-A937-609E5AA55DDF}" dt="2021-05-04T12:40:48.371" v="971" actId="700"/>
          <ac:spMkLst>
            <pc:docMk/>
            <pc:sldMk cId="2034822154" sldId="695"/>
            <ac:spMk id="16" creationId="{D5451A30-1B33-4BB2-BA6C-42AFD7E4E430}"/>
          </ac:spMkLst>
        </pc:spChg>
        <pc:spChg chg="add del mod ord">
          <ac:chgData name="Piotr Pawelec" userId="a470c3dd-3011-4c9c-b452-ed553d8e5d2a" providerId="ADAL" clId="{7416EFD3-0EF8-46C1-A937-609E5AA55DDF}" dt="2021-05-04T12:40:48.371" v="971" actId="700"/>
          <ac:spMkLst>
            <pc:docMk/>
            <pc:sldMk cId="2034822154" sldId="695"/>
            <ac:spMk id="17" creationId="{C8381605-0D67-405C-9430-6E1B20829277}"/>
          </ac:spMkLst>
        </pc:spChg>
        <pc:spChg chg="add del mod ord">
          <ac:chgData name="Piotr Pawelec" userId="a470c3dd-3011-4c9c-b452-ed553d8e5d2a" providerId="ADAL" clId="{7416EFD3-0EF8-46C1-A937-609E5AA55DDF}" dt="2021-05-04T12:40:48.371" v="971" actId="700"/>
          <ac:spMkLst>
            <pc:docMk/>
            <pc:sldMk cId="2034822154" sldId="695"/>
            <ac:spMk id="18" creationId="{44ECC449-34CD-4A66-BC4D-1D47DFD01EDC}"/>
          </ac:spMkLst>
        </pc:spChg>
        <pc:spChg chg="add del mod ord">
          <ac:chgData name="Piotr Pawelec" userId="a470c3dd-3011-4c9c-b452-ed553d8e5d2a" providerId="ADAL" clId="{7416EFD3-0EF8-46C1-A937-609E5AA55DDF}" dt="2021-05-04T12:41:20.552" v="973" actId="700"/>
          <ac:spMkLst>
            <pc:docMk/>
            <pc:sldMk cId="2034822154" sldId="695"/>
            <ac:spMk id="19" creationId="{66B16D0C-EC8A-406F-8B59-B035B533A422}"/>
          </ac:spMkLst>
        </pc:spChg>
        <pc:spChg chg="add del mod ord">
          <ac:chgData name="Piotr Pawelec" userId="a470c3dd-3011-4c9c-b452-ed553d8e5d2a" providerId="ADAL" clId="{7416EFD3-0EF8-46C1-A937-609E5AA55DDF}" dt="2021-05-04T12:41:20.552" v="973" actId="700"/>
          <ac:spMkLst>
            <pc:docMk/>
            <pc:sldMk cId="2034822154" sldId="695"/>
            <ac:spMk id="20" creationId="{AC731C40-BB68-4CB9-A2C8-F1E0A7994AD4}"/>
          </ac:spMkLst>
        </pc:spChg>
        <pc:spChg chg="add del mod ord">
          <ac:chgData name="Piotr Pawelec" userId="a470c3dd-3011-4c9c-b452-ed553d8e5d2a" providerId="ADAL" clId="{7416EFD3-0EF8-46C1-A937-609E5AA55DDF}" dt="2021-05-04T12:41:20.552" v="973" actId="700"/>
          <ac:spMkLst>
            <pc:docMk/>
            <pc:sldMk cId="2034822154" sldId="695"/>
            <ac:spMk id="21" creationId="{EEC9456D-C47E-441F-BAD3-71C0172B41AC}"/>
          </ac:spMkLst>
        </pc:spChg>
        <pc:spChg chg="add del mod ord">
          <ac:chgData name="Piotr Pawelec" userId="a470c3dd-3011-4c9c-b452-ed553d8e5d2a" providerId="ADAL" clId="{7416EFD3-0EF8-46C1-A937-609E5AA55DDF}" dt="2021-05-04T12:41:20.552" v="973" actId="700"/>
          <ac:spMkLst>
            <pc:docMk/>
            <pc:sldMk cId="2034822154" sldId="695"/>
            <ac:spMk id="22" creationId="{863132BE-5760-46C4-85F2-4676110EB05A}"/>
          </ac:spMkLst>
        </pc:spChg>
        <pc:spChg chg="add del mod ord">
          <ac:chgData name="Piotr Pawelec" userId="a470c3dd-3011-4c9c-b452-ed553d8e5d2a" providerId="ADAL" clId="{7416EFD3-0EF8-46C1-A937-609E5AA55DDF}" dt="2021-05-04T12:41:20.552" v="973" actId="700"/>
          <ac:spMkLst>
            <pc:docMk/>
            <pc:sldMk cId="2034822154" sldId="695"/>
            <ac:spMk id="23" creationId="{C1F48FE5-FBF7-4AD9-8B48-D18CA60F6890}"/>
          </ac:spMkLst>
        </pc:spChg>
        <pc:spChg chg="add del mod ord">
          <ac:chgData name="Piotr Pawelec" userId="a470c3dd-3011-4c9c-b452-ed553d8e5d2a" providerId="ADAL" clId="{7416EFD3-0EF8-46C1-A937-609E5AA55DDF}" dt="2021-05-04T12:41:20.552" v="973" actId="700"/>
          <ac:spMkLst>
            <pc:docMk/>
            <pc:sldMk cId="2034822154" sldId="695"/>
            <ac:spMk id="24" creationId="{A8BBA0DE-65C2-4582-8D37-475A4A3A4C3B}"/>
          </ac:spMkLst>
        </pc:spChg>
        <pc:spChg chg="add del mod ord">
          <ac:chgData name="Piotr Pawelec" userId="a470c3dd-3011-4c9c-b452-ed553d8e5d2a" providerId="ADAL" clId="{7416EFD3-0EF8-46C1-A937-609E5AA55DDF}" dt="2021-05-04T12:41:20.552" v="973" actId="700"/>
          <ac:spMkLst>
            <pc:docMk/>
            <pc:sldMk cId="2034822154" sldId="695"/>
            <ac:spMk id="25" creationId="{7E182FB3-7FA0-4179-AD54-06F34514A973}"/>
          </ac:spMkLst>
        </pc:spChg>
        <pc:spChg chg="add del mod ord">
          <ac:chgData name="Piotr Pawelec" userId="a470c3dd-3011-4c9c-b452-ed553d8e5d2a" providerId="ADAL" clId="{7416EFD3-0EF8-46C1-A937-609E5AA55DDF}" dt="2021-05-04T12:41:20.552" v="973" actId="700"/>
          <ac:spMkLst>
            <pc:docMk/>
            <pc:sldMk cId="2034822154" sldId="695"/>
            <ac:spMk id="26" creationId="{6A0104C5-1596-45E5-AACE-0415AA3C8109}"/>
          </ac:spMkLst>
        </pc:spChg>
        <pc:spChg chg="add del mod ord">
          <ac:chgData name="Piotr Pawelec" userId="a470c3dd-3011-4c9c-b452-ed553d8e5d2a" providerId="ADAL" clId="{7416EFD3-0EF8-46C1-A937-609E5AA55DDF}" dt="2021-05-04T12:41:20.552" v="973" actId="700"/>
          <ac:spMkLst>
            <pc:docMk/>
            <pc:sldMk cId="2034822154" sldId="695"/>
            <ac:spMk id="27" creationId="{652DE3A9-B93E-4DB5-84FA-48B5312A650D}"/>
          </ac:spMkLst>
        </pc:spChg>
        <pc:spChg chg="add del mod ord">
          <ac:chgData name="Piotr Pawelec" userId="a470c3dd-3011-4c9c-b452-ed553d8e5d2a" providerId="ADAL" clId="{7416EFD3-0EF8-46C1-A937-609E5AA55DDF}" dt="2021-05-04T12:41:20.552" v="973" actId="700"/>
          <ac:spMkLst>
            <pc:docMk/>
            <pc:sldMk cId="2034822154" sldId="695"/>
            <ac:spMk id="28" creationId="{9CCF7C83-408F-4753-BFB0-506995CDC9BF}"/>
          </ac:spMkLst>
        </pc:spChg>
        <pc:spChg chg="add del mod ord">
          <ac:chgData name="Piotr Pawelec" userId="a470c3dd-3011-4c9c-b452-ed553d8e5d2a" providerId="ADAL" clId="{7416EFD3-0EF8-46C1-A937-609E5AA55DDF}" dt="2021-05-04T12:41:20.552" v="973" actId="700"/>
          <ac:spMkLst>
            <pc:docMk/>
            <pc:sldMk cId="2034822154" sldId="695"/>
            <ac:spMk id="29" creationId="{3601B30E-DE94-4646-8752-35B5FA58A755}"/>
          </ac:spMkLst>
        </pc:spChg>
        <pc:spChg chg="add del mod ord">
          <ac:chgData name="Piotr Pawelec" userId="a470c3dd-3011-4c9c-b452-ed553d8e5d2a" providerId="ADAL" clId="{7416EFD3-0EF8-46C1-A937-609E5AA55DDF}" dt="2021-05-04T12:41:20.552" v="973" actId="700"/>
          <ac:spMkLst>
            <pc:docMk/>
            <pc:sldMk cId="2034822154" sldId="695"/>
            <ac:spMk id="30" creationId="{031D66CE-23B8-481D-B060-40BFA2323729}"/>
          </ac:spMkLst>
        </pc:spChg>
        <pc:spChg chg="add del mod ord">
          <ac:chgData name="Piotr Pawelec" userId="a470c3dd-3011-4c9c-b452-ed553d8e5d2a" providerId="ADAL" clId="{7416EFD3-0EF8-46C1-A937-609E5AA55DDF}" dt="2021-05-04T12:44:25.663" v="984" actId="26606"/>
          <ac:spMkLst>
            <pc:docMk/>
            <pc:sldMk cId="2034822154" sldId="695"/>
            <ac:spMk id="31" creationId="{AE307D61-D8BC-4875-B18C-A3796309E663}"/>
          </ac:spMkLst>
        </pc:spChg>
        <pc:spChg chg="add del mod ord">
          <ac:chgData name="Piotr Pawelec" userId="a470c3dd-3011-4c9c-b452-ed553d8e5d2a" providerId="ADAL" clId="{7416EFD3-0EF8-46C1-A937-609E5AA55DDF}" dt="2021-05-04T12:44:25.663" v="984" actId="26606"/>
          <ac:spMkLst>
            <pc:docMk/>
            <pc:sldMk cId="2034822154" sldId="695"/>
            <ac:spMk id="32" creationId="{8E2E9652-95A4-40E2-A066-BD01F832D83E}"/>
          </ac:spMkLst>
        </pc:spChg>
        <pc:spChg chg="add del mod ord">
          <ac:chgData name="Piotr Pawelec" userId="a470c3dd-3011-4c9c-b452-ed553d8e5d2a" providerId="ADAL" clId="{7416EFD3-0EF8-46C1-A937-609E5AA55DDF}" dt="2021-05-04T12:44:25.663" v="984" actId="26606"/>
          <ac:spMkLst>
            <pc:docMk/>
            <pc:sldMk cId="2034822154" sldId="695"/>
            <ac:spMk id="33" creationId="{F2DAB994-2F93-4C4E-94C8-97D069BEA45B}"/>
          </ac:spMkLst>
        </pc:spChg>
        <pc:spChg chg="add mod">
          <ac:chgData name="Piotr Pawelec" userId="a470c3dd-3011-4c9c-b452-ed553d8e5d2a" providerId="ADAL" clId="{7416EFD3-0EF8-46C1-A937-609E5AA55DDF}" dt="2021-05-04T12:45:26.814" v="991" actId="404"/>
          <ac:spMkLst>
            <pc:docMk/>
            <pc:sldMk cId="2034822154" sldId="695"/>
            <ac:spMk id="39" creationId="{F84AC884-5712-4ECF-B435-942252B2CB98}"/>
          </ac:spMkLst>
        </pc:spChg>
        <pc:spChg chg="add mod">
          <ac:chgData name="Piotr Pawelec" userId="a470c3dd-3011-4c9c-b452-ed553d8e5d2a" providerId="ADAL" clId="{7416EFD3-0EF8-46C1-A937-609E5AA55DDF}" dt="2021-05-04T12:51:05.294" v="1259" actId="1076"/>
          <ac:spMkLst>
            <pc:docMk/>
            <pc:sldMk cId="2034822154" sldId="695"/>
            <ac:spMk id="41" creationId="{082E3D25-16AC-41FB-9C9F-ABA3C40C5853}"/>
          </ac:spMkLst>
        </pc:spChg>
        <pc:spChg chg="add mod">
          <ac:chgData name="Piotr Pawelec" userId="a470c3dd-3011-4c9c-b452-ed553d8e5d2a" providerId="ADAL" clId="{7416EFD3-0EF8-46C1-A937-609E5AA55DDF}" dt="2021-05-04T12:54:41.770" v="1275" actId="14100"/>
          <ac:spMkLst>
            <pc:docMk/>
            <pc:sldMk cId="2034822154" sldId="695"/>
            <ac:spMk id="43" creationId="{97F6C3DB-7A0D-4FDB-9739-B6A6E1BA420C}"/>
          </ac:spMkLst>
        </pc:spChg>
        <pc:picChg chg="add mod">
          <ac:chgData name="Piotr Pawelec" userId="a470c3dd-3011-4c9c-b452-ed553d8e5d2a" providerId="ADAL" clId="{7416EFD3-0EF8-46C1-A937-609E5AA55DDF}" dt="2021-05-04T12:54:27.450" v="1272" actId="1076"/>
          <ac:picMkLst>
            <pc:docMk/>
            <pc:sldMk cId="2034822154" sldId="695"/>
            <ac:picMk id="34" creationId="{EA803E10-5D75-4B11-8E5C-72C1D3D4965B}"/>
          </ac:picMkLst>
        </pc:picChg>
        <pc:picChg chg="add mod">
          <ac:chgData name="Piotr Pawelec" userId="a470c3dd-3011-4c9c-b452-ed553d8e5d2a" providerId="ADAL" clId="{7416EFD3-0EF8-46C1-A937-609E5AA55DDF}" dt="2021-05-04T12:51:06.894" v="1260" actId="1076"/>
          <ac:picMkLst>
            <pc:docMk/>
            <pc:sldMk cId="2034822154" sldId="695"/>
            <ac:picMk id="36" creationId="{125C1D82-4963-4076-BEC7-601EEEDB710E}"/>
          </ac:picMkLst>
        </pc:picChg>
        <pc:picChg chg="add mod">
          <ac:chgData name="Piotr Pawelec" userId="a470c3dd-3011-4c9c-b452-ed553d8e5d2a" providerId="ADAL" clId="{7416EFD3-0EF8-46C1-A937-609E5AA55DDF}" dt="2021-05-04T12:51:59.522" v="1264" actId="1076"/>
          <ac:picMkLst>
            <pc:docMk/>
            <pc:sldMk cId="2034822154" sldId="695"/>
            <ac:picMk id="38" creationId="{DE3F265A-FB58-4ADF-8694-BAF7EAB6C52E}"/>
          </ac:picMkLst>
        </pc:picChg>
        <pc:picChg chg="add mod">
          <ac:chgData name="Piotr Pawelec" userId="a470c3dd-3011-4c9c-b452-ed553d8e5d2a" providerId="ADAL" clId="{7416EFD3-0EF8-46C1-A937-609E5AA55DDF}" dt="2021-05-04T12:54:30.570" v="1273" actId="1076"/>
          <ac:picMkLst>
            <pc:docMk/>
            <pc:sldMk cId="2034822154" sldId="695"/>
            <ac:picMk id="42" creationId="{5308448F-BC6E-4261-9C60-8A2DEA6FC6D3}"/>
          </ac:picMkLst>
        </pc:picChg>
      </pc:sldChg>
    </pc:docChg>
  </pc:docChgLst>
  <pc:docChgLst>
    <pc:chgData name="Piotr Pawelec" userId="a470c3dd-3011-4c9c-b452-ed553d8e5d2a" providerId="ADAL" clId="{CB4C1CC7-6EA7-4FAD-AF45-83B346538A37}"/>
    <pc:docChg chg="undo custSel modSld">
      <pc:chgData name="Piotr Pawelec" userId="a470c3dd-3011-4c9c-b452-ed553d8e5d2a" providerId="ADAL" clId="{CB4C1CC7-6EA7-4FAD-AF45-83B346538A37}" dt="2021-04-29T15:03:42.163" v="340" actId="20577"/>
      <pc:docMkLst>
        <pc:docMk/>
      </pc:docMkLst>
      <pc:sldChg chg="addSp delSp modSp mod modClrScheme chgLayout">
        <pc:chgData name="Piotr Pawelec" userId="a470c3dd-3011-4c9c-b452-ed553d8e5d2a" providerId="ADAL" clId="{CB4C1CC7-6EA7-4FAD-AF45-83B346538A37}" dt="2021-04-29T15:03:42.163" v="340" actId="20577"/>
        <pc:sldMkLst>
          <pc:docMk/>
          <pc:sldMk cId="212545835" sldId="694"/>
        </pc:sldMkLst>
        <pc:spChg chg="mod ord">
          <ac:chgData name="Piotr Pawelec" userId="a470c3dd-3011-4c9c-b452-ed553d8e5d2a" providerId="ADAL" clId="{CB4C1CC7-6EA7-4FAD-AF45-83B346538A37}" dt="2021-04-29T14:35:15.848" v="7" actId="700"/>
          <ac:spMkLst>
            <pc:docMk/>
            <pc:sldMk cId="212545835" sldId="694"/>
            <ac:spMk id="2" creationId="{356BA09E-3AEE-434F-B5A7-A367BE93D69A}"/>
          </ac:spMkLst>
        </pc:spChg>
        <pc:spChg chg="del mod ord">
          <ac:chgData name="Piotr Pawelec" userId="a470c3dd-3011-4c9c-b452-ed553d8e5d2a" providerId="ADAL" clId="{CB4C1CC7-6EA7-4FAD-AF45-83B346538A37}" dt="2021-04-29T14:34:37.503" v="6" actId="700"/>
          <ac:spMkLst>
            <pc:docMk/>
            <pc:sldMk cId="212545835" sldId="694"/>
            <ac:spMk id="3" creationId="{069D4D64-0902-4508-9281-6B2A33D6A666}"/>
          </ac:spMkLst>
        </pc:spChg>
        <pc:spChg chg="mod ord">
          <ac:chgData name="Piotr Pawelec" userId="a470c3dd-3011-4c9c-b452-ed553d8e5d2a" providerId="ADAL" clId="{CB4C1CC7-6EA7-4FAD-AF45-83B346538A37}" dt="2021-04-29T14:35:15.848" v="7" actId="700"/>
          <ac:spMkLst>
            <pc:docMk/>
            <pc:sldMk cId="212545835" sldId="694"/>
            <ac:spMk id="4" creationId="{C24E12FA-CE30-4956-AA95-D6E46A131836}"/>
          </ac:spMkLst>
        </pc:spChg>
        <pc:spChg chg="add del mod ord">
          <ac:chgData name="Piotr Pawelec" userId="a470c3dd-3011-4c9c-b452-ed553d8e5d2a" providerId="ADAL" clId="{CB4C1CC7-6EA7-4FAD-AF45-83B346538A37}" dt="2021-04-29T14:35:15.848" v="7" actId="700"/>
          <ac:spMkLst>
            <pc:docMk/>
            <pc:sldMk cId="212545835" sldId="694"/>
            <ac:spMk id="6" creationId="{54589775-42C6-4A99-98AB-0BBCA66DBFD2}"/>
          </ac:spMkLst>
        </pc:spChg>
        <pc:spChg chg="add del mod ord">
          <ac:chgData name="Piotr Pawelec" userId="a470c3dd-3011-4c9c-b452-ed553d8e5d2a" providerId="ADAL" clId="{CB4C1CC7-6EA7-4FAD-AF45-83B346538A37}" dt="2021-04-29T14:35:15.848" v="7" actId="700"/>
          <ac:spMkLst>
            <pc:docMk/>
            <pc:sldMk cId="212545835" sldId="694"/>
            <ac:spMk id="7" creationId="{843F41D4-5204-4B8B-AB98-91A3AAECA9F1}"/>
          </ac:spMkLst>
        </pc:spChg>
        <pc:spChg chg="add del mod ord">
          <ac:chgData name="Piotr Pawelec" userId="a470c3dd-3011-4c9c-b452-ed553d8e5d2a" providerId="ADAL" clId="{CB4C1CC7-6EA7-4FAD-AF45-83B346538A37}" dt="2021-04-29T14:35:15.848" v="7" actId="700"/>
          <ac:spMkLst>
            <pc:docMk/>
            <pc:sldMk cId="212545835" sldId="694"/>
            <ac:spMk id="8" creationId="{33759D44-DAFF-4AA2-A111-CE293720259D}"/>
          </ac:spMkLst>
        </pc:spChg>
        <pc:spChg chg="add del mod ord">
          <ac:chgData name="Piotr Pawelec" userId="a470c3dd-3011-4c9c-b452-ed553d8e5d2a" providerId="ADAL" clId="{CB4C1CC7-6EA7-4FAD-AF45-83B346538A37}" dt="2021-04-29T14:35:15.848" v="7" actId="700"/>
          <ac:spMkLst>
            <pc:docMk/>
            <pc:sldMk cId="212545835" sldId="694"/>
            <ac:spMk id="9" creationId="{002058DD-760D-4611-A943-4F78859D7B33}"/>
          </ac:spMkLst>
        </pc:spChg>
        <pc:spChg chg="add del mod ord">
          <ac:chgData name="Piotr Pawelec" userId="a470c3dd-3011-4c9c-b452-ed553d8e5d2a" providerId="ADAL" clId="{CB4C1CC7-6EA7-4FAD-AF45-83B346538A37}" dt="2021-04-29T14:35:15.848" v="7" actId="700"/>
          <ac:spMkLst>
            <pc:docMk/>
            <pc:sldMk cId="212545835" sldId="694"/>
            <ac:spMk id="10" creationId="{9780CF16-2689-4EB5-A6AB-B863B491FEE1}"/>
          </ac:spMkLst>
        </pc:spChg>
        <pc:spChg chg="add del mod ord">
          <ac:chgData name="Piotr Pawelec" userId="a470c3dd-3011-4c9c-b452-ed553d8e5d2a" providerId="ADAL" clId="{CB4C1CC7-6EA7-4FAD-AF45-83B346538A37}" dt="2021-04-29T14:35:15.848" v="7" actId="700"/>
          <ac:spMkLst>
            <pc:docMk/>
            <pc:sldMk cId="212545835" sldId="694"/>
            <ac:spMk id="11" creationId="{8A47E225-513E-42BF-BFBC-7BCAD610BA6E}"/>
          </ac:spMkLst>
        </pc:spChg>
        <pc:spChg chg="add del mod ord">
          <ac:chgData name="Piotr Pawelec" userId="a470c3dd-3011-4c9c-b452-ed553d8e5d2a" providerId="ADAL" clId="{CB4C1CC7-6EA7-4FAD-AF45-83B346538A37}" dt="2021-04-29T14:35:15.848" v="7" actId="700"/>
          <ac:spMkLst>
            <pc:docMk/>
            <pc:sldMk cId="212545835" sldId="694"/>
            <ac:spMk id="12" creationId="{A0D61F00-05AE-4889-98D3-87EC5F07E8D0}"/>
          </ac:spMkLst>
        </pc:spChg>
        <pc:spChg chg="add del mod ord">
          <ac:chgData name="Piotr Pawelec" userId="a470c3dd-3011-4c9c-b452-ed553d8e5d2a" providerId="ADAL" clId="{CB4C1CC7-6EA7-4FAD-AF45-83B346538A37}" dt="2021-04-29T14:35:15.848" v="7" actId="700"/>
          <ac:spMkLst>
            <pc:docMk/>
            <pc:sldMk cId="212545835" sldId="694"/>
            <ac:spMk id="13" creationId="{00C6185A-2C46-4D4F-8C00-10DE4BFAB4EC}"/>
          </ac:spMkLst>
        </pc:spChg>
        <pc:spChg chg="add del mod ord">
          <ac:chgData name="Piotr Pawelec" userId="a470c3dd-3011-4c9c-b452-ed553d8e5d2a" providerId="ADAL" clId="{CB4C1CC7-6EA7-4FAD-AF45-83B346538A37}" dt="2021-04-29T14:35:15.848" v="7" actId="700"/>
          <ac:spMkLst>
            <pc:docMk/>
            <pc:sldMk cId="212545835" sldId="694"/>
            <ac:spMk id="14" creationId="{48A34A12-B580-435E-9C19-4135BE711C66}"/>
          </ac:spMkLst>
        </pc:spChg>
        <pc:spChg chg="add del mod ord">
          <ac:chgData name="Piotr Pawelec" userId="a470c3dd-3011-4c9c-b452-ed553d8e5d2a" providerId="ADAL" clId="{CB4C1CC7-6EA7-4FAD-AF45-83B346538A37}" dt="2021-04-29T14:35:15.848" v="7" actId="700"/>
          <ac:spMkLst>
            <pc:docMk/>
            <pc:sldMk cId="212545835" sldId="694"/>
            <ac:spMk id="15" creationId="{9D3EEB2B-AEA6-45C8-9B58-FE39F8DE8CD4}"/>
          </ac:spMkLst>
        </pc:spChg>
        <pc:spChg chg="add del mod ord">
          <ac:chgData name="Piotr Pawelec" userId="a470c3dd-3011-4c9c-b452-ed553d8e5d2a" providerId="ADAL" clId="{CB4C1CC7-6EA7-4FAD-AF45-83B346538A37}" dt="2021-04-29T14:35:15.848" v="7" actId="700"/>
          <ac:spMkLst>
            <pc:docMk/>
            <pc:sldMk cId="212545835" sldId="694"/>
            <ac:spMk id="16" creationId="{AA6CEC2A-D6D5-4AAA-8C74-DA3A2A9485E0}"/>
          </ac:spMkLst>
        </pc:spChg>
        <pc:spChg chg="add del mod ord">
          <ac:chgData name="Piotr Pawelec" userId="a470c3dd-3011-4c9c-b452-ed553d8e5d2a" providerId="ADAL" clId="{CB4C1CC7-6EA7-4FAD-AF45-83B346538A37}" dt="2021-04-29T14:35:15.848" v="7" actId="700"/>
          <ac:spMkLst>
            <pc:docMk/>
            <pc:sldMk cId="212545835" sldId="694"/>
            <ac:spMk id="17" creationId="{D4A378E6-ACEE-45BB-B4BC-EF915FC16163}"/>
          </ac:spMkLst>
        </pc:spChg>
        <pc:spChg chg="add del mod ord">
          <ac:chgData name="Piotr Pawelec" userId="a470c3dd-3011-4c9c-b452-ed553d8e5d2a" providerId="ADAL" clId="{CB4C1CC7-6EA7-4FAD-AF45-83B346538A37}" dt="2021-04-29T14:35:27.339" v="8" actId="478"/>
          <ac:spMkLst>
            <pc:docMk/>
            <pc:sldMk cId="212545835" sldId="694"/>
            <ac:spMk id="18" creationId="{CD7FCFFD-191D-4414-B096-F4DDD3944070}"/>
          </ac:spMkLst>
        </pc:spChg>
        <pc:graphicFrameChg chg="add mod modGraphic">
          <ac:chgData name="Piotr Pawelec" userId="a470c3dd-3011-4c9c-b452-ed553d8e5d2a" providerId="ADAL" clId="{CB4C1CC7-6EA7-4FAD-AF45-83B346538A37}" dt="2021-04-29T15:03:42.163" v="340" actId="20577"/>
          <ac:graphicFrameMkLst>
            <pc:docMk/>
            <pc:sldMk cId="212545835" sldId="694"/>
            <ac:graphicFrameMk id="5" creationId="{77C33710-4735-45FA-901E-23D81EB0BA62}"/>
          </ac:graphicFrameMkLst>
        </pc:graphicFrameChg>
        <pc:picChg chg="add del">
          <ac:chgData name="Piotr Pawelec" userId="a470c3dd-3011-4c9c-b452-ed553d8e5d2a" providerId="ADAL" clId="{CB4C1CC7-6EA7-4FAD-AF45-83B346538A37}" dt="2021-04-29T14:42:05.142" v="86" actId="478"/>
          <ac:picMkLst>
            <pc:docMk/>
            <pc:sldMk cId="212545835" sldId="694"/>
            <ac:picMk id="20" creationId="{4D2DE38E-FE52-4289-86BE-DC3E61B9DD35}"/>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Trebuchet MS"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94CB2D-72F5-5C4E-93D3-E8E8F059BBA5}" type="datetimeFigureOut">
              <a:rPr lang="en-US" smtClean="0">
                <a:latin typeface="Trebuchet MS" pitchFamily="34" charset="0"/>
              </a:rPr>
              <a:t>5/4/2021</a:t>
            </a:fld>
            <a:endParaRPr lang="en-US" dirty="0">
              <a:latin typeface="Trebuchet MS"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Trebuchet MS"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7849E0F-067E-034A-A3D7-0C57F78FBA91}" type="slidenum">
              <a:rPr lang="en-US" smtClean="0">
                <a:latin typeface="Trebuchet MS" pitchFamily="34" charset="0"/>
              </a:rPr>
              <a:t>‹#›</a:t>
            </a:fld>
            <a:endParaRPr lang="en-US" dirty="0">
              <a:latin typeface="Trebuchet MS" pitchFamily="34" charset="0"/>
            </a:endParaRPr>
          </a:p>
        </p:txBody>
      </p:sp>
    </p:spTree>
    <p:extLst>
      <p:ext uri="{BB962C8B-B14F-4D97-AF65-F5344CB8AC3E}">
        <p14:creationId xmlns:p14="http://schemas.microsoft.com/office/powerpoint/2010/main" val="3827999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rebuchet MS"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Trebuchet MS" pitchFamily="34" charset="0"/>
              </a:defRPr>
            </a:lvl1pPr>
          </a:lstStyle>
          <a:p>
            <a:fld id="{EFC10EE1-B198-C942-8235-326C972CBB30}" type="datetimeFigureOut">
              <a:rPr lang="en-US" smtClean="0"/>
              <a:pPr/>
              <a:t>5/4/2021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rebuchet MS"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Trebuchet MS"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383971" rtl="0" eaLnBrk="1" latinLnBrk="0" hangingPunct="1">
      <a:defRPr sz="1000" kern="1200">
        <a:solidFill>
          <a:schemeClr val="tx1"/>
        </a:solidFill>
        <a:latin typeface="Trebuchet MS" pitchFamily="34" charset="0"/>
        <a:ea typeface="+mn-ea"/>
        <a:cs typeface="+mn-cs"/>
      </a:defRPr>
    </a:lvl1pPr>
    <a:lvl2pPr marL="383971" algn="l" defTabSz="383971" rtl="0" eaLnBrk="1" latinLnBrk="0" hangingPunct="1">
      <a:defRPr sz="1000" kern="1200">
        <a:solidFill>
          <a:schemeClr val="tx1"/>
        </a:solidFill>
        <a:latin typeface="Trebuchet MS" pitchFamily="34" charset="0"/>
        <a:ea typeface="+mn-ea"/>
        <a:cs typeface="+mn-cs"/>
      </a:defRPr>
    </a:lvl2pPr>
    <a:lvl3pPr marL="767942" algn="l" defTabSz="383971" rtl="0" eaLnBrk="1" latinLnBrk="0" hangingPunct="1">
      <a:defRPr sz="1000" kern="1200">
        <a:solidFill>
          <a:schemeClr val="tx1"/>
        </a:solidFill>
        <a:latin typeface="Trebuchet MS" pitchFamily="34" charset="0"/>
        <a:ea typeface="+mn-ea"/>
        <a:cs typeface="+mn-cs"/>
      </a:defRPr>
    </a:lvl3pPr>
    <a:lvl4pPr marL="1151913" algn="l" defTabSz="383971" rtl="0" eaLnBrk="1" latinLnBrk="0" hangingPunct="1">
      <a:defRPr sz="1000" kern="1200">
        <a:solidFill>
          <a:schemeClr val="tx1"/>
        </a:solidFill>
        <a:latin typeface="Trebuchet MS" pitchFamily="34" charset="0"/>
        <a:ea typeface="+mn-ea"/>
        <a:cs typeface="+mn-cs"/>
      </a:defRPr>
    </a:lvl4pPr>
    <a:lvl5pPr marL="1535885" algn="l" defTabSz="383971" rtl="0" eaLnBrk="1" latinLnBrk="0" hangingPunct="1">
      <a:defRPr sz="1000" kern="1200">
        <a:solidFill>
          <a:schemeClr val="tx1"/>
        </a:solidFill>
        <a:latin typeface="Trebuchet MS" pitchFamily="34" charset="0"/>
        <a:ea typeface="+mn-ea"/>
        <a:cs typeface="+mn-cs"/>
      </a:defRPr>
    </a:lvl5pPr>
    <a:lvl6pPr marL="1919856" algn="l" defTabSz="383971" rtl="0" eaLnBrk="1" latinLnBrk="0" hangingPunct="1">
      <a:defRPr sz="1000" kern="1200">
        <a:solidFill>
          <a:schemeClr val="tx1"/>
        </a:solidFill>
        <a:latin typeface="+mn-lt"/>
        <a:ea typeface="+mn-ea"/>
        <a:cs typeface="+mn-cs"/>
      </a:defRPr>
    </a:lvl6pPr>
    <a:lvl7pPr marL="2303827" algn="l" defTabSz="383971" rtl="0" eaLnBrk="1" latinLnBrk="0" hangingPunct="1">
      <a:defRPr sz="1000" kern="1200">
        <a:solidFill>
          <a:schemeClr val="tx1"/>
        </a:solidFill>
        <a:latin typeface="+mn-lt"/>
        <a:ea typeface="+mn-ea"/>
        <a:cs typeface="+mn-cs"/>
      </a:defRPr>
    </a:lvl7pPr>
    <a:lvl8pPr marL="2687798" algn="l" defTabSz="383971" rtl="0" eaLnBrk="1" latinLnBrk="0" hangingPunct="1">
      <a:defRPr sz="1000" kern="1200">
        <a:solidFill>
          <a:schemeClr val="tx1"/>
        </a:solidFill>
        <a:latin typeface="+mn-lt"/>
        <a:ea typeface="+mn-ea"/>
        <a:cs typeface="+mn-cs"/>
      </a:defRPr>
    </a:lvl8pPr>
    <a:lvl9pPr marL="3071770" algn="l" defTabSz="383971"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006BE02D-20C0-F840-AFAC-BEA99C74FDC2}" type="slidenum">
              <a:rPr lang="en-US" smtClean="0"/>
              <a:pPr/>
              <a:t>1</a:t>
            </a:fld>
            <a:endParaRPr lang="en-US" dirty="0"/>
          </a:p>
        </p:txBody>
      </p:sp>
    </p:spTree>
    <p:extLst>
      <p:ext uri="{BB962C8B-B14F-4D97-AF65-F5344CB8AC3E}">
        <p14:creationId xmlns:p14="http://schemas.microsoft.com/office/powerpoint/2010/main" val="356442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rtl="0" eaLnBrk="1" fontAlgn="auto" latinLnBrk="0" hangingPunct="1"/>
            <a:r>
              <a:rPr lang="en-US" sz="1000" b="1" i="0" u="none" strike="noStrike" kern="1200" dirty="0">
                <a:solidFill>
                  <a:schemeClr val="tx1"/>
                </a:solidFill>
                <a:effectLst/>
                <a:latin typeface="Trebuchet MS" pitchFamily="34" charset="0"/>
                <a:ea typeface="+mn-ea"/>
                <a:cs typeface="+mn-cs"/>
              </a:rPr>
              <a:t>HEP ESCO d.o.o.</a:t>
            </a:r>
            <a:r>
              <a:rPr lang="pl-PL" sz="1000" b="1" i="0" u="none" strike="noStrike" kern="1200" dirty="0">
                <a:solidFill>
                  <a:schemeClr val="tx1"/>
                </a:solidFill>
                <a:effectLst/>
                <a:latin typeface="Trebuchet MS" pitchFamily="34" charset="0"/>
                <a:ea typeface="+mn-ea"/>
                <a:cs typeface="+mn-cs"/>
              </a:rPr>
              <a:t> CROATIA </a:t>
            </a:r>
            <a:r>
              <a:rPr lang="pl-PL" sz="1000" b="0" i="0" u="none" strike="noStrike" kern="1200" dirty="0">
                <a:solidFill>
                  <a:schemeClr val="tx1"/>
                </a:solidFill>
                <a:effectLst/>
                <a:latin typeface="Trebuchet MS" pitchFamily="34" charset="0"/>
                <a:ea typeface="+mn-ea"/>
                <a:cs typeface="+mn-cs"/>
              </a:rPr>
              <a:t>It </a:t>
            </a:r>
            <a:r>
              <a:rPr lang="en-US" sz="1000" b="0" i="0" u="none" strike="noStrike" kern="1200" dirty="0">
                <a:solidFill>
                  <a:schemeClr val="tx1"/>
                </a:solidFill>
                <a:effectLst/>
                <a:latin typeface="Trebuchet MS" pitchFamily="34" charset="0"/>
                <a:ea typeface="+mn-ea"/>
                <a:cs typeface="+mn-cs"/>
              </a:rPr>
              <a:t>develops, implements and finances market-based energy efficiency projects. in energy and maintenance costs.</a:t>
            </a:r>
            <a:endParaRPr lang="pl-PL" sz="1000" b="0" i="0" u="none" strike="noStrike" kern="1200" dirty="0">
              <a:solidFill>
                <a:schemeClr val="tx1"/>
              </a:solidFill>
              <a:effectLst/>
              <a:latin typeface="Trebuchet MS" pitchFamily="34" charset="0"/>
              <a:ea typeface="+mn-ea"/>
              <a:cs typeface="+mn-cs"/>
            </a:endParaRPr>
          </a:p>
          <a:p>
            <a:pPr rtl="0" eaLnBrk="1" fontAlgn="t" latinLnBrk="0" hangingPunct="1"/>
            <a:r>
              <a:rPr lang="en-US" sz="1000" b="0" i="0" u="none" strike="noStrike" kern="1200" dirty="0">
                <a:solidFill>
                  <a:schemeClr val="tx1"/>
                </a:solidFill>
                <a:effectLst/>
                <a:latin typeface="Trebuchet MS" pitchFamily="34" charset="0"/>
                <a:ea typeface="+mn-ea"/>
                <a:cs typeface="+mn-cs"/>
              </a:rPr>
              <a:t>From the very beginning, HEP ESCO has been associated with international organizations such as the World Bank (WB), the Global Environment Facility (GEF), the German Development Bank (</a:t>
            </a:r>
            <a:r>
              <a:rPr lang="en-US" sz="1000" b="0" i="0" u="none" strike="noStrike" kern="1200" dirty="0" err="1">
                <a:solidFill>
                  <a:schemeClr val="tx1"/>
                </a:solidFill>
                <a:effectLst/>
                <a:latin typeface="Trebuchet MS" pitchFamily="34" charset="0"/>
                <a:ea typeface="+mn-ea"/>
                <a:cs typeface="+mn-cs"/>
              </a:rPr>
              <a:t>KfW</a:t>
            </a:r>
            <a:r>
              <a:rPr lang="en-US" sz="1000" b="0" i="0" u="none" strike="noStrike" kern="1200" dirty="0">
                <a:solidFill>
                  <a:schemeClr val="tx1"/>
                </a:solidFill>
                <a:effectLst/>
                <a:latin typeface="Trebuchet MS" pitchFamily="34" charset="0"/>
                <a:ea typeface="+mn-ea"/>
                <a:cs typeface="+mn-cs"/>
              </a:rPr>
              <a:t>) and the United Nations Development Program (UNDP).</a:t>
            </a:r>
            <a:endParaRPr lang="pl-PL" sz="1000" b="0" i="0" u="none" strike="noStrike" kern="1200" dirty="0">
              <a:solidFill>
                <a:schemeClr val="tx1"/>
              </a:solidFill>
              <a:effectLst/>
              <a:latin typeface="Trebuchet MS" pitchFamily="34" charset="0"/>
              <a:ea typeface="+mn-ea"/>
              <a:cs typeface="+mn-cs"/>
            </a:endParaRPr>
          </a:p>
          <a:p>
            <a:pPr rtl="0" eaLnBrk="1" fontAlgn="t" latinLnBrk="0" hangingPunct="1"/>
            <a:r>
              <a:rPr lang="pl-PL" sz="1000" b="1" i="0" u="none" strike="noStrike" kern="1200" dirty="0" err="1">
                <a:solidFill>
                  <a:schemeClr val="tx1"/>
                </a:solidFill>
                <a:effectLst/>
                <a:latin typeface="Trebuchet MS" pitchFamily="34" charset="0"/>
                <a:ea typeface="+mn-ea"/>
                <a:cs typeface="+mn-cs"/>
              </a:rPr>
              <a:t>Tungsram</a:t>
            </a:r>
            <a:r>
              <a:rPr lang="pl-PL" sz="1000" b="1" i="0" u="none" strike="noStrike" kern="1200" dirty="0">
                <a:solidFill>
                  <a:schemeClr val="tx1"/>
                </a:solidFill>
                <a:effectLst/>
                <a:latin typeface="Trebuchet MS" pitchFamily="34" charset="0"/>
                <a:ea typeface="+mn-ea"/>
                <a:cs typeface="+mn-cs"/>
              </a:rPr>
              <a:t> </a:t>
            </a:r>
            <a:r>
              <a:rPr lang="pl-PL" sz="1000" b="1" i="0" u="none" strike="noStrike" kern="1200" dirty="0" err="1">
                <a:solidFill>
                  <a:schemeClr val="tx1"/>
                </a:solidFill>
                <a:effectLst/>
                <a:latin typeface="Trebuchet MS" pitchFamily="34" charset="0"/>
                <a:ea typeface="+mn-ea"/>
                <a:cs typeface="+mn-cs"/>
              </a:rPr>
              <a:t>Group</a:t>
            </a:r>
            <a:r>
              <a:rPr lang="pl-PL" sz="1000" b="1" i="0" u="none" strike="noStrike" kern="1200" dirty="0">
                <a:solidFill>
                  <a:schemeClr val="tx1"/>
                </a:solidFill>
                <a:effectLst/>
                <a:latin typeface="Trebuchet MS" pitchFamily="34" charset="0"/>
                <a:ea typeface="+mn-ea"/>
                <a:cs typeface="+mn-cs"/>
              </a:rPr>
              <a:t> HUNGARY </a:t>
            </a:r>
            <a:r>
              <a:rPr lang="pl-PL" sz="1000" b="0" i="0" u="none" strike="noStrike" kern="1200" dirty="0" err="1">
                <a:solidFill>
                  <a:schemeClr val="tx1"/>
                </a:solidFill>
                <a:effectLst/>
                <a:latin typeface="Trebuchet MS" pitchFamily="34" charset="0"/>
                <a:ea typeface="+mn-ea"/>
                <a:cs typeface="+mn-cs"/>
              </a:rPr>
              <a:t>Main</a:t>
            </a:r>
            <a:r>
              <a:rPr lang="pl-PL" sz="1000" b="0" i="0" u="none" strike="noStrike" kern="1200" dirty="0">
                <a:solidFill>
                  <a:schemeClr val="tx1"/>
                </a:solidFill>
                <a:effectLst/>
                <a:latin typeface="Trebuchet MS" pitchFamily="34" charset="0"/>
                <a:ea typeface="+mn-ea"/>
                <a:cs typeface="+mn-cs"/>
              </a:rPr>
              <a:t> </a:t>
            </a:r>
            <a:r>
              <a:rPr lang="en-US" sz="1000" b="0" i="0" u="none" strike="noStrike" kern="1200" dirty="0">
                <a:solidFill>
                  <a:schemeClr val="tx1"/>
                </a:solidFill>
                <a:effectLst/>
                <a:latin typeface="Trebuchet MS" pitchFamily="34" charset="0"/>
                <a:ea typeface="+mn-ea"/>
                <a:cs typeface="+mn-cs"/>
              </a:rPr>
              <a:t>activities </a:t>
            </a:r>
            <a:r>
              <a:rPr lang="pl-PL" sz="1000" b="0" i="0" u="none" strike="noStrike" kern="1200" dirty="0">
                <a:solidFill>
                  <a:schemeClr val="tx1"/>
                </a:solidFill>
                <a:effectLst/>
                <a:latin typeface="Trebuchet MS" pitchFamily="34" charset="0"/>
                <a:ea typeface="+mn-ea"/>
                <a:cs typeface="+mn-cs"/>
              </a:rPr>
              <a:t>of the </a:t>
            </a:r>
            <a:r>
              <a:rPr lang="pl-PL" sz="1000" b="0" i="0" u="none" strike="noStrike" kern="1200" dirty="0" err="1">
                <a:solidFill>
                  <a:schemeClr val="tx1"/>
                </a:solidFill>
                <a:effectLst/>
                <a:latin typeface="Trebuchet MS" pitchFamily="34" charset="0"/>
                <a:ea typeface="+mn-ea"/>
                <a:cs typeface="+mn-cs"/>
              </a:rPr>
              <a:t>company</a:t>
            </a:r>
            <a:r>
              <a:rPr lang="pl-PL" sz="1000" b="0" i="0" u="none" strike="noStrike" kern="1200" dirty="0">
                <a:solidFill>
                  <a:schemeClr val="tx1"/>
                </a:solidFill>
                <a:effectLst/>
                <a:latin typeface="Trebuchet MS" pitchFamily="34" charset="0"/>
                <a:ea typeface="+mn-ea"/>
                <a:cs typeface="+mn-cs"/>
              </a:rPr>
              <a:t> </a:t>
            </a:r>
            <a:r>
              <a:rPr lang="en-US" sz="1000" b="0" i="0" u="none" strike="noStrike" kern="1200" dirty="0">
                <a:solidFill>
                  <a:schemeClr val="tx1"/>
                </a:solidFill>
                <a:effectLst/>
                <a:latin typeface="Trebuchet MS" pitchFamily="34" charset="0"/>
                <a:ea typeface="+mn-ea"/>
                <a:cs typeface="+mn-cs"/>
              </a:rPr>
              <a:t>in manufacturing, a company with 125 </a:t>
            </a:r>
            <a:r>
              <a:rPr lang="en-US" sz="1000" b="0" i="0" u="none" strike="noStrike" kern="1200" dirty="0" err="1">
                <a:solidFill>
                  <a:schemeClr val="tx1"/>
                </a:solidFill>
                <a:effectLst/>
                <a:latin typeface="Trebuchet MS" pitchFamily="34" charset="0"/>
                <a:ea typeface="+mn-ea"/>
                <a:cs typeface="+mn-cs"/>
              </a:rPr>
              <a:t>yrs</a:t>
            </a:r>
            <a:r>
              <a:rPr lang="en-US" sz="1000" b="0" i="0" u="none" strike="noStrike" kern="1200" dirty="0">
                <a:solidFill>
                  <a:schemeClr val="tx1"/>
                </a:solidFill>
                <a:effectLst/>
                <a:latin typeface="Trebuchet MS" pitchFamily="34" charset="0"/>
                <a:ea typeface="+mn-ea"/>
                <a:cs typeface="+mn-cs"/>
              </a:rPr>
              <a:t> tradition in manufacturing and innovation. They are interested in extending their product portfolio</a:t>
            </a:r>
            <a:endParaRPr lang="pl-PL" sz="1000" b="0" i="0" u="none" strike="noStrike" kern="1200" dirty="0">
              <a:solidFill>
                <a:schemeClr val="tx1"/>
              </a:solidFill>
              <a:effectLst/>
              <a:latin typeface="Trebuchet MS" pitchFamily="34" charset="0"/>
              <a:ea typeface="+mn-ea"/>
              <a:cs typeface="+mn-cs"/>
            </a:endParaRPr>
          </a:p>
          <a:p>
            <a:pPr rtl="0" eaLnBrk="1" fontAlgn="t" latinLnBrk="0" hangingPunct="1"/>
            <a:r>
              <a:rPr lang="fi-FI" sz="1000" b="1" i="0" u="none" strike="noStrike" kern="1200" dirty="0">
                <a:solidFill>
                  <a:schemeClr val="tx1"/>
                </a:solidFill>
                <a:effectLst/>
                <a:latin typeface="Trebuchet MS" pitchFamily="34" charset="0"/>
                <a:ea typeface="+mn-ea"/>
                <a:cs typeface="+mn-cs"/>
              </a:rPr>
              <a:t>Veolia Energia Polska S.A.</a:t>
            </a:r>
            <a:r>
              <a:rPr lang="pl-PL" sz="1000" b="1" i="0" u="none" strike="noStrike" kern="1200" dirty="0">
                <a:solidFill>
                  <a:schemeClr val="tx1"/>
                </a:solidFill>
                <a:effectLst/>
                <a:latin typeface="Trebuchet MS" pitchFamily="34" charset="0"/>
                <a:ea typeface="+mn-ea"/>
                <a:cs typeface="+mn-cs"/>
              </a:rPr>
              <a:t> POLAND </a:t>
            </a:r>
            <a:r>
              <a:rPr lang="pl-PL" sz="1000" b="0" i="0" u="none" strike="noStrike" kern="1200" dirty="0" err="1">
                <a:solidFill>
                  <a:schemeClr val="tx1"/>
                </a:solidFill>
                <a:effectLst/>
                <a:latin typeface="Trebuchet MS" pitchFamily="34" charset="0"/>
                <a:ea typeface="+mn-ea"/>
                <a:cs typeface="+mn-cs"/>
              </a:rPr>
              <a:t>Veolia</a:t>
            </a:r>
            <a:r>
              <a:rPr lang="pl-PL" sz="1000" b="0" i="0" u="none" strike="noStrike" kern="1200" dirty="0">
                <a:solidFill>
                  <a:schemeClr val="tx1"/>
                </a:solidFill>
                <a:effectLst/>
                <a:latin typeface="Trebuchet MS" pitchFamily="34" charset="0"/>
                <a:ea typeface="+mn-ea"/>
                <a:cs typeface="+mn-cs"/>
              </a:rPr>
              <a:t> </a:t>
            </a:r>
            <a:r>
              <a:rPr lang="pl-PL" sz="1000" b="0" i="0" u="none" strike="noStrike" kern="1200" dirty="0" err="1">
                <a:solidFill>
                  <a:schemeClr val="tx1"/>
                </a:solidFill>
                <a:effectLst/>
                <a:latin typeface="Trebuchet MS" pitchFamily="34" charset="0"/>
                <a:ea typeface="+mn-ea"/>
                <a:cs typeface="+mn-cs"/>
              </a:rPr>
              <a:t>is</a:t>
            </a:r>
            <a:r>
              <a:rPr lang="pl-PL" sz="1000" b="0" i="0" u="none" strike="noStrike" kern="1200" dirty="0">
                <a:solidFill>
                  <a:schemeClr val="tx1"/>
                </a:solidFill>
                <a:effectLst/>
                <a:latin typeface="Trebuchet MS" pitchFamily="34" charset="0"/>
                <a:ea typeface="+mn-ea"/>
                <a:cs typeface="+mn-cs"/>
              </a:rPr>
              <a:t> part of </a:t>
            </a:r>
            <a:r>
              <a:rPr lang="pl-PL" sz="1000" b="0" i="0" u="none" strike="noStrike" kern="1200" dirty="0" err="1">
                <a:solidFill>
                  <a:schemeClr val="tx1"/>
                </a:solidFill>
                <a:effectLst/>
                <a:latin typeface="Trebuchet MS" pitchFamily="34" charset="0"/>
                <a:ea typeface="+mn-ea"/>
                <a:cs typeface="+mn-cs"/>
              </a:rPr>
              <a:t>international</a:t>
            </a:r>
            <a:r>
              <a:rPr lang="pl-PL" sz="1000" b="0" i="0" u="none" strike="noStrike" kern="1200" dirty="0">
                <a:solidFill>
                  <a:schemeClr val="tx1"/>
                </a:solidFill>
                <a:effectLst/>
                <a:latin typeface="Trebuchet MS" pitchFamily="34" charset="0"/>
                <a:ea typeface="+mn-ea"/>
                <a:cs typeface="+mn-cs"/>
              </a:rPr>
              <a:t> </a:t>
            </a:r>
            <a:r>
              <a:rPr lang="pl-PL" sz="1000" b="0" i="0" u="none" strike="noStrike" kern="1200" dirty="0" err="1">
                <a:solidFill>
                  <a:schemeClr val="tx1"/>
                </a:solidFill>
                <a:effectLst/>
                <a:latin typeface="Trebuchet MS" pitchFamily="34" charset="0"/>
                <a:ea typeface="+mn-ea"/>
                <a:cs typeface="+mn-cs"/>
              </a:rPr>
              <a:t>group</a:t>
            </a:r>
            <a:r>
              <a:rPr lang="pl-PL" sz="1000" b="0" i="0" u="none" strike="noStrike" kern="1200" dirty="0">
                <a:solidFill>
                  <a:schemeClr val="tx1"/>
                </a:solidFill>
                <a:effectLst/>
                <a:latin typeface="Trebuchet MS" pitchFamily="34" charset="0"/>
                <a:ea typeface="+mn-ea"/>
                <a:cs typeface="+mn-cs"/>
              </a:rPr>
              <a:t> from France. In Poland </a:t>
            </a:r>
            <a:r>
              <a:rPr lang="pl-PL" sz="1000" b="0" i="0" u="none" strike="noStrike" kern="1200" dirty="0" err="1">
                <a:solidFill>
                  <a:schemeClr val="tx1"/>
                </a:solidFill>
                <a:effectLst/>
                <a:latin typeface="Trebuchet MS" pitchFamily="34" charset="0"/>
                <a:ea typeface="+mn-ea"/>
                <a:cs typeface="+mn-cs"/>
              </a:rPr>
              <a:t>Veolia</a:t>
            </a:r>
            <a:r>
              <a:rPr lang="pl-PL" sz="1000" b="0" i="0" u="none" strike="noStrike" kern="1200" dirty="0">
                <a:solidFill>
                  <a:schemeClr val="tx1"/>
                </a:solidFill>
                <a:effectLst/>
                <a:latin typeface="Trebuchet MS" pitchFamily="34" charset="0"/>
                <a:ea typeface="+mn-ea"/>
                <a:cs typeface="+mn-cs"/>
              </a:rPr>
              <a:t> </a:t>
            </a:r>
            <a:r>
              <a:rPr lang="pl-PL" sz="1000" b="0" i="0" u="none" strike="noStrike" kern="1200" dirty="0" err="1">
                <a:solidFill>
                  <a:schemeClr val="tx1"/>
                </a:solidFill>
                <a:effectLst/>
                <a:latin typeface="Trebuchet MS" pitchFamily="34" charset="0"/>
                <a:ea typeface="+mn-ea"/>
                <a:cs typeface="+mn-cs"/>
              </a:rPr>
              <a:t>group</a:t>
            </a:r>
            <a:r>
              <a:rPr lang="pl-PL" sz="1000" b="0" i="0" u="none" strike="noStrike" kern="1200" dirty="0">
                <a:solidFill>
                  <a:schemeClr val="tx1"/>
                </a:solidFill>
                <a:effectLst/>
                <a:latin typeface="Trebuchet MS" pitchFamily="34" charset="0"/>
                <a:ea typeface="+mn-ea"/>
                <a:cs typeface="+mn-cs"/>
              </a:rPr>
              <a:t> </a:t>
            </a:r>
            <a:r>
              <a:rPr lang="pl-PL" sz="1000" b="0" i="0" u="none" strike="noStrike" kern="1200" dirty="0" err="1">
                <a:solidFill>
                  <a:schemeClr val="tx1"/>
                </a:solidFill>
                <a:effectLst/>
                <a:latin typeface="Trebuchet MS" pitchFamily="34" charset="0"/>
                <a:ea typeface="+mn-ea"/>
                <a:cs typeface="+mn-cs"/>
              </a:rPr>
              <a:t>companies</a:t>
            </a:r>
            <a:r>
              <a:rPr lang="pl-PL" sz="1000" b="0" i="0" u="none" strike="noStrike" kern="1200" dirty="0">
                <a:solidFill>
                  <a:schemeClr val="tx1"/>
                </a:solidFill>
                <a:effectLst/>
                <a:latin typeface="Trebuchet MS" pitchFamily="34" charset="0"/>
                <a:ea typeface="+mn-ea"/>
                <a:cs typeface="+mn-cs"/>
              </a:rPr>
              <a:t> </a:t>
            </a:r>
            <a:r>
              <a:rPr lang="pl-PL" sz="1000" b="0" i="0" u="none" strike="noStrike" kern="1200" dirty="0" err="1">
                <a:solidFill>
                  <a:schemeClr val="tx1"/>
                </a:solidFill>
                <a:effectLst/>
                <a:latin typeface="Trebuchet MS" pitchFamily="34" charset="0"/>
                <a:ea typeface="+mn-ea"/>
                <a:cs typeface="+mn-cs"/>
              </a:rPr>
              <a:t>activities</a:t>
            </a:r>
            <a:r>
              <a:rPr lang="pl-PL" sz="1000" b="0" i="0" u="none" strike="noStrike" kern="1200" dirty="0">
                <a:solidFill>
                  <a:schemeClr val="tx1"/>
                </a:solidFill>
                <a:effectLst/>
                <a:latin typeface="Trebuchet MS" pitchFamily="34" charset="0"/>
                <a:ea typeface="+mn-ea"/>
                <a:cs typeface="+mn-cs"/>
              </a:rPr>
              <a:t> </a:t>
            </a:r>
            <a:r>
              <a:rPr lang="pl-PL" sz="1000" b="0" i="0" u="none" strike="noStrike" kern="1200" dirty="0" err="1">
                <a:solidFill>
                  <a:schemeClr val="tx1"/>
                </a:solidFill>
                <a:effectLst/>
                <a:latin typeface="Trebuchet MS" pitchFamily="34" charset="0"/>
                <a:ea typeface="+mn-ea"/>
                <a:cs typeface="+mn-cs"/>
              </a:rPr>
              <a:t>concentrate</a:t>
            </a:r>
            <a:r>
              <a:rPr lang="pl-PL" sz="1000" b="0" i="0" u="none" strike="noStrike" kern="1200" dirty="0">
                <a:solidFill>
                  <a:schemeClr val="tx1"/>
                </a:solidFill>
                <a:effectLst/>
                <a:latin typeface="Trebuchet MS" pitchFamily="34" charset="0"/>
                <a:ea typeface="+mn-ea"/>
                <a:cs typeface="+mn-cs"/>
              </a:rPr>
              <a:t> in Energy </a:t>
            </a:r>
            <a:r>
              <a:rPr lang="pl-PL" sz="1000" b="0" i="0" u="none" strike="noStrike" kern="1200" dirty="0" err="1">
                <a:solidFill>
                  <a:schemeClr val="tx1"/>
                </a:solidFill>
                <a:effectLst/>
                <a:latin typeface="Trebuchet MS" pitchFamily="34" charset="0"/>
                <a:ea typeface="+mn-ea"/>
                <a:cs typeface="+mn-cs"/>
              </a:rPr>
              <a:t>sector</a:t>
            </a:r>
            <a:r>
              <a:rPr lang="pl-PL" sz="1000" b="0" i="0" u="none" strike="noStrike" kern="1200" dirty="0">
                <a:solidFill>
                  <a:schemeClr val="tx1"/>
                </a:solidFill>
                <a:effectLst/>
                <a:latin typeface="Trebuchet MS" pitchFamily="34" charset="0"/>
                <a:ea typeface="+mn-ea"/>
                <a:cs typeface="+mn-cs"/>
              </a:rPr>
              <a:t> </a:t>
            </a:r>
            <a:r>
              <a:rPr lang="pl-PL" sz="1000" b="0" i="0" u="none" strike="noStrike" kern="1200" dirty="0" err="1">
                <a:solidFill>
                  <a:schemeClr val="tx1"/>
                </a:solidFill>
                <a:effectLst/>
                <a:latin typeface="Trebuchet MS" pitchFamily="34" charset="0"/>
                <a:ea typeface="+mn-ea"/>
                <a:cs typeface="+mn-cs"/>
              </a:rPr>
              <a:t>activities</a:t>
            </a:r>
            <a:r>
              <a:rPr lang="pl-PL" sz="1000" b="0" i="0" u="none" strike="noStrike" kern="1200" dirty="0">
                <a:solidFill>
                  <a:schemeClr val="tx1"/>
                </a:solidFill>
                <a:effectLst/>
                <a:latin typeface="Trebuchet MS" pitchFamily="34" charset="0"/>
                <a:ea typeface="+mn-ea"/>
                <a:cs typeface="+mn-cs"/>
              </a:rPr>
              <a:t> – from RES </a:t>
            </a:r>
            <a:r>
              <a:rPr lang="pl-PL" sz="1000" b="0" i="0" u="none" strike="noStrike" kern="1200" dirty="0" err="1">
                <a:solidFill>
                  <a:schemeClr val="tx1"/>
                </a:solidFill>
                <a:effectLst/>
                <a:latin typeface="Trebuchet MS" pitchFamily="34" charset="0"/>
                <a:ea typeface="+mn-ea"/>
                <a:cs typeface="+mn-cs"/>
              </a:rPr>
              <a:t>through</a:t>
            </a:r>
            <a:r>
              <a:rPr lang="pl-PL" sz="1000" b="0" i="0" u="none" strike="noStrike" kern="1200" dirty="0">
                <a:solidFill>
                  <a:schemeClr val="tx1"/>
                </a:solidFill>
                <a:effectLst/>
                <a:latin typeface="Trebuchet MS" pitchFamily="34" charset="0"/>
                <a:ea typeface="+mn-ea"/>
                <a:cs typeface="+mn-cs"/>
              </a:rPr>
              <a:t> </a:t>
            </a:r>
            <a:r>
              <a:rPr lang="pl-PL" sz="1000" b="0" i="0" u="none" strike="noStrike" kern="1200" dirty="0" err="1">
                <a:solidFill>
                  <a:schemeClr val="tx1"/>
                </a:solidFill>
                <a:effectLst/>
                <a:latin typeface="Trebuchet MS" pitchFamily="34" charset="0"/>
                <a:ea typeface="+mn-ea"/>
                <a:cs typeface="+mn-cs"/>
              </a:rPr>
              <a:t>district</a:t>
            </a:r>
            <a:r>
              <a:rPr lang="pl-PL" sz="1000" b="0" i="0" u="none" strike="noStrike" kern="1200" dirty="0">
                <a:solidFill>
                  <a:schemeClr val="tx1"/>
                </a:solidFill>
                <a:effectLst/>
                <a:latin typeface="Trebuchet MS" pitchFamily="34" charset="0"/>
                <a:ea typeface="+mn-ea"/>
                <a:cs typeface="+mn-cs"/>
              </a:rPr>
              <a:t> heating, waste </a:t>
            </a:r>
            <a:r>
              <a:rPr lang="pl-PL" sz="1000" b="0" i="0" u="none" strike="noStrike" kern="1200" dirty="0" err="1">
                <a:solidFill>
                  <a:schemeClr val="tx1"/>
                </a:solidFill>
                <a:effectLst/>
                <a:latin typeface="Trebuchet MS" pitchFamily="34" charset="0"/>
                <a:ea typeface="+mn-ea"/>
                <a:cs typeface="+mn-cs"/>
              </a:rPr>
              <a:t>water</a:t>
            </a:r>
            <a:r>
              <a:rPr lang="pl-PL" sz="1000" b="0" i="0" u="none" strike="noStrike" kern="1200" dirty="0">
                <a:solidFill>
                  <a:schemeClr val="tx1"/>
                </a:solidFill>
                <a:effectLst/>
                <a:latin typeface="Trebuchet MS" pitchFamily="34" charset="0"/>
                <a:ea typeface="+mn-ea"/>
                <a:cs typeface="+mn-cs"/>
              </a:rPr>
              <a:t> and </a:t>
            </a:r>
            <a:r>
              <a:rPr lang="pl-PL" sz="1000" b="0" i="0" u="none" strike="noStrike" kern="1200" dirty="0" err="1">
                <a:solidFill>
                  <a:schemeClr val="tx1"/>
                </a:solidFill>
                <a:effectLst/>
                <a:latin typeface="Trebuchet MS" pitchFamily="34" charset="0"/>
                <a:ea typeface="+mn-ea"/>
                <a:cs typeface="+mn-cs"/>
              </a:rPr>
              <a:t>sewage</a:t>
            </a:r>
            <a:r>
              <a:rPr lang="pl-PL" sz="1000" b="0" i="0" u="none" strike="noStrike" kern="1200" dirty="0">
                <a:solidFill>
                  <a:schemeClr val="tx1"/>
                </a:solidFill>
                <a:effectLst/>
                <a:latin typeface="Trebuchet MS" pitchFamily="34" charset="0"/>
                <a:ea typeface="+mn-ea"/>
                <a:cs typeface="+mn-cs"/>
              </a:rPr>
              <a:t> </a:t>
            </a:r>
            <a:r>
              <a:rPr lang="pl-PL" sz="1000" b="0" i="0" u="none" strike="noStrike" kern="1200" dirty="0" err="1">
                <a:solidFill>
                  <a:schemeClr val="tx1"/>
                </a:solidFill>
                <a:effectLst/>
                <a:latin typeface="Trebuchet MS" pitchFamily="34" charset="0"/>
                <a:ea typeface="+mn-ea"/>
                <a:cs typeface="+mn-cs"/>
              </a:rPr>
              <a:t>systems</a:t>
            </a:r>
            <a:r>
              <a:rPr lang="pl-PL" sz="1000" b="0" i="0" u="none" strike="noStrike" kern="1200" dirty="0">
                <a:solidFill>
                  <a:schemeClr val="tx1"/>
                </a:solidFill>
                <a:effectLst/>
                <a:latin typeface="Trebuchet MS" pitchFamily="34" charset="0"/>
                <a:ea typeface="+mn-ea"/>
                <a:cs typeface="+mn-cs"/>
              </a:rPr>
              <a:t>. The </a:t>
            </a:r>
            <a:r>
              <a:rPr lang="pl-PL" sz="1000" b="0" i="0" u="none" strike="noStrike" kern="1200" dirty="0" err="1">
                <a:solidFill>
                  <a:schemeClr val="tx1"/>
                </a:solidFill>
                <a:effectLst/>
                <a:latin typeface="Trebuchet MS" pitchFamily="34" charset="0"/>
                <a:ea typeface="+mn-ea"/>
                <a:cs typeface="+mn-cs"/>
              </a:rPr>
              <a:t>group</a:t>
            </a:r>
            <a:r>
              <a:rPr lang="pl-PL" sz="1000" b="0" i="0" u="none" strike="noStrike" kern="1200" dirty="0">
                <a:solidFill>
                  <a:schemeClr val="tx1"/>
                </a:solidFill>
                <a:effectLst/>
                <a:latin typeface="Trebuchet MS" pitchFamily="34" charset="0"/>
                <a:ea typeface="+mn-ea"/>
                <a:cs typeface="+mn-cs"/>
              </a:rPr>
              <a:t> </a:t>
            </a:r>
            <a:r>
              <a:rPr lang="pl-PL" sz="1000" b="0" i="0" u="none" strike="noStrike" kern="1200" dirty="0" err="1">
                <a:solidFill>
                  <a:schemeClr val="tx1"/>
                </a:solidFill>
                <a:effectLst/>
                <a:latin typeface="Trebuchet MS" pitchFamily="34" charset="0"/>
                <a:ea typeface="+mn-ea"/>
                <a:cs typeface="+mn-cs"/>
              </a:rPr>
              <a:t>is</a:t>
            </a:r>
            <a:r>
              <a:rPr lang="pl-PL" sz="1000" b="0" i="0" u="none" strike="noStrike" kern="1200" dirty="0">
                <a:solidFill>
                  <a:schemeClr val="tx1"/>
                </a:solidFill>
                <a:effectLst/>
                <a:latin typeface="Trebuchet MS" pitchFamily="34" charset="0"/>
                <a:ea typeface="+mn-ea"/>
                <a:cs typeface="+mn-cs"/>
              </a:rPr>
              <a:t> </a:t>
            </a:r>
            <a:r>
              <a:rPr lang="pl-PL" sz="1000" b="0" i="0" u="none" strike="noStrike" kern="1200" dirty="0" err="1">
                <a:solidFill>
                  <a:schemeClr val="tx1"/>
                </a:solidFill>
                <a:effectLst/>
                <a:latin typeface="Trebuchet MS" pitchFamily="34" charset="0"/>
                <a:ea typeface="+mn-ea"/>
                <a:cs typeface="+mn-cs"/>
              </a:rPr>
              <a:t>looking</a:t>
            </a:r>
            <a:r>
              <a:rPr lang="pl-PL" sz="1000" b="0" i="0" u="none" strike="noStrike" kern="1200" dirty="0">
                <a:solidFill>
                  <a:schemeClr val="tx1"/>
                </a:solidFill>
                <a:effectLst/>
                <a:latin typeface="Trebuchet MS" pitchFamily="34" charset="0"/>
                <a:ea typeface="+mn-ea"/>
                <a:cs typeface="+mn-cs"/>
              </a:rPr>
              <a:t> </a:t>
            </a:r>
            <a:r>
              <a:rPr lang="pl-PL" sz="1000" b="0" i="0" u="none" strike="noStrike" kern="1200" dirty="0" err="1">
                <a:solidFill>
                  <a:schemeClr val="tx1"/>
                </a:solidFill>
                <a:effectLst/>
                <a:latin typeface="Trebuchet MS" pitchFamily="34" charset="0"/>
                <a:ea typeface="+mn-ea"/>
                <a:cs typeface="+mn-cs"/>
              </a:rPr>
              <a:t>actively</a:t>
            </a:r>
            <a:r>
              <a:rPr lang="pl-PL" sz="1000" b="0" i="0" u="none" strike="noStrike" kern="1200" dirty="0">
                <a:solidFill>
                  <a:schemeClr val="tx1"/>
                </a:solidFill>
                <a:effectLst/>
                <a:latin typeface="Trebuchet MS" pitchFamily="34" charset="0"/>
                <a:ea typeface="+mn-ea"/>
                <a:cs typeface="+mn-cs"/>
              </a:rPr>
              <a:t> for </a:t>
            </a:r>
            <a:r>
              <a:rPr lang="pl-PL" sz="1000" b="0" i="0" u="none" strike="noStrike" kern="1200" dirty="0" err="1">
                <a:solidFill>
                  <a:schemeClr val="tx1"/>
                </a:solidFill>
                <a:effectLst/>
                <a:latin typeface="Trebuchet MS" pitchFamily="34" charset="0"/>
                <a:ea typeface="+mn-ea"/>
                <a:cs typeface="+mn-cs"/>
              </a:rPr>
              <a:t>new</a:t>
            </a:r>
            <a:r>
              <a:rPr lang="pl-PL" sz="1000" b="0" i="0" u="none" strike="noStrike" kern="1200" dirty="0">
                <a:solidFill>
                  <a:schemeClr val="tx1"/>
                </a:solidFill>
                <a:effectLst/>
                <a:latin typeface="Trebuchet MS" pitchFamily="34" charset="0"/>
                <a:ea typeface="+mn-ea"/>
                <a:cs typeface="+mn-cs"/>
              </a:rPr>
              <a:t> </a:t>
            </a:r>
            <a:r>
              <a:rPr lang="pl-PL" sz="1000" b="0" i="0" u="none" strike="noStrike" kern="1200" dirty="0" err="1">
                <a:solidFill>
                  <a:schemeClr val="tx1"/>
                </a:solidFill>
                <a:effectLst/>
                <a:latin typeface="Trebuchet MS" pitchFamily="34" charset="0"/>
                <a:ea typeface="+mn-ea"/>
                <a:cs typeface="+mn-cs"/>
              </a:rPr>
              <a:t>solutions</a:t>
            </a:r>
            <a:r>
              <a:rPr lang="pl-PL" sz="1000" b="0" i="0" u="none" strike="noStrike" kern="1200" dirty="0">
                <a:solidFill>
                  <a:schemeClr val="tx1"/>
                </a:solidFill>
                <a:effectLst/>
                <a:latin typeface="Trebuchet MS" pitchFamily="34" charset="0"/>
                <a:ea typeface="+mn-ea"/>
                <a:cs typeface="+mn-cs"/>
              </a:rPr>
              <a:t> to </a:t>
            </a:r>
            <a:r>
              <a:rPr lang="pl-PL" sz="1000" b="0" i="0" u="none" strike="noStrike" kern="1200" dirty="0" err="1">
                <a:solidFill>
                  <a:schemeClr val="tx1"/>
                </a:solidFill>
                <a:effectLst/>
                <a:latin typeface="Trebuchet MS" pitchFamily="34" charset="0"/>
                <a:ea typeface="+mn-ea"/>
                <a:cs typeface="+mn-cs"/>
              </a:rPr>
              <a:t>help</a:t>
            </a:r>
            <a:r>
              <a:rPr lang="pl-PL" sz="1000" b="0" i="0" u="none" strike="noStrike" kern="1200" dirty="0">
                <a:solidFill>
                  <a:schemeClr val="tx1"/>
                </a:solidFill>
                <a:effectLst/>
                <a:latin typeface="Trebuchet MS" pitchFamily="34" charset="0"/>
                <a:ea typeface="+mn-ea"/>
                <a:cs typeface="+mn-cs"/>
              </a:rPr>
              <a:t> </a:t>
            </a:r>
            <a:r>
              <a:rPr lang="pl-PL" sz="1000" b="0" i="0" u="none" strike="noStrike" kern="1200" dirty="0" err="1">
                <a:solidFill>
                  <a:schemeClr val="tx1"/>
                </a:solidFill>
                <a:effectLst/>
                <a:latin typeface="Trebuchet MS" pitchFamily="34" charset="0"/>
                <a:ea typeface="+mn-ea"/>
                <a:cs typeface="+mn-cs"/>
              </a:rPr>
              <a:t>its</a:t>
            </a:r>
            <a:r>
              <a:rPr lang="pl-PL" sz="1000" b="0" i="0" u="none" strike="noStrike" kern="1200" dirty="0">
                <a:solidFill>
                  <a:schemeClr val="tx1"/>
                </a:solidFill>
                <a:effectLst/>
                <a:latin typeface="Trebuchet MS" pitchFamily="34" charset="0"/>
                <a:ea typeface="+mn-ea"/>
                <a:cs typeface="+mn-cs"/>
              </a:rPr>
              <a:t> </a:t>
            </a:r>
            <a:r>
              <a:rPr lang="pl-PL" sz="1000" b="0" i="0" u="none" strike="noStrike" kern="1200" dirty="0" err="1">
                <a:solidFill>
                  <a:schemeClr val="tx1"/>
                </a:solidFill>
                <a:effectLst/>
                <a:latin typeface="Trebuchet MS" pitchFamily="34" charset="0"/>
                <a:ea typeface="+mn-ea"/>
                <a:cs typeface="+mn-cs"/>
              </a:rPr>
              <a:t>companies</a:t>
            </a:r>
            <a:r>
              <a:rPr lang="pl-PL" sz="1000" b="0" i="0" u="none" strike="noStrike" kern="1200" dirty="0">
                <a:solidFill>
                  <a:schemeClr val="tx1"/>
                </a:solidFill>
                <a:effectLst/>
                <a:latin typeface="Trebuchet MS" pitchFamily="34" charset="0"/>
                <a:ea typeface="+mn-ea"/>
                <a:cs typeface="+mn-cs"/>
              </a:rPr>
              <a:t> </a:t>
            </a:r>
            <a:r>
              <a:rPr lang="pl-PL" sz="1000" b="0" i="0" u="none" strike="noStrike" kern="1200" dirty="0" err="1">
                <a:solidFill>
                  <a:schemeClr val="tx1"/>
                </a:solidFill>
                <a:effectLst/>
                <a:latin typeface="Trebuchet MS" pitchFamily="34" charset="0"/>
                <a:ea typeface="+mn-ea"/>
                <a:cs typeface="+mn-cs"/>
              </a:rPr>
              <a:t>develop</a:t>
            </a:r>
            <a:r>
              <a:rPr lang="pl-PL" sz="1000" b="0" i="0" u="none" strike="noStrike" kern="1200" dirty="0">
                <a:solidFill>
                  <a:schemeClr val="tx1"/>
                </a:solidFill>
                <a:effectLst/>
                <a:latin typeface="Trebuchet MS" pitchFamily="34" charset="0"/>
                <a:ea typeface="+mn-ea"/>
                <a:cs typeface="+mn-cs"/>
              </a:rPr>
              <a:t>.</a:t>
            </a:r>
          </a:p>
          <a:p>
            <a:pPr rtl="0" eaLnBrk="1" fontAlgn="t" latinLnBrk="0" hangingPunct="1"/>
            <a:r>
              <a:rPr lang="pl-PL" sz="1000" b="1" i="0" u="none" strike="noStrike" kern="1200" dirty="0">
                <a:solidFill>
                  <a:schemeClr val="tx1"/>
                </a:solidFill>
                <a:effectLst/>
                <a:latin typeface="Trebuchet MS" pitchFamily="34" charset="0"/>
                <a:ea typeface="+mn-ea"/>
                <a:cs typeface="+mn-cs"/>
              </a:rPr>
              <a:t>ZSE SLOVAKIA </a:t>
            </a:r>
            <a:r>
              <a:rPr lang="pl-PL" sz="1000" b="0" i="0" u="none" strike="noStrike" kern="1200" dirty="0" err="1">
                <a:solidFill>
                  <a:schemeClr val="tx1"/>
                </a:solidFill>
                <a:effectLst/>
                <a:latin typeface="Trebuchet MS" pitchFamily="34" charset="0"/>
                <a:ea typeface="+mn-ea"/>
                <a:cs typeface="+mn-cs"/>
              </a:rPr>
              <a:t>is</a:t>
            </a:r>
            <a:r>
              <a:rPr lang="pl-PL" sz="1000" b="0" i="0" u="none" strike="noStrike" kern="1200" baseline="0" dirty="0">
                <a:solidFill>
                  <a:schemeClr val="tx1"/>
                </a:solidFill>
                <a:effectLst/>
                <a:latin typeface="Trebuchet MS" pitchFamily="34" charset="0"/>
                <a:ea typeface="+mn-ea"/>
                <a:cs typeface="+mn-cs"/>
              </a:rPr>
              <a:t> </a:t>
            </a:r>
            <a:r>
              <a:rPr lang="en-US" sz="1000" b="0" i="0" u="none" strike="noStrike" kern="1200" dirty="0">
                <a:solidFill>
                  <a:schemeClr val="tx1"/>
                </a:solidFill>
                <a:effectLst/>
                <a:latin typeface="Trebuchet MS" pitchFamily="34" charset="0"/>
                <a:ea typeface="+mn-ea"/>
                <a:cs typeface="+mn-cs"/>
              </a:rPr>
              <a:t>provider of electricity distribution in the Western Slovakia to more than 1 Million supply points and supplier of electricity and gas to households and companies. The company provides additional services and complete solutions to energy customers aimed at using renewable energy sources and technologies for intelligent households. ZSE Group has been part of the German energy Group E.ON since 2002</a:t>
            </a:r>
            <a:endParaRPr lang="pl-PL" sz="1000" b="0" i="0" u="none" strike="noStrike" kern="1200" dirty="0">
              <a:solidFill>
                <a:schemeClr val="tx1"/>
              </a:solidFill>
              <a:effectLst/>
              <a:latin typeface="Trebuchet MS" pitchFamily="34" charset="0"/>
              <a:ea typeface="+mn-ea"/>
              <a:cs typeface="+mn-cs"/>
            </a:endParaRPr>
          </a:p>
          <a:p>
            <a:pPr rtl="0" eaLnBrk="1" fontAlgn="t" latinLnBrk="0" hangingPunct="1"/>
            <a:r>
              <a:rPr lang="pl-PL" sz="1000" b="1" i="0" u="none" strike="noStrike" kern="1200" dirty="0">
                <a:solidFill>
                  <a:schemeClr val="tx1"/>
                </a:solidFill>
                <a:effectLst/>
                <a:latin typeface="Trebuchet MS" pitchFamily="34" charset="0"/>
                <a:ea typeface="+mn-ea"/>
                <a:cs typeface="+mn-cs"/>
              </a:rPr>
              <a:t>BPT d.o.o. </a:t>
            </a:r>
            <a:r>
              <a:rPr lang="pl-PL" sz="1000" b="1" i="0" u="none" strike="noStrike" kern="1200" dirty="0" err="1">
                <a:solidFill>
                  <a:schemeClr val="tx1"/>
                </a:solidFill>
                <a:effectLst/>
                <a:latin typeface="Trebuchet MS" pitchFamily="34" charset="0"/>
                <a:ea typeface="+mn-ea"/>
                <a:cs typeface="+mn-cs"/>
              </a:rPr>
              <a:t>SLOVENIA</a:t>
            </a:r>
            <a:r>
              <a:rPr lang="pl-PL" sz="1000" b="0" i="0" u="none" strike="noStrike" kern="1200" dirty="0" err="1">
                <a:solidFill>
                  <a:schemeClr val="tx1"/>
                </a:solidFill>
                <a:effectLst/>
                <a:latin typeface="Trebuchet MS" pitchFamily="34" charset="0"/>
                <a:ea typeface="+mn-ea"/>
                <a:cs typeface="+mn-cs"/>
              </a:rPr>
              <a:t>Runs</a:t>
            </a:r>
            <a:r>
              <a:rPr lang="pl-PL" sz="1000" b="0" i="0" u="none" strike="noStrike" kern="1200" dirty="0">
                <a:solidFill>
                  <a:schemeClr val="tx1"/>
                </a:solidFill>
                <a:effectLst/>
                <a:latin typeface="Trebuchet MS" pitchFamily="34" charset="0"/>
                <a:ea typeface="+mn-ea"/>
                <a:cs typeface="+mn-cs"/>
              </a:rPr>
              <a:t> </a:t>
            </a:r>
            <a:r>
              <a:rPr lang="en-US" sz="1000" b="0" i="0" u="none" strike="noStrike" kern="1200" dirty="0">
                <a:solidFill>
                  <a:schemeClr val="tx1"/>
                </a:solidFill>
                <a:effectLst/>
                <a:latin typeface="Trebuchet MS" pitchFamily="34" charset="0"/>
                <a:ea typeface="+mn-ea"/>
                <a:cs typeface="+mn-cs"/>
              </a:rPr>
              <a:t>four hydropower plants, and also deals with real estate. Keen to expand their innovation portfolio, their main focus is energy, more specifically renewable energy, storage, and waste management. The main reason for participation in the project is to expand the deal</a:t>
            </a:r>
            <a:r>
              <a:rPr lang="pl-PL" sz="1000" b="0" i="0" u="none" strike="noStrike" kern="1200" dirty="0">
                <a:solidFill>
                  <a:schemeClr val="tx1"/>
                </a:solidFill>
                <a:effectLst/>
                <a:latin typeface="Trebuchet MS" pitchFamily="34" charset="0"/>
                <a:ea typeface="+mn-ea"/>
                <a:cs typeface="+mn-cs"/>
              </a:rPr>
              <a:t> </a:t>
            </a:r>
            <a:r>
              <a:rPr lang="en-US" sz="1000" b="0" i="0" u="none" strike="noStrike" kern="1200" dirty="0">
                <a:solidFill>
                  <a:schemeClr val="tx1"/>
                </a:solidFill>
                <a:effectLst/>
                <a:latin typeface="Trebuchet MS" pitchFamily="34" charset="0"/>
                <a:ea typeface="+mn-ea"/>
                <a:cs typeface="+mn-cs"/>
              </a:rPr>
              <a:t>flow, and also to learn and gain experience as mentors and investors to passionate entrepreneurs. </a:t>
            </a:r>
            <a:endParaRPr lang="pl-PL" sz="1000" b="0" i="0" u="none" strike="noStrike" kern="1200" dirty="0">
              <a:solidFill>
                <a:schemeClr val="tx1"/>
              </a:solidFill>
              <a:effectLst/>
              <a:latin typeface="Trebuchet MS" pitchFamily="34" charset="0"/>
              <a:ea typeface="+mn-ea"/>
              <a:cs typeface="+mn-cs"/>
            </a:endParaRPr>
          </a:p>
          <a:p>
            <a:endParaRPr lang="pl-PL" dirty="0"/>
          </a:p>
        </p:txBody>
      </p:sp>
      <p:sp>
        <p:nvSpPr>
          <p:cNvPr id="4" name="Symbol zastępczy numeru slajdu 3"/>
          <p:cNvSpPr>
            <a:spLocks noGrp="1"/>
          </p:cNvSpPr>
          <p:nvPr>
            <p:ph type="sldNum" sz="quarter" idx="5"/>
          </p:nvPr>
        </p:nvSpPr>
        <p:spPr/>
        <p:txBody>
          <a:bodyPr/>
          <a:lstStyle/>
          <a:p>
            <a:fld id="{006BE02D-20C0-F840-AFAC-BEA99C74FDC2}" type="slidenum">
              <a:rPr lang="en-US" smtClean="0"/>
              <a:pPr/>
              <a:t>2</a:t>
            </a:fld>
            <a:endParaRPr lang="en-US" dirty="0"/>
          </a:p>
        </p:txBody>
      </p:sp>
    </p:spTree>
    <p:extLst>
      <p:ext uri="{BB962C8B-B14F-4D97-AF65-F5344CB8AC3E}">
        <p14:creationId xmlns:p14="http://schemas.microsoft.com/office/powerpoint/2010/main" val="2052818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006BE02D-20C0-F840-AFAC-BEA99C74FDC2}" type="slidenum">
              <a:rPr lang="en-US" smtClean="0"/>
              <a:pPr/>
              <a:t>3</a:t>
            </a:fld>
            <a:endParaRPr lang="en-US" dirty="0"/>
          </a:p>
        </p:txBody>
      </p:sp>
    </p:spTree>
    <p:extLst>
      <p:ext uri="{BB962C8B-B14F-4D97-AF65-F5344CB8AC3E}">
        <p14:creationId xmlns:p14="http://schemas.microsoft.com/office/powerpoint/2010/main" val="19988549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Cover">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0"/>
            <a:ext cx="9143999" cy="4614862"/>
          </a:xfrm>
          <a:prstGeom prst="rect">
            <a:avLst/>
          </a:prstGeom>
          <a:noFill/>
          <a:extLst>
            <a:ext uri="{909E8E84-426E-40DD-AFC4-6F175D3DCCD1}">
              <a14:hiddenFill xmlns:a14="http://schemas.microsoft.com/office/drawing/2010/main">
                <a:solidFill>
                  <a:srgbClr val="FFFFFF"/>
                </a:solidFill>
              </a14:hiddenFill>
            </a:ext>
          </a:extLst>
        </p:spPr>
      </p:pic>
      <p:sp>
        <p:nvSpPr>
          <p:cNvPr id="6" name="Rechteck 5"/>
          <p:cNvSpPr/>
          <p:nvPr userDrawn="1"/>
        </p:nvSpPr>
        <p:spPr>
          <a:xfrm>
            <a:off x="0" y="3384811"/>
            <a:ext cx="9144000" cy="17586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4" name="Freeform 2"/>
          <p:cNvSpPr>
            <a:spLocks noChangeArrowheads="1"/>
          </p:cNvSpPr>
          <p:nvPr userDrawn="1"/>
        </p:nvSpPr>
        <p:spPr bwMode="auto">
          <a:xfrm>
            <a:off x="725242" y="3643429"/>
            <a:ext cx="123356" cy="200453"/>
          </a:xfrm>
          <a:custGeom>
            <a:avLst/>
            <a:gdLst>
              <a:gd name="T0" fmla="*/ 125 w 249"/>
              <a:gd name="T1" fmla="*/ 0 h 400"/>
              <a:gd name="T2" fmla="*/ 125 w 249"/>
              <a:gd name="T3" fmla="*/ 0 h 400"/>
              <a:gd name="T4" fmla="*/ 0 w 249"/>
              <a:gd name="T5" fmla="*/ 125 h 400"/>
              <a:gd name="T6" fmla="*/ 125 w 249"/>
              <a:gd name="T7" fmla="*/ 399 h 400"/>
              <a:gd name="T8" fmla="*/ 248 w 249"/>
              <a:gd name="T9" fmla="*/ 125 h 400"/>
              <a:gd name="T10" fmla="*/ 125 w 249"/>
              <a:gd name="T11" fmla="*/ 0 h 400"/>
              <a:gd name="T12" fmla="*/ 125 w 249"/>
              <a:gd name="T13" fmla="*/ 196 h 400"/>
              <a:gd name="T14" fmla="*/ 125 w 249"/>
              <a:gd name="T15" fmla="*/ 196 h 400"/>
              <a:gd name="T16" fmla="*/ 53 w 249"/>
              <a:gd name="T17" fmla="*/ 125 h 400"/>
              <a:gd name="T18" fmla="*/ 125 w 249"/>
              <a:gd name="T19" fmla="*/ 54 h 400"/>
              <a:gd name="T20" fmla="*/ 195 w 249"/>
              <a:gd name="T21" fmla="*/ 125 h 400"/>
              <a:gd name="T22" fmla="*/ 125 w 249"/>
              <a:gd name="T23" fmla="*/ 196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9" h="400">
                <a:moveTo>
                  <a:pt x="125" y="0"/>
                </a:moveTo>
                <a:lnTo>
                  <a:pt x="125" y="0"/>
                </a:lnTo>
                <a:cubicBezTo>
                  <a:pt x="53" y="0"/>
                  <a:pt x="0" y="54"/>
                  <a:pt x="0" y="125"/>
                </a:cubicBezTo>
                <a:cubicBezTo>
                  <a:pt x="0" y="240"/>
                  <a:pt x="125" y="399"/>
                  <a:pt x="125" y="399"/>
                </a:cubicBezTo>
                <a:cubicBezTo>
                  <a:pt x="125" y="399"/>
                  <a:pt x="248" y="240"/>
                  <a:pt x="248" y="125"/>
                </a:cubicBezTo>
                <a:cubicBezTo>
                  <a:pt x="248" y="54"/>
                  <a:pt x="195" y="0"/>
                  <a:pt x="125" y="0"/>
                </a:cubicBezTo>
                <a:close/>
                <a:moveTo>
                  <a:pt x="125" y="196"/>
                </a:moveTo>
                <a:lnTo>
                  <a:pt x="125" y="196"/>
                </a:lnTo>
                <a:cubicBezTo>
                  <a:pt x="88" y="196"/>
                  <a:pt x="53" y="160"/>
                  <a:pt x="53" y="125"/>
                </a:cubicBezTo>
                <a:cubicBezTo>
                  <a:pt x="53" y="89"/>
                  <a:pt x="88" y="54"/>
                  <a:pt x="125" y="54"/>
                </a:cubicBezTo>
                <a:cubicBezTo>
                  <a:pt x="159" y="54"/>
                  <a:pt x="195" y="89"/>
                  <a:pt x="195" y="125"/>
                </a:cubicBezTo>
                <a:cubicBezTo>
                  <a:pt x="195" y="160"/>
                  <a:pt x="159" y="196"/>
                  <a:pt x="125" y="196"/>
                </a:cubicBezTo>
                <a:close/>
              </a:path>
            </a:pathLst>
          </a:custGeom>
          <a:solidFill>
            <a:schemeClr val="tx1">
              <a:lumMod val="50000"/>
              <a:lumOff val="50000"/>
            </a:schemeClr>
          </a:solidFill>
          <a:ln>
            <a:noFill/>
          </a:ln>
          <a:effectLst/>
        </p:spPr>
        <p:txBody>
          <a:bodyPr wrap="none" anchor="ctr"/>
          <a:lstStyle/>
          <a:p>
            <a:endParaRPr lang="en-GB" noProof="0">
              <a:latin typeface="Trebuchet MS" pitchFamily="34" charset="0"/>
            </a:endParaRPr>
          </a:p>
        </p:txBody>
      </p:sp>
      <p:sp>
        <p:nvSpPr>
          <p:cNvPr id="5" name="AutoShape 71"/>
          <p:cNvSpPr>
            <a:spLocks/>
          </p:cNvSpPr>
          <p:nvPr userDrawn="1"/>
        </p:nvSpPr>
        <p:spPr bwMode="auto">
          <a:xfrm>
            <a:off x="663112" y="4170221"/>
            <a:ext cx="245126" cy="251580"/>
          </a:xfrm>
          <a:custGeom>
            <a:avLst/>
            <a:gdLst>
              <a:gd name="T0" fmla="*/ 10800 w 21600"/>
              <a:gd name="T1" fmla="*/ 10794 h 21588"/>
              <a:gd name="T2" fmla="*/ 10800 w 21600"/>
              <a:gd name="T3" fmla="*/ 10794 h 21588"/>
              <a:gd name="T4" fmla="*/ 10800 w 21600"/>
              <a:gd name="T5" fmla="*/ 10794 h 21588"/>
              <a:gd name="T6" fmla="*/ 10800 w 21600"/>
              <a:gd name="T7" fmla="*/ 10794 h 21588"/>
            </a:gdLst>
            <a:ahLst/>
            <a:cxnLst>
              <a:cxn ang="0">
                <a:pos x="T0" y="T1"/>
              </a:cxn>
              <a:cxn ang="0">
                <a:pos x="T2" y="T3"/>
              </a:cxn>
              <a:cxn ang="0">
                <a:pos x="T4" y="T5"/>
              </a:cxn>
              <a:cxn ang="0">
                <a:pos x="T6" y="T7"/>
              </a:cxn>
            </a:cxnLst>
            <a:rect l="0" t="0" r="r" b="b"/>
            <a:pathLst>
              <a:path w="21600" h="21588">
                <a:moveTo>
                  <a:pt x="10794" y="0"/>
                </a:moveTo>
                <a:cubicBezTo>
                  <a:pt x="12288" y="0"/>
                  <a:pt x="13689" y="251"/>
                  <a:pt x="14997" y="750"/>
                </a:cubicBezTo>
                <a:cubicBezTo>
                  <a:pt x="16304" y="1249"/>
                  <a:pt x="17445" y="1929"/>
                  <a:pt x="18422" y="2781"/>
                </a:cubicBezTo>
                <a:cubicBezTo>
                  <a:pt x="19399" y="3639"/>
                  <a:pt x="20173" y="4640"/>
                  <a:pt x="20743" y="5783"/>
                </a:cubicBezTo>
                <a:cubicBezTo>
                  <a:pt x="21315" y="6926"/>
                  <a:pt x="21599" y="8156"/>
                  <a:pt x="21599" y="9468"/>
                </a:cubicBezTo>
                <a:cubicBezTo>
                  <a:pt x="21599" y="10774"/>
                  <a:pt x="21315" y="12002"/>
                  <a:pt x="20743" y="13141"/>
                </a:cubicBezTo>
                <a:cubicBezTo>
                  <a:pt x="20173" y="14287"/>
                  <a:pt x="19399" y="15288"/>
                  <a:pt x="18422" y="16149"/>
                </a:cubicBezTo>
                <a:cubicBezTo>
                  <a:pt x="17445" y="17007"/>
                  <a:pt x="16304" y="17686"/>
                  <a:pt x="14997" y="18180"/>
                </a:cubicBezTo>
                <a:cubicBezTo>
                  <a:pt x="13689" y="18677"/>
                  <a:pt x="12288" y="18922"/>
                  <a:pt x="10794" y="18922"/>
                </a:cubicBezTo>
                <a:cubicBezTo>
                  <a:pt x="10104" y="18922"/>
                  <a:pt x="9426" y="18869"/>
                  <a:pt x="8767" y="18761"/>
                </a:cubicBezTo>
                <a:cubicBezTo>
                  <a:pt x="7444" y="20014"/>
                  <a:pt x="5900" y="20877"/>
                  <a:pt x="4135" y="21354"/>
                </a:cubicBezTo>
                <a:cubicBezTo>
                  <a:pt x="3947" y="21391"/>
                  <a:pt x="3758" y="21430"/>
                  <a:pt x="3565" y="21467"/>
                </a:cubicBezTo>
                <a:cubicBezTo>
                  <a:pt x="3375" y="21509"/>
                  <a:pt x="3170" y="21549"/>
                  <a:pt x="2951" y="21583"/>
                </a:cubicBezTo>
                <a:cubicBezTo>
                  <a:pt x="2831" y="21600"/>
                  <a:pt x="2727" y="21571"/>
                  <a:pt x="2643" y="21495"/>
                </a:cubicBezTo>
                <a:cubicBezTo>
                  <a:pt x="2556" y="21419"/>
                  <a:pt x="2497" y="21309"/>
                  <a:pt x="2466" y="21165"/>
                </a:cubicBezTo>
                <a:cubicBezTo>
                  <a:pt x="2438" y="21021"/>
                  <a:pt x="2457" y="20900"/>
                  <a:pt x="2523" y="20807"/>
                </a:cubicBezTo>
                <a:cubicBezTo>
                  <a:pt x="2591" y="20714"/>
                  <a:pt x="2666" y="20621"/>
                  <a:pt x="2749" y="20530"/>
                </a:cubicBezTo>
                <a:cubicBezTo>
                  <a:pt x="2920" y="20324"/>
                  <a:pt x="3083" y="20124"/>
                  <a:pt x="3233" y="19929"/>
                </a:cubicBezTo>
                <a:cubicBezTo>
                  <a:pt x="3384" y="19737"/>
                  <a:pt x="3521" y="19506"/>
                  <a:pt x="3645" y="19241"/>
                </a:cubicBezTo>
                <a:cubicBezTo>
                  <a:pt x="3768" y="18976"/>
                  <a:pt x="3881" y="18662"/>
                  <a:pt x="3982" y="18301"/>
                </a:cubicBezTo>
                <a:cubicBezTo>
                  <a:pt x="4083" y="17940"/>
                  <a:pt x="4173" y="17506"/>
                  <a:pt x="4248" y="16992"/>
                </a:cubicBezTo>
                <a:cubicBezTo>
                  <a:pt x="2942" y="16109"/>
                  <a:pt x="1906" y="15020"/>
                  <a:pt x="1143" y="13731"/>
                </a:cubicBezTo>
                <a:cubicBezTo>
                  <a:pt x="381" y="12436"/>
                  <a:pt x="0" y="11017"/>
                  <a:pt x="0" y="9468"/>
                </a:cubicBezTo>
                <a:cubicBezTo>
                  <a:pt x="0" y="8164"/>
                  <a:pt x="284" y="6937"/>
                  <a:pt x="856" y="5789"/>
                </a:cubicBezTo>
                <a:cubicBezTo>
                  <a:pt x="1428" y="4640"/>
                  <a:pt x="2200" y="3639"/>
                  <a:pt x="3177" y="2781"/>
                </a:cubicBezTo>
                <a:cubicBezTo>
                  <a:pt x="4154" y="1929"/>
                  <a:pt x="5293" y="1249"/>
                  <a:pt x="6597" y="750"/>
                </a:cubicBezTo>
                <a:cubicBezTo>
                  <a:pt x="7901" y="251"/>
                  <a:pt x="9299" y="0"/>
                  <a:pt x="10794" y="0"/>
                </a:cubicBezTo>
              </a:path>
            </a:pathLst>
          </a:custGeom>
          <a:solidFill>
            <a:schemeClr val="accent1"/>
          </a:solidFill>
          <a:ln>
            <a:noFill/>
          </a:ln>
          <a:effectLst/>
        </p:spPr>
        <p:txBody>
          <a:bodyPr lIns="101578" tIns="101578" rIns="101578" bIns="101578" anchor="ctr"/>
          <a:lstStyle/>
          <a:p>
            <a:pPr defTabSz="914195">
              <a:defRPr/>
            </a:pPr>
            <a:endParaRPr lang="en-GB" sz="5800" noProof="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7" name="AutoShape 128"/>
          <p:cNvSpPr>
            <a:spLocks/>
          </p:cNvSpPr>
          <p:nvPr userDrawn="1"/>
        </p:nvSpPr>
        <p:spPr bwMode="auto">
          <a:xfrm>
            <a:off x="711979" y="4741096"/>
            <a:ext cx="157536" cy="1726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980" y="10851"/>
                </a:moveTo>
                <a:cubicBezTo>
                  <a:pt x="14231" y="10892"/>
                  <a:pt x="14582" y="10935"/>
                  <a:pt x="15043" y="10992"/>
                </a:cubicBezTo>
                <a:cubicBezTo>
                  <a:pt x="15500" y="11044"/>
                  <a:pt x="15978" y="11105"/>
                  <a:pt x="16477" y="11168"/>
                </a:cubicBezTo>
                <a:cubicBezTo>
                  <a:pt x="16972" y="11234"/>
                  <a:pt x="17436" y="11300"/>
                  <a:pt x="17868" y="11369"/>
                </a:cubicBezTo>
                <a:cubicBezTo>
                  <a:pt x="18297" y="11439"/>
                  <a:pt x="18610" y="11502"/>
                  <a:pt x="18803" y="11554"/>
                </a:cubicBezTo>
                <a:cubicBezTo>
                  <a:pt x="19123" y="11646"/>
                  <a:pt x="19451" y="11842"/>
                  <a:pt x="19777" y="12133"/>
                </a:cubicBezTo>
                <a:cubicBezTo>
                  <a:pt x="20102" y="12429"/>
                  <a:pt x="20404" y="12769"/>
                  <a:pt x="20678" y="13152"/>
                </a:cubicBezTo>
                <a:cubicBezTo>
                  <a:pt x="20954" y="13538"/>
                  <a:pt x="21176" y="13935"/>
                  <a:pt x="21343" y="14352"/>
                </a:cubicBezTo>
                <a:cubicBezTo>
                  <a:pt x="21516" y="14761"/>
                  <a:pt x="21599" y="15138"/>
                  <a:pt x="21599" y="15481"/>
                </a:cubicBezTo>
                <a:lnTo>
                  <a:pt x="21599" y="20813"/>
                </a:lnTo>
                <a:cubicBezTo>
                  <a:pt x="21507" y="20854"/>
                  <a:pt x="21407" y="20914"/>
                  <a:pt x="21291" y="21006"/>
                </a:cubicBezTo>
                <a:cubicBezTo>
                  <a:pt x="21176" y="21101"/>
                  <a:pt x="21052" y="21188"/>
                  <a:pt x="20920" y="21277"/>
                </a:cubicBezTo>
                <a:cubicBezTo>
                  <a:pt x="20785" y="21363"/>
                  <a:pt x="20658" y="21441"/>
                  <a:pt x="20540" y="21504"/>
                </a:cubicBezTo>
                <a:cubicBezTo>
                  <a:pt x="20419" y="21571"/>
                  <a:pt x="20318" y="21599"/>
                  <a:pt x="20237" y="21599"/>
                </a:cubicBezTo>
                <a:lnTo>
                  <a:pt x="1350" y="21599"/>
                </a:lnTo>
                <a:cubicBezTo>
                  <a:pt x="1028" y="21599"/>
                  <a:pt x="786" y="21502"/>
                  <a:pt x="619" y="21303"/>
                </a:cubicBezTo>
                <a:cubicBezTo>
                  <a:pt x="452" y="21107"/>
                  <a:pt x="247" y="20943"/>
                  <a:pt x="0" y="20813"/>
                </a:cubicBezTo>
                <a:lnTo>
                  <a:pt x="0" y="15481"/>
                </a:lnTo>
                <a:cubicBezTo>
                  <a:pt x="0" y="15138"/>
                  <a:pt x="83" y="14761"/>
                  <a:pt x="253" y="14352"/>
                </a:cubicBezTo>
                <a:cubicBezTo>
                  <a:pt x="426" y="13935"/>
                  <a:pt x="645" y="13543"/>
                  <a:pt x="915" y="13166"/>
                </a:cubicBezTo>
                <a:cubicBezTo>
                  <a:pt x="1186" y="12789"/>
                  <a:pt x="1485" y="12449"/>
                  <a:pt x="1817" y="12144"/>
                </a:cubicBezTo>
                <a:cubicBezTo>
                  <a:pt x="2145" y="11845"/>
                  <a:pt x="2473" y="11643"/>
                  <a:pt x="2796" y="11551"/>
                </a:cubicBezTo>
                <a:cubicBezTo>
                  <a:pt x="2960" y="11499"/>
                  <a:pt x="3262" y="11436"/>
                  <a:pt x="3703" y="11367"/>
                </a:cubicBezTo>
                <a:cubicBezTo>
                  <a:pt x="4143" y="11297"/>
                  <a:pt x="4616" y="11231"/>
                  <a:pt x="5117" y="11165"/>
                </a:cubicBezTo>
                <a:cubicBezTo>
                  <a:pt x="5618" y="11102"/>
                  <a:pt x="6096" y="11041"/>
                  <a:pt x="6556" y="10990"/>
                </a:cubicBezTo>
                <a:cubicBezTo>
                  <a:pt x="7014" y="10932"/>
                  <a:pt x="7368" y="10889"/>
                  <a:pt x="7616" y="10848"/>
                </a:cubicBezTo>
                <a:cubicBezTo>
                  <a:pt x="6772" y="10307"/>
                  <a:pt x="6113" y="9602"/>
                  <a:pt x="5626" y="8735"/>
                </a:cubicBezTo>
                <a:cubicBezTo>
                  <a:pt x="5142" y="7866"/>
                  <a:pt x="4903" y="6921"/>
                  <a:pt x="4903" y="5899"/>
                </a:cubicBezTo>
                <a:cubicBezTo>
                  <a:pt x="4903" y="5093"/>
                  <a:pt x="5059" y="4330"/>
                  <a:pt x="5370" y="3619"/>
                </a:cubicBezTo>
                <a:cubicBezTo>
                  <a:pt x="5681" y="2908"/>
                  <a:pt x="6104" y="2283"/>
                  <a:pt x="6631" y="1744"/>
                </a:cubicBezTo>
                <a:cubicBezTo>
                  <a:pt x="7161" y="1209"/>
                  <a:pt x="7777" y="783"/>
                  <a:pt x="8492" y="472"/>
                </a:cubicBezTo>
                <a:cubicBezTo>
                  <a:pt x="9203" y="158"/>
                  <a:pt x="9963" y="0"/>
                  <a:pt x="10772" y="0"/>
                </a:cubicBezTo>
                <a:cubicBezTo>
                  <a:pt x="11581" y="0"/>
                  <a:pt x="12347" y="158"/>
                  <a:pt x="13061" y="472"/>
                </a:cubicBezTo>
                <a:cubicBezTo>
                  <a:pt x="13778" y="783"/>
                  <a:pt x="14406" y="1209"/>
                  <a:pt x="14942" y="1744"/>
                </a:cubicBezTo>
                <a:cubicBezTo>
                  <a:pt x="15480" y="2283"/>
                  <a:pt x="15901" y="2908"/>
                  <a:pt x="16209" y="3619"/>
                </a:cubicBezTo>
                <a:cubicBezTo>
                  <a:pt x="16514" y="4330"/>
                  <a:pt x="16670" y="5093"/>
                  <a:pt x="16670" y="5899"/>
                </a:cubicBezTo>
                <a:cubicBezTo>
                  <a:pt x="16670" y="6904"/>
                  <a:pt x="16431" y="7843"/>
                  <a:pt x="15953" y="8721"/>
                </a:cubicBezTo>
                <a:cubicBezTo>
                  <a:pt x="15489" y="9599"/>
                  <a:pt x="14827" y="10310"/>
                  <a:pt x="13980" y="10851"/>
                </a:cubicBezTo>
              </a:path>
            </a:pathLst>
          </a:custGeom>
          <a:solidFill>
            <a:schemeClr val="tx1">
              <a:lumMod val="50000"/>
              <a:lumOff val="50000"/>
            </a:schemeClr>
          </a:solidFill>
          <a:ln>
            <a:noFill/>
          </a:ln>
          <a:effectLst/>
        </p:spPr>
        <p:txBody>
          <a:bodyPr lIns="101578" tIns="101578" rIns="101578" bIns="101578" anchor="ctr"/>
          <a:lstStyle/>
          <a:p>
            <a:pPr defTabSz="914195">
              <a:defRPr/>
            </a:pPr>
            <a:endParaRPr lang="en-GB" sz="5800" noProof="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2" name="Textplatzhalter 2"/>
          <p:cNvSpPr>
            <a:spLocks noGrp="1"/>
          </p:cNvSpPr>
          <p:nvPr>
            <p:ph type="body" sz="quarter" idx="12" hasCustomPrompt="1"/>
          </p:nvPr>
        </p:nvSpPr>
        <p:spPr>
          <a:xfrm>
            <a:off x="1104926" y="3549301"/>
            <a:ext cx="7754912" cy="429935"/>
          </a:xfrm>
        </p:spPr>
        <p:txBody>
          <a:bodyPr wrap="square" lIns="0" tIns="0" rIns="0" bIns="0" anchor="ctr" anchorCtr="0">
            <a:noAutofit/>
          </a:bodyPr>
          <a:lstStyle>
            <a:lvl1pPr marL="0" indent="0">
              <a:buFontTx/>
              <a:buNone/>
              <a:defRPr sz="1400" baseline="0">
                <a:solidFill>
                  <a:schemeClr val="tx1"/>
                </a:solidFill>
              </a:defRPr>
            </a:lvl1pPr>
          </a:lstStyle>
          <a:p>
            <a:pPr lvl="0"/>
            <a:r>
              <a:rPr lang="en-GB" noProof="0"/>
              <a:t>Meeting xy</a:t>
            </a:r>
            <a:br>
              <a:rPr lang="en-GB" noProof="0"/>
            </a:br>
            <a:r>
              <a:rPr lang="en-GB" noProof="0"/>
              <a:t>Place | DD Month YYYY</a:t>
            </a:r>
          </a:p>
        </p:txBody>
      </p:sp>
      <p:sp>
        <p:nvSpPr>
          <p:cNvPr id="13" name="Textplatzhalter 2"/>
          <p:cNvSpPr>
            <a:spLocks noGrp="1"/>
          </p:cNvSpPr>
          <p:nvPr>
            <p:ph type="body" sz="quarter" idx="13" hasCustomPrompt="1"/>
          </p:nvPr>
        </p:nvSpPr>
        <p:spPr>
          <a:xfrm>
            <a:off x="1104926" y="4098449"/>
            <a:ext cx="7754912" cy="534690"/>
          </a:xfrm>
        </p:spPr>
        <p:txBody>
          <a:bodyPr wrap="square" lIns="0" tIns="0" rIns="0" bIns="0" anchor="ctr" anchorCtr="0">
            <a:normAutofit/>
          </a:bodyPr>
          <a:lstStyle>
            <a:lvl1pPr marL="0" indent="0">
              <a:lnSpc>
                <a:spcPts val="2500"/>
              </a:lnSpc>
              <a:buFontTx/>
              <a:buNone/>
              <a:defRPr sz="2600" b="1"/>
            </a:lvl1pPr>
          </a:lstStyle>
          <a:p>
            <a:pPr lvl="0"/>
            <a:r>
              <a:rPr lang="en-GB" noProof="0"/>
              <a:t>Headline</a:t>
            </a:r>
          </a:p>
        </p:txBody>
      </p:sp>
      <p:sp>
        <p:nvSpPr>
          <p:cNvPr id="14" name="Textplatzhalter 2"/>
          <p:cNvSpPr>
            <a:spLocks noGrp="1"/>
          </p:cNvSpPr>
          <p:nvPr>
            <p:ph type="body" sz="quarter" idx="14" hasCustomPrompt="1"/>
          </p:nvPr>
        </p:nvSpPr>
        <p:spPr>
          <a:xfrm>
            <a:off x="1104926" y="4730669"/>
            <a:ext cx="7754912" cy="206993"/>
          </a:xfrm>
        </p:spPr>
        <p:txBody>
          <a:bodyPr wrap="square" lIns="0" tIns="0" rIns="0" bIns="0" anchor="ctr" anchorCtr="0">
            <a:noAutofit/>
          </a:bodyPr>
          <a:lstStyle>
            <a:lvl1pPr marL="0" indent="0" eaLnBrk="1" hangingPunct="1">
              <a:spcBef>
                <a:spcPct val="50000"/>
              </a:spcBef>
              <a:buFontTx/>
              <a:buNone/>
              <a:defRPr sz="1400">
                <a:solidFill>
                  <a:schemeClr val="tx1"/>
                </a:solidFill>
              </a:defRPr>
            </a:lvl1pPr>
          </a:lstStyle>
          <a:p>
            <a:pPr eaLnBrk="1" hangingPunct="1">
              <a:spcBef>
                <a:spcPct val="50000"/>
              </a:spcBef>
            </a:pPr>
            <a:r>
              <a:rPr lang="en-GB" altLang="de-DE" sz="1400" noProof="0" dirty="0" err="1">
                <a:solidFill>
                  <a:schemeClr val="accent6">
                    <a:lumMod val="75000"/>
                  </a:schemeClr>
                </a:solidFill>
                <a:latin typeface="Trebuchet MS" pitchFamily="34" charset="0"/>
                <a:cs typeface="Arial" charset="0"/>
              </a:rPr>
              <a:t>Interreg</a:t>
            </a:r>
            <a:r>
              <a:rPr lang="en-GB" altLang="de-DE" sz="1400" noProof="0" dirty="0">
                <a:solidFill>
                  <a:schemeClr val="accent6">
                    <a:lumMod val="75000"/>
                  </a:schemeClr>
                </a:solidFill>
                <a:latin typeface="Trebuchet MS" pitchFamily="34" charset="0"/>
                <a:cs typeface="Arial" charset="0"/>
              </a:rPr>
              <a:t> CENTRAL EUROPE | Joint Secretariat | Name</a:t>
            </a:r>
          </a:p>
        </p:txBody>
      </p:sp>
      <p:pic>
        <p:nvPicPr>
          <p:cNvPr id="2" name="Grafik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4417" y="224392"/>
            <a:ext cx="1982640" cy="49876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gt; Image">
    <p:spTree>
      <p:nvGrpSpPr>
        <p:cNvPr id="1" name=""/>
        <p:cNvGrpSpPr/>
        <p:nvPr/>
      </p:nvGrpSpPr>
      <p:grpSpPr>
        <a:xfrm>
          <a:off x="0" y="0"/>
          <a:ext cx="0" cy="0"/>
          <a:chOff x="0" y="0"/>
          <a:chExt cx="0" cy="0"/>
        </a:xfrm>
      </p:grpSpPr>
      <p:sp>
        <p:nvSpPr>
          <p:cNvPr id="23" name="Picture Placeholder 22"/>
          <p:cNvSpPr>
            <a:spLocks noGrp="1"/>
          </p:cNvSpPr>
          <p:nvPr>
            <p:ph type="pic" sz="quarter" idx="13"/>
          </p:nvPr>
        </p:nvSpPr>
        <p:spPr>
          <a:xfrm>
            <a:off x="4540102" y="964905"/>
            <a:ext cx="4319736" cy="3030280"/>
          </a:xfrm>
          <a:prstGeom prst="rect">
            <a:avLst/>
          </a:prstGeom>
        </p:spPr>
        <p:txBody>
          <a:bodyPr>
            <a:normAutofit/>
          </a:bodyPr>
          <a:lstStyle>
            <a:lvl1pPr marL="0" indent="0">
              <a:buNone/>
              <a:defRPr sz="1300">
                <a:latin typeface="Raleway Light"/>
                <a:cs typeface="Raleway Light"/>
              </a:defRPr>
            </a:lvl1pPr>
          </a:lstStyle>
          <a:p>
            <a:endParaRPr lang="en-GB" noProof="0"/>
          </a:p>
        </p:txBody>
      </p:sp>
      <p:sp>
        <p:nvSpPr>
          <p:cNvPr id="5" name="Titelplatzhalter 3"/>
          <p:cNvSpPr>
            <a:spLocks noGrp="1"/>
          </p:cNvSpPr>
          <p:nvPr>
            <p:ph type="title"/>
          </p:nvPr>
        </p:nvSpPr>
        <p:spPr>
          <a:xfrm>
            <a:off x="-4762" y="111919"/>
            <a:ext cx="6586315" cy="514505"/>
          </a:xfrm>
          <a:prstGeom prst="rect">
            <a:avLst/>
          </a:prstGeom>
        </p:spPr>
        <p:txBody>
          <a:bodyPr vert="horz" lIns="91440" tIns="45720" rIns="91440" bIns="45720" rtlCol="0" anchor="ctr">
            <a:normAutofit/>
          </a:bodyPr>
          <a:lstStyle/>
          <a:p>
            <a:r>
              <a:rPr lang="en-GB" noProof="0"/>
              <a:t>Titelmasterformat</a:t>
            </a:r>
          </a:p>
        </p:txBody>
      </p:sp>
      <p:sp>
        <p:nvSpPr>
          <p:cNvPr id="4" name="Textplatzhalter 2"/>
          <p:cNvSpPr>
            <a:spLocks noGrp="1"/>
          </p:cNvSpPr>
          <p:nvPr>
            <p:ph type="body" sz="quarter" idx="10"/>
          </p:nvPr>
        </p:nvSpPr>
        <p:spPr>
          <a:xfrm>
            <a:off x="296235" y="964904"/>
            <a:ext cx="4102100" cy="3301410"/>
          </a:xfrm>
        </p:spPr>
        <p:txBody>
          <a:bodyPr wrap="square" lIns="0" tIns="0" rIns="0" bIns="0">
            <a:noAutofit/>
          </a:bodyPr>
          <a:lstStyle>
            <a:lvl1pPr marL="0" indent="0">
              <a:buFontTx/>
              <a:buNone/>
              <a:defRPr sz="2200">
                <a:solidFill>
                  <a:schemeClr val="tx1"/>
                </a:solidFill>
              </a:defRPr>
            </a:lvl1pPr>
          </a:lstStyle>
          <a:p>
            <a:pPr lvl="0"/>
            <a:r>
              <a:rPr lang="en-GB" noProof="0"/>
              <a:t>Text</a:t>
            </a:r>
          </a:p>
        </p:txBody>
      </p:sp>
    </p:spTree>
    <p:extLst>
      <p:ext uri="{BB962C8B-B14F-4D97-AF65-F5344CB8AC3E}">
        <p14:creationId xmlns:p14="http://schemas.microsoft.com/office/powerpoint/2010/main" val="3274748284"/>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MALL_Image &gt; Text">
    <p:spTree>
      <p:nvGrpSpPr>
        <p:cNvPr id="1" name=""/>
        <p:cNvGrpSpPr/>
        <p:nvPr/>
      </p:nvGrpSpPr>
      <p:grpSpPr>
        <a:xfrm>
          <a:off x="0" y="0"/>
          <a:ext cx="0" cy="0"/>
          <a:chOff x="0" y="0"/>
          <a:chExt cx="0" cy="0"/>
        </a:xfrm>
      </p:grpSpPr>
      <p:sp>
        <p:nvSpPr>
          <p:cNvPr id="23" name="Picture Placeholder 22"/>
          <p:cNvSpPr>
            <a:spLocks noGrp="1"/>
          </p:cNvSpPr>
          <p:nvPr>
            <p:ph type="pic" sz="quarter" idx="13"/>
          </p:nvPr>
        </p:nvSpPr>
        <p:spPr>
          <a:xfrm>
            <a:off x="300039" y="964904"/>
            <a:ext cx="2475058" cy="1363626"/>
          </a:xfrm>
          <a:prstGeom prst="rect">
            <a:avLst/>
          </a:prstGeom>
        </p:spPr>
        <p:txBody>
          <a:bodyPr>
            <a:normAutofit/>
          </a:bodyPr>
          <a:lstStyle>
            <a:lvl1pPr marL="0" indent="0">
              <a:buNone/>
              <a:defRPr sz="1300">
                <a:latin typeface="Raleway Light"/>
                <a:cs typeface="Raleway Light"/>
              </a:defRPr>
            </a:lvl1pPr>
          </a:lstStyle>
          <a:p>
            <a:endParaRPr lang="en-GB" noProof="0"/>
          </a:p>
        </p:txBody>
      </p:sp>
      <p:sp>
        <p:nvSpPr>
          <p:cNvPr id="5" name="Titelplatzhalter 3"/>
          <p:cNvSpPr>
            <a:spLocks noGrp="1"/>
          </p:cNvSpPr>
          <p:nvPr>
            <p:ph type="title"/>
          </p:nvPr>
        </p:nvSpPr>
        <p:spPr>
          <a:xfrm>
            <a:off x="-4761" y="111919"/>
            <a:ext cx="6639478" cy="514505"/>
          </a:xfrm>
          <a:prstGeom prst="rect">
            <a:avLst/>
          </a:prstGeom>
        </p:spPr>
        <p:txBody>
          <a:bodyPr vert="horz" lIns="91440" tIns="45720" rIns="91440" bIns="45720" rtlCol="0" anchor="ctr">
            <a:normAutofit/>
          </a:bodyPr>
          <a:lstStyle/>
          <a:p>
            <a:r>
              <a:rPr lang="en-GB" noProof="0"/>
              <a:t>Titelmasterformat</a:t>
            </a:r>
          </a:p>
        </p:txBody>
      </p:sp>
      <p:sp>
        <p:nvSpPr>
          <p:cNvPr id="4" name="Textplatzhalter 2"/>
          <p:cNvSpPr>
            <a:spLocks noGrp="1"/>
          </p:cNvSpPr>
          <p:nvPr>
            <p:ph type="body" sz="quarter" idx="10"/>
          </p:nvPr>
        </p:nvSpPr>
        <p:spPr>
          <a:xfrm>
            <a:off x="2955852" y="964905"/>
            <a:ext cx="5903987" cy="1363626"/>
          </a:xfrm>
        </p:spPr>
        <p:txBody>
          <a:bodyPr wrap="square" lIns="0" tIns="0" rIns="0" bIns="0">
            <a:noAutofit/>
          </a:bodyPr>
          <a:lstStyle>
            <a:lvl1pPr marL="0" indent="0">
              <a:buFontTx/>
              <a:buNone/>
              <a:defRPr sz="2200">
                <a:solidFill>
                  <a:schemeClr val="tx1"/>
                </a:solidFill>
              </a:defRPr>
            </a:lvl1pPr>
          </a:lstStyle>
          <a:p>
            <a:pPr lvl="0"/>
            <a:r>
              <a:rPr lang="en-GB" noProof="0"/>
              <a:t>Text</a:t>
            </a:r>
          </a:p>
        </p:txBody>
      </p:sp>
      <p:sp>
        <p:nvSpPr>
          <p:cNvPr id="6" name="Textplatzhalter 2"/>
          <p:cNvSpPr>
            <a:spLocks noGrp="1"/>
          </p:cNvSpPr>
          <p:nvPr>
            <p:ph type="body" sz="quarter" idx="14"/>
          </p:nvPr>
        </p:nvSpPr>
        <p:spPr>
          <a:xfrm>
            <a:off x="296234" y="2472070"/>
            <a:ext cx="8542338" cy="1650705"/>
          </a:xfrm>
        </p:spPr>
        <p:txBody>
          <a:bodyPr wrap="square" lIns="0" tIns="0" rIns="0" bIns="0">
            <a:noAutofit/>
          </a:bodyPr>
          <a:lstStyle>
            <a:lvl1pPr marL="0" indent="0">
              <a:buFontTx/>
              <a:buNone/>
              <a:defRPr sz="2200">
                <a:solidFill>
                  <a:schemeClr val="tx1"/>
                </a:solidFill>
              </a:defRPr>
            </a:lvl1pPr>
          </a:lstStyle>
          <a:p>
            <a:pPr lvl="0"/>
            <a:r>
              <a:rPr lang="en-GB" noProof="0"/>
              <a:t>Text</a:t>
            </a:r>
          </a:p>
        </p:txBody>
      </p:sp>
    </p:spTree>
    <p:extLst>
      <p:ext uri="{BB962C8B-B14F-4D97-AF65-F5344CB8AC3E}">
        <p14:creationId xmlns:p14="http://schemas.microsoft.com/office/powerpoint/2010/main" val="453208628"/>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gt; SMALL Image">
    <p:spTree>
      <p:nvGrpSpPr>
        <p:cNvPr id="1" name=""/>
        <p:cNvGrpSpPr/>
        <p:nvPr/>
      </p:nvGrpSpPr>
      <p:grpSpPr>
        <a:xfrm>
          <a:off x="0" y="0"/>
          <a:ext cx="0" cy="0"/>
          <a:chOff x="0" y="0"/>
          <a:chExt cx="0" cy="0"/>
        </a:xfrm>
      </p:grpSpPr>
      <p:sp>
        <p:nvSpPr>
          <p:cNvPr id="5" name="Titelplatzhalter 3"/>
          <p:cNvSpPr>
            <a:spLocks noGrp="1"/>
          </p:cNvSpPr>
          <p:nvPr>
            <p:ph type="title"/>
          </p:nvPr>
        </p:nvSpPr>
        <p:spPr>
          <a:xfrm>
            <a:off x="-4762" y="111919"/>
            <a:ext cx="6533153" cy="514505"/>
          </a:xfrm>
          <a:prstGeom prst="rect">
            <a:avLst/>
          </a:prstGeom>
        </p:spPr>
        <p:txBody>
          <a:bodyPr vert="horz" lIns="91440" tIns="45720" rIns="91440" bIns="45720" rtlCol="0" anchor="ctr">
            <a:normAutofit/>
          </a:bodyPr>
          <a:lstStyle/>
          <a:p>
            <a:r>
              <a:rPr lang="en-GB" noProof="0" dirty="0" err="1"/>
              <a:t>Titelmasterformat</a:t>
            </a:r>
            <a:endParaRPr lang="en-GB" noProof="0" dirty="0"/>
          </a:p>
        </p:txBody>
      </p:sp>
      <p:sp>
        <p:nvSpPr>
          <p:cNvPr id="6" name="Picture Placeholder 22"/>
          <p:cNvSpPr>
            <a:spLocks noGrp="1"/>
          </p:cNvSpPr>
          <p:nvPr>
            <p:ph type="pic" sz="quarter" idx="13"/>
          </p:nvPr>
        </p:nvSpPr>
        <p:spPr>
          <a:xfrm>
            <a:off x="6384780" y="964904"/>
            <a:ext cx="2475058" cy="1363626"/>
          </a:xfrm>
          <a:prstGeom prst="rect">
            <a:avLst/>
          </a:prstGeom>
        </p:spPr>
        <p:txBody>
          <a:bodyPr>
            <a:normAutofit/>
          </a:bodyPr>
          <a:lstStyle>
            <a:lvl1pPr marL="0" indent="0">
              <a:buNone/>
              <a:defRPr sz="1300">
                <a:latin typeface="Raleway Light"/>
                <a:cs typeface="Raleway Light"/>
              </a:defRPr>
            </a:lvl1pPr>
          </a:lstStyle>
          <a:p>
            <a:endParaRPr lang="en-GB" noProof="0"/>
          </a:p>
        </p:txBody>
      </p:sp>
      <p:sp>
        <p:nvSpPr>
          <p:cNvPr id="7" name="Textplatzhalter 2"/>
          <p:cNvSpPr>
            <a:spLocks noGrp="1"/>
          </p:cNvSpPr>
          <p:nvPr>
            <p:ph type="body" sz="quarter" idx="10"/>
          </p:nvPr>
        </p:nvSpPr>
        <p:spPr>
          <a:xfrm>
            <a:off x="296235" y="964905"/>
            <a:ext cx="5903987" cy="1363626"/>
          </a:xfrm>
        </p:spPr>
        <p:txBody>
          <a:bodyPr wrap="square" lIns="0" tIns="0" rIns="0" bIns="0">
            <a:noAutofit/>
          </a:bodyPr>
          <a:lstStyle>
            <a:lvl1pPr marL="0" indent="0">
              <a:buFontTx/>
              <a:buNone/>
              <a:defRPr sz="2200">
                <a:solidFill>
                  <a:schemeClr val="tx1"/>
                </a:solidFill>
              </a:defRPr>
            </a:lvl1pPr>
          </a:lstStyle>
          <a:p>
            <a:pPr lvl="0"/>
            <a:r>
              <a:rPr lang="en-GB" noProof="0"/>
              <a:t>Text</a:t>
            </a:r>
          </a:p>
        </p:txBody>
      </p:sp>
      <p:sp>
        <p:nvSpPr>
          <p:cNvPr id="8" name="Textplatzhalter 2"/>
          <p:cNvSpPr>
            <a:spLocks noGrp="1"/>
          </p:cNvSpPr>
          <p:nvPr>
            <p:ph type="body" sz="quarter" idx="14"/>
          </p:nvPr>
        </p:nvSpPr>
        <p:spPr>
          <a:xfrm>
            <a:off x="296234" y="2472070"/>
            <a:ext cx="8542338" cy="1650705"/>
          </a:xfrm>
        </p:spPr>
        <p:txBody>
          <a:bodyPr wrap="square" lIns="0" tIns="0" rIns="0" bIns="0">
            <a:noAutofit/>
          </a:bodyPr>
          <a:lstStyle>
            <a:lvl1pPr marL="0" indent="0">
              <a:buFontTx/>
              <a:buNone/>
              <a:defRPr sz="2200">
                <a:solidFill>
                  <a:schemeClr val="tx1"/>
                </a:solidFill>
              </a:defRPr>
            </a:lvl1pPr>
          </a:lstStyle>
          <a:p>
            <a:pPr lvl="0"/>
            <a:r>
              <a:rPr lang="en-GB" noProof="0"/>
              <a:t>Text</a:t>
            </a:r>
          </a:p>
        </p:txBody>
      </p:sp>
    </p:spTree>
    <p:extLst>
      <p:ext uri="{BB962C8B-B14F-4D97-AF65-F5344CB8AC3E}">
        <p14:creationId xmlns:p14="http://schemas.microsoft.com/office/powerpoint/2010/main" val="2744752160"/>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s Square +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dirty="0" err="1"/>
              <a:t>Titelmasterformat</a:t>
            </a:r>
            <a:endParaRPr lang="de-AT" dirty="0"/>
          </a:p>
        </p:txBody>
      </p:sp>
      <p:sp>
        <p:nvSpPr>
          <p:cNvPr id="4" name="Picture Placeholder 22"/>
          <p:cNvSpPr>
            <a:spLocks noGrp="1"/>
          </p:cNvSpPr>
          <p:nvPr>
            <p:ph type="pic" sz="quarter" idx="13"/>
          </p:nvPr>
        </p:nvSpPr>
        <p:spPr>
          <a:xfrm>
            <a:off x="234525" y="1335152"/>
            <a:ext cx="1440000" cy="1440000"/>
          </a:xfrm>
          <a:prstGeom prst="rect">
            <a:avLst/>
          </a:prstGeom>
        </p:spPr>
        <p:txBody>
          <a:bodyPr>
            <a:normAutofit/>
          </a:bodyPr>
          <a:lstStyle>
            <a:lvl1pPr marL="0" indent="0">
              <a:buNone/>
              <a:defRPr sz="1300">
                <a:latin typeface="Raleway Light"/>
                <a:cs typeface="Raleway Light"/>
              </a:defRPr>
            </a:lvl1pPr>
          </a:lstStyle>
          <a:p>
            <a:endParaRPr lang="en-GB" noProof="0"/>
          </a:p>
        </p:txBody>
      </p:sp>
      <p:sp>
        <p:nvSpPr>
          <p:cNvPr id="6" name="Textplatzhalter 2"/>
          <p:cNvSpPr>
            <a:spLocks noGrp="1"/>
          </p:cNvSpPr>
          <p:nvPr>
            <p:ph type="body" sz="quarter" idx="11" hasCustomPrompt="1"/>
          </p:nvPr>
        </p:nvSpPr>
        <p:spPr>
          <a:xfrm>
            <a:off x="1674525" y="1335152"/>
            <a:ext cx="1440000" cy="1440000"/>
          </a:xfrm>
          <a:solidFill>
            <a:schemeClr val="accent4"/>
          </a:solidFill>
        </p:spPr>
        <p:txBody>
          <a:bodyPr wrap="square" lIns="108000" tIns="72000" rIns="108000" bIns="108000" anchor="ctr" anchorCtr="0">
            <a:noAutofit/>
          </a:bodyPr>
          <a:lstStyle>
            <a:lvl1pPr marL="0" indent="0" algn="ctr">
              <a:buFontTx/>
              <a:buNone/>
              <a:defRPr sz="1500" b="0" spc="-120" baseline="0">
                <a:solidFill>
                  <a:schemeClr val="bg1"/>
                </a:solidFill>
                <a:latin typeface="Trebuchet MS" pitchFamily="34" charset="0"/>
              </a:defRPr>
            </a:lvl1pPr>
          </a:lstStyle>
          <a:p>
            <a:pPr lvl="0"/>
            <a:r>
              <a:rPr lang="en-GB" noProof="0" dirty="0"/>
              <a:t>Example 1</a:t>
            </a:r>
          </a:p>
        </p:txBody>
      </p:sp>
      <p:sp>
        <p:nvSpPr>
          <p:cNvPr id="7" name="Picture Placeholder 22"/>
          <p:cNvSpPr>
            <a:spLocks noGrp="1"/>
          </p:cNvSpPr>
          <p:nvPr>
            <p:ph type="pic" sz="quarter" idx="14"/>
          </p:nvPr>
        </p:nvSpPr>
        <p:spPr>
          <a:xfrm>
            <a:off x="3114525" y="1335152"/>
            <a:ext cx="1440000" cy="1440000"/>
          </a:xfrm>
          <a:prstGeom prst="rect">
            <a:avLst/>
          </a:prstGeom>
        </p:spPr>
        <p:txBody>
          <a:bodyPr>
            <a:normAutofit/>
          </a:bodyPr>
          <a:lstStyle>
            <a:lvl1pPr marL="0" indent="0">
              <a:buNone/>
              <a:defRPr sz="1300">
                <a:latin typeface="Raleway Light"/>
                <a:cs typeface="Raleway Light"/>
              </a:defRPr>
            </a:lvl1pPr>
          </a:lstStyle>
          <a:p>
            <a:endParaRPr lang="en-GB" noProof="0"/>
          </a:p>
        </p:txBody>
      </p:sp>
      <p:sp>
        <p:nvSpPr>
          <p:cNvPr id="8" name="Textplatzhalter 2"/>
          <p:cNvSpPr>
            <a:spLocks noGrp="1"/>
          </p:cNvSpPr>
          <p:nvPr>
            <p:ph type="body" sz="quarter" idx="15" hasCustomPrompt="1"/>
          </p:nvPr>
        </p:nvSpPr>
        <p:spPr>
          <a:xfrm>
            <a:off x="4554525" y="1335152"/>
            <a:ext cx="1440000" cy="1440000"/>
          </a:xfrm>
          <a:solidFill>
            <a:schemeClr val="accent2"/>
          </a:solidFill>
        </p:spPr>
        <p:txBody>
          <a:bodyPr wrap="square" lIns="108000" tIns="72000" rIns="108000" bIns="108000" anchor="ctr" anchorCtr="0">
            <a:noAutofit/>
          </a:bodyPr>
          <a:lstStyle>
            <a:lvl1pPr marL="0" indent="0" algn="ctr">
              <a:buFontTx/>
              <a:buNone/>
              <a:defRPr sz="1500" b="0" spc="-120" baseline="0">
                <a:solidFill>
                  <a:schemeClr val="bg1"/>
                </a:solidFill>
                <a:latin typeface="Trebuchet MS" pitchFamily="34" charset="0"/>
              </a:defRPr>
            </a:lvl1pPr>
          </a:lstStyle>
          <a:p>
            <a:pPr lvl="0"/>
            <a:r>
              <a:rPr lang="en-GB" noProof="0" dirty="0"/>
              <a:t>Example 2</a:t>
            </a:r>
          </a:p>
        </p:txBody>
      </p:sp>
      <p:sp>
        <p:nvSpPr>
          <p:cNvPr id="9" name="Picture Placeholder 22"/>
          <p:cNvSpPr>
            <a:spLocks noGrp="1"/>
          </p:cNvSpPr>
          <p:nvPr>
            <p:ph type="pic" sz="quarter" idx="16"/>
          </p:nvPr>
        </p:nvSpPr>
        <p:spPr>
          <a:xfrm>
            <a:off x="5994525" y="1335152"/>
            <a:ext cx="1440000" cy="1440000"/>
          </a:xfrm>
          <a:prstGeom prst="rect">
            <a:avLst/>
          </a:prstGeom>
        </p:spPr>
        <p:txBody>
          <a:bodyPr>
            <a:normAutofit/>
          </a:bodyPr>
          <a:lstStyle>
            <a:lvl1pPr marL="0" indent="0">
              <a:buNone/>
              <a:defRPr sz="1300">
                <a:latin typeface="Raleway Light"/>
                <a:cs typeface="Raleway Light"/>
              </a:defRPr>
            </a:lvl1pPr>
          </a:lstStyle>
          <a:p>
            <a:endParaRPr lang="en-GB" noProof="0"/>
          </a:p>
        </p:txBody>
      </p:sp>
      <p:sp>
        <p:nvSpPr>
          <p:cNvPr id="10" name="Textplatzhalter 2"/>
          <p:cNvSpPr>
            <a:spLocks noGrp="1"/>
          </p:cNvSpPr>
          <p:nvPr>
            <p:ph type="body" sz="quarter" idx="17" hasCustomPrompt="1"/>
          </p:nvPr>
        </p:nvSpPr>
        <p:spPr>
          <a:xfrm>
            <a:off x="7434525" y="1335152"/>
            <a:ext cx="1440000" cy="1440000"/>
          </a:xfrm>
          <a:solidFill>
            <a:schemeClr val="accent3"/>
          </a:solidFill>
        </p:spPr>
        <p:txBody>
          <a:bodyPr wrap="square" lIns="108000" tIns="72000" rIns="108000" bIns="108000" anchor="ctr" anchorCtr="0">
            <a:noAutofit/>
          </a:bodyPr>
          <a:lstStyle>
            <a:lvl1pPr marL="0" indent="0" algn="ctr">
              <a:buFontTx/>
              <a:buNone/>
              <a:defRPr sz="1500" b="0" spc="-120" baseline="0">
                <a:solidFill>
                  <a:schemeClr val="bg1"/>
                </a:solidFill>
                <a:latin typeface="Trebuchet MS" pitchFamily="34" charset="0"/>
              </a:defRPr>
            </a:lvl1pPr>
          </a:lstStyle>
          <a:p>
            <a:pPr lvl="0"/>
            <a:r>
              <a:rPr lang="en-GB" noProof="0" dirty="0"/>
              <a:t>Example 3</a:t>
            </a:r>
          </a:p>
        </p:txBody>
      </p:sp>
      <p:sp>
        <p:nvSpPr>
          <p:cNvPr id="11" name="Picture Placeholder 22"/>
          <p:cNvSpPr>
            <a:spLocks noGrp="1"/>
          </p:cNvSpPr>
          <p:nvPr>
            <p:ph type="pic" sz="quarter" idx="18"/>
          </p:nvPr>
        </p:nvSpPr>
        <p:spPr>
          <a:xfrm>
            <a:off x="1674525" y="2775152"/>
            <a:ext cx="1440000" cy="1440000"/>
          </a:xfrm>
          <a:prstGeom prst="rect">
            <a:avLst/>
          </a:prstGeom>
        </p:spPr>
        <p:txBody>
          <a:bodyPr>
            <a:normAutofit/>
          </a:bodyPr>
          <a:lstStyle>
            <a:lvl1pPr marL="0" indent="0">
              <a:buNone/>
              <a:defRPr sz="1300">
                <a:latin typeface="Raleway Light"/>
                <a:cs typeface="Raleway Light"/>
              </a:defRPr>
            </a:lvl1pPr>
          </a:lstStyle>
          <a:p>
            <a:endParaRPr lang="en-GB" noProof="0"/>
          </a:p>
        </p:txBody>
      </p:sp>
      <p:sp>
        <p:nvSpPr>
          <p:cNvPr id="12" name="Textplatzhalter 2"/>
          <p:cNvSpPr>
            <a:spLocks noGrp="1"/>
          </p:cNvSpPr>
          <p:nvPr>
            <p:ph type="body" sz="quarter" idx="19" hasCustomPrompt="1"/>
          </p:nvPr>
        </p:nvSpPr>
        <p:spPr>
          <a:xfrm>
            <a:off x="3114525" y="2775152"/>
            <a:ext cx="1440000" cy="1440000"/>
          </a:xfrm>
          <a:solidFill>
            <a:schemeClr val="bg2"/>
          </a:solidFill>
        </p:spPr>
        <p:txBody>
          <a:bodyPr wrap="square" lIns="108000" tIns="72000" rIns="108000" bIns="108000" anchor="ctr" anchorCtr="0">
            <a:noAutofit/>
          </a:bodyPr>
          <a:lstStyle>
            <a:lvl1pPr marL="0" indent="0" algn="ctr">
              <a:buFontTx/>
              <a:buNone/>
              <a:defRPr sz="1500" b="0" spc="-120" baseline="0">
                <a:solidFill>
                  <a:schemeClr val="bg1"/>
                </a:solidFill>
                <a:latin typeface="Trebuchet MS" pitchFamily="34" charset="0"/>
              </a:defRPr>
            </a:lvl1pPr>
          </a:lstStyle>
          <a:p>
            <a:pPr lvl="0"/>
            <a:r>
              <a:rPr lang="en-GB" noProof="0" dirty="0"/>
              <a:t>Example 5</a:t>
            </a:r>
          </a:p>
        </p:txBody>
      </p:sp>
      <p:sp>
        <p:nvSpPr>
          <p:cNvPr id="13" name="Picture Placeholder 22"/>
          <p:cNvSpPr>
            <a:spLocks noGrp="1"/>
          </p:cNvSpPr>
          <p:nvPr>
            <p:ph type="pic" sz="quarter" idx="20"/>
          </p:nvPr>
        </p:nvSpPr>
        <p:spPr>
          <a:xfrm>
            <a:off x="4554525" y="2775152"/>
            <a:ext cx="1440000" cy="1440000"/>
          </a:xfrm>
          <a:prstGeom prst="rect">
            <a:avLst/>
          </a:prstGeom>
        </p:spPr>
        <p:txBody>
          <a:bodyPr>
            <a:normAutofit/>
          </a:bodyPr>
          <a:lstStyle>
            <a:lvl1pPr marL="0" indent="0">
              <a:buNone/>
              <a:defRPr sz="1300">
                <a:latin typeface="Raleway Light"/>
                <a:cs typeface="Raleway Light"/>
              </a:defRPr>
            </a:lvl1pPr>
          </a:lstStyle>
          <a:p>
            <a:endParaRPr lang="en-GB" noProof="0"/>
          </a:p>
        </p:txBody>
      </p:sp>
      <p:sp>
        <p:nvSpPr>
          <p:cNvPr id="14" name="Textplatzhalter 2"/>
          <p:cNvSpPr>
            <a:spLocks noGrp="1"/>
          </p:cNvSpPr>
          <p:nvPr>
            <p:ph type="body" sz="quarter" idx="21" hasCustomPrompt="1"/>
          </p:nvPr>
        </p:nvSpPr>
        <p:spPr>
          <a:xfrm>
            <a:off x="5994525" y="2775152"/>
            <a:ext cx="1440000" cy="1440000"/>
          </a:xfrm>
          <a:solidFill>
            <a:schemeClr val="accent4">
              <a:lumMod val="60000"/>
              <a:lumOff val="40000"/>
            </a:schemeClr>
          </a:solidFill>
        </p:spPr>
        <p:txBody>
          <a:bodyPr wrap="square" lIns="108000" tIns="72000" rIns="108000" bIns="108000" anchor="ctr" anchorCtr="0">
            <a:noAutofit/>
          </a:bodyPr>
          <a:lstStyle>
            <a:lvl1pPr marL="0" indent="0" algn="ctr">
              <a:buFontTx/>
              <a:buNone/>
              <a:defRPr sz="1500" b="0" spc="-120" baseline="0">
                <a:solidFill>
                  <a:schemeClr val="bg1"/>
                </a:solidFill>
                <a:latin typeface="Trebuchet MS" pitchFamily="34" charset="0"/>
              </a:defRPr>
            </a:lvl1pPr>
          </a:lstStyle>
          <a:p>
            <a:pPr lvl="0"/>
            <a:r>
              <a:rPr lang="en-GB" noProof="0" dirty="0"/>
              <a:t>Example 6</a:t>
            </a:r>
          </a:p>
        </p:txBody>
      </p:sp>
      <p:sp>
        <p:nvSpPr>
          <p:cNvPr id="15" name="Textplatzhalter 2"/>
          <p:cNvSpPr>
            <a:spLocks noGrp="1"/>
          </p:cNvSpPr>
          <p:nvPr>
            <p:ph type="body" sz="quarter" idx="22" hasCustomPrompt="1"/>
          </p:nvPr>
        </p:nvSpPr>
        <p:spPr>
          <a:xfrm>
            <a:off x="234525" y="2775152"/>
            <a:ext cx="1440000" cy="1440000"/>
          </a:xfrm>
          <a:solidFill>
            <a:schemeClr val="accent5">
              <a:lumMod val="50000"/>
            </a:schemeClr>
          </a:solidFill>
        </p:spPr>
        <p:txBody>
          <a:bodyPr wrap="square" lIns="108000" tIns="72000" rIns="108000" bIns="108000" anchor="ctr" anchorCtr="0">
            <a:noAutofit/>
          </a:bodyPr>
          <a:lstStyle>
            <a:lvl1pPr marL="0" indent="0" algn="ctr">
              <a:buFontTx/>
              <a:buNone/>
              <a:defRPr sz="1500" b="0" spc="-120" baseline="0">
                <a:solidFill>
                  <a:schemeClr val="bg1"/>
                </a:solidFill>
                <a:latin typeface="Trebuchet MS" pitchFamily="34" charset="0"/>
              </a:defRPr>
            </a:lvl1pPr>
          </a:lstStyle>
          <a:p>
            <a:pPr lvl="0"/>
            <a:r>
              <a:rPr lang="en-GB" noProof="0" dirty="0"/>
              <a:t>Example 4</a:t>
            </a:r>
          </a:p>
        </p:txBody>
      </p:sp>
      <p:sp>
        <p:nvSpPr>
          <p:cNvPr id="17" name="Picture Placeholder 22"/>
          <p:cNvSpPr>
            <a:spLocks noGrp="1"/>
          </p:cNvSpPr>
          <p:nvPr>
            <p:ph type="pic" sz="quarter" idx="23"/>
          </p:nvPr>
        </p:nvSpPr>
        <p:spPr>
          <a:xfrm>
            <a:off x="7434525" y="2775152"/>
            <a:ext cx="1440000" cy="1440000"/>
          </a:xfrm>
          <a:prstGeom prst="rect">
            <a:avLst/>
          </a:prstGeom>
        </p:spPr>
        <p:txBody>
          <a:bodyPr>
            <a:normAutofit/>
          </a:bodyPr>
          <a:lstStyle>
            <a:lvl1pPr marL="0" indent="0">
              <a:buNone/>
              <a:defRPr sz="1300">
                <a:latin typeface="Raleway Light"/>
                <a:cs typeface="Raleway Light"/>
              </a:defRPr>
            </a:lvl1pPr>
          </a:lstStyle>
          <a:p>
            <a:endParaRPr lang="en-GB" noProof="0"/>
          </a:p>
        </p:txBody>
      </p:sp>
      <p:sp>
        <p:nvSpPr>
          <p:cNvPr id="19" name="Textplatzhalter 2"/>
          <p:cNvSpPr>
            <a:spLocks noGrp="1"/>
          </p:cNvSpPr>
          <p:nvPr>
            <p:ph type="body" sz="quarter" idx="24"/>
          </p:nvPr>
        </p:nvSpPr>
        <p:spPr>
          <a:xfrm>
            <a:off x="296235" y="841793"/>
            <a:ext cx="8578290" cy="246221"/>
          </a:xfrm>
        </p:spPr>
        <p:txBody>
          <a:bodyPr wrap="square" lIns="0" tIns="0" rIns="0" bIns="0" anchor="t" anchorCtr="0">
            <a:spAutoFit/>
          </a:bodyPr>
          <a:lstStyle>
            <a:lvl1pPr marL="0" indent="0" algn="l">
              <a:buFontTx/>
              <a:buNone/>
              <a:defRPr sz="1600">
                <a:solidFill>
                  <a:schemeClr val="tx1"/>
                </a:solidFill>
              </a:defRPr>
            </a:lvl1pPr>
          </a:lstStyle>
          <a:p>
            <a:pPr lvl="0"/>
            <a:r>
              <a:rPr lang="en-GB" noProof="0"/>
              <a:t>Text</a:t>
            </a:r>
          </a:p>
        </p:txBody>
      </p:sp>
    </p:spTree>
    <p:extLst>
      <p:ext uri="{BB962C8B-B14F-4D97-AF65-F5344CB8AC3E}">
        <p14:creationId xmlns:p14="http://schemas.microsoft.com/office/powerpoint/2010/main" val="3955108785"/>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tmplLst>
          <p:tmpl lvl="1">
            <p:tnLst>
              <p:par>
                <p:cTn presetID="1" presetClass="entr" presetSubtype="0" fill="hold" nodeType="clickEffect">
                  <p:stCondLst>
                    <p:cond delay="0"/>
                  </p:stCondLst>
                  <p:childTnLst>
                    <p:set>
                      <p:cBhvr>
                        <p:cTn dur="1" fill="hold">
                          <p:stCondLst>
                            <p:cond delay="0"/>
                          </p:stCondLst>
                        </p:cTn>
                        <p:tgtEl>
                          <p:spTgt spid="19"/>
                        </p:tgtEl>
                        <p:attrNameLst>
                          <p:attrName>style.visibility</p:attrName>
                        </p:attrNameLst>
                      </p:cBhvr>
                      <p:to>
                        <p:strVal val="visible"/>
                      </p:to>
                    </p:set>
                  </p:childTnLst>
                </p:cTn>
              </p:par>
            </p:tnLst>
          </p:tmpl>
        </p:tmplLst>
      </p:bldP>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s roun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err="1"/>
              <a:t>titelmasterformat</a:t>
            </a:r>
            <a:endParaRPr lang="de-AT" dirty="0"/>
          </a:p>
        </p:txBody>
      </p:sp>
      <p:sp>
        <p:nvSpPr>
          <p:cNvPr id="7" name="Bildplatzhalter 6"/>
          <p:cNvSpPr>
            <a:spLocks noGrp="1" noChangeAspect="1"/>
          </p:cNvSpPr>
          <p:nvPr>
            <p:ph type="pic" sz="quarter" idx="11" hasCustomPrompt="1"/>
          </p:nvPr>
        </p:nvSpPr>
        <p:spPr>
          <a:xfrm>
            <a:off x="393028" y="992188"/>
            <a:ext cx="1800000" cy="1800000"/>
          </a:xfrm>
          <a:prstGeom prst="ellipse">
            <a:avLst/>
          </a:prstGeom>
        </p:spPr>
        <p:txBody>
          <a:bodyPr>
            <a:normAutofit/>
          </a:bodyPr>
          <a:lstStyle>
            <a:lvl1pPr marL="0" indent="0" algn="ctr">
              <a:buNone/>
              <a:defRPr sz="1000"/>
            </a:lvl1pPr>
          </a:lstStyle>
          <a:p>
            <a:r>
              <a:rPr lang="de-AT" sz="1000" dirty="0"/>
              <a:t>Bild einfügen</a:t>
            </a:r>
            <a:endParaRPr lang="de-AT" dirty="0"/>
          </a:p>
        </p:txBody>
      </p:sp>
      <p:sp>
        <p:nvSpPr>
          <p:cNvPr id="14" name="Bildplatzhalter 6"/>
          <p:cNvSpPr>
            <a:spLocks noGrp="1" noChangeAspect="1"/>
          </p:cNvSpPr>
          <p:nvPr>
            <p:ph type="pic" sz="quarter" idx="12" hasCustomPrompt="1"/>
          </p:nvPr>
        </p:nvSpPr>
        <p:spPr>
          <a:xfrm>
            <a:off x="1672066" y="2523668"/>
            <a:ext cx="1800000" cy="1800000"/>
          </a:xfrm>
          <a:prstGeom prst="ellipse">
            <a:avLst/>
          </a:prstGeom>
        </p:spPr>
        <p:txBody>
          <a:bodyPr>
            <a:normAutofit/>
          </a:bodyPr>
          <a:lstStyle>
            <a:lvl1pPr marL="0" indent="0" algn="ctr">
              <a:buNone/>
              <a:defRPr sz="1000"/>
            </a:lvl1pPr>
          </a:lstStyle>
          <a:p>
            <a:r>
              <a:rPr lang="de-AT" sz="1000" dirty="0"/>
              <a:t>Bild einfügen</a:t>
            </a:r>
            <a:endParaRPr lang="de-AT" dirty="0"/>
          </a:p>
        </p:txBody>
      </p:sp>
      <p:sp>
        <p:nvSpPr>
          <p:cNvPr id="15" name="Bildplatzhalter 6"/>
          <p:cNvSpPr>
            <a:spLocks noGrp="1" noChangeAspect="1"/>
          </p:cNvSpPr>
          <p:nvPr>
            <p:ph type="pic" sz="quarter" idx="13" hasCustomPrompt="1"/>
          </p:nvPr>
        </p:nvSpPr>
        <p:spPr>
          <a:xfrm>
            <a:off x="3012812" y="992188"/>
            <a:ext cx="1800000" cy="1800000"/>
          </a:xfrm>
          <a:prstGeom prst="ellipse">
            <a:avLst/>
          </a:prstGeom>
        </p:spPr>
        <p:txBody>
          <a:bodyPr>
            <a:normAutofit/>
          </a:bodyPr>
          <a:lstStyle>
            <a:lvl1pPr marL="0" indent="0" algn="ctr">
              <a:buNone/>
              <a:defRPr sz="1000"/>
            </a:lvl1pPr>
          </a:lstStyle>
          <a:p>
            <a:r>
              <a:rPr lang="de-AT" sz="1000" dirty="0"/>
              <a:t>Bild einfügen</a:t>
            </a:r>
            <a:endParaRPr lang="de-AT" dirty="0"/>
          </a:p>
        </p:txBody>
      </p:sp>
      <p:sp>
        <p:nvSpPr>
          <p:cNvPr id="16" name="Bildplatzhalter 6"/>
          <p:cNvSpPr>
            <a:spLocks noGrp="1" noChangeAspect="1"/>
          </p:cNvSpPr>
          <p:nvPr>
            <p:ph type="pic" sz="quarter" idx="14" hasCustomPrompt="1"/>
          </p:nvPr>
        </p:nvSpPr>
        <p:spPr>
          <a:xfrm>
            <a:off x="4291850" y="2523668"/>
            <a:ext cx="1800000" cy="1800000"/>
          </a:xfrm>
          <a:prstGeom prst="ellipse">
            <a:avLst/>
          </a:prstGeom>
        </p:spPr>
        <p:txBody>
          <a:bodyPr>
            <a:normAutofit/>
          </a:bodyPr>
          <a:lstStyle>
            <a:lvl1pPr marL="0" indent="0" algn="ctr">
              <a:buNone/>
              <a:defRPr sz="1000"/>
            </a:lvl1pPr>
          </a:lstStyle>
          <a:p>
            <a:r>
              <a:rPr lang="de-AT" sz="1000" dirty="0"/>
              <a:t>Bild einfügen</a:t>
            </a:r>
            <a:endParaRPr lang="de-AT" dirty="0"/>
          </a:p>
        </p:txBody>
      </p:sp>
      <p:sp>
        <p:nvSpPr>
          <p:cNvPr id="17" name="Bildplatzhalter 6"/>
          <p:cNvSpPr>
            <a:spLocks noGrp="1" noChangeAspect="1"/>
          </p:cNvSpPr>
          <p:nvPr>
            <p:ph type="pic" sz="quarter" idx="15" hasCustomPrompt="1"/>
          </p:nvPr>
        </p:nvSpPr>
        <p:spPr>
          <a:xfrm>
            <a:off x="5565278" y="992188"/>
            <a:ext cx="1800000" cy="1800000"/>
          </a:xfrm>
          <a:prstGeom prst="ellipse">
            <a:avLst/>
          </a:prstGeom>
        </p:spPr>
        <p:txBody>
          <a:bodyPr>
            <a:normAutofit/>
          </a:bodyPr>
          <a:lstStyle>
            <a:lvl1pPr marL="0" indent="0" algn="ctr">
              <a:buNone/>
              <a:defRPr sz="1000"/>
            </a:lvl1pPr>
          </a:lstStyle>
          <a:p>
            <a:r>
              <a:rPr lang="de-AT" sz="1000" dirty="0"/>
              <a:t>Bild einfügen</a:t>
            </a:r>
            <a:endParaRPr lang="de-AT" dirty="0"/>
          </a:p>
        </p:txBody>
      </p:sp>
      <p:sp>
        <p:nvSpPr>
          <p:cNvPr id="18" name="Bildplatzhalter 6"/>
          <p:cNvSpPr>
            <a:spLocks noGrp="1" noChangeAspect="1"/>
          </p:cNvSpPr>
          <p:nvPr>
            <p:ph type="pic" sz="quarter" idx="16" hasCustomPrompt="1"/>
          </p:nvPr>
        </p:nvSpPr>
        <p:spPr>
          <a:xfrm>
            <a:off x="6844316" y="2523668"/>
            <a:ext cx="1800000" cy="1800000"/>
          </a:xfrm>
          <a:prstGeom prst="ellipse">
            <a:avLst/>
          </a:prstGeom>
        </p:spPr>
        <p:txBody>
          <a:bodyPr>
            <a:normAutofit/>
          </a:bodyPr>
          <a:lstStyle>
            <a:lvl1pPr marL="0" indent="0" algn="ctr">
              <a:buNone/>
              <a:defRPr sz="1000"/>
            </a:lvl1pPr>
          </a:lstStyle>
          <a:p>
            <a:r>
              <a:rPr lang="de-AT" sz="1000" dirty="0"/>
              <a:t>Bild einfügen</a:t>
            </a:r>
            <a:endParaRPr lang="de-AT" dirty="0"/>
          </a:p>
        </p:txBody>
      </p:sp>
    </p:spTree>
    <p:extLst>
      <p:ext uri="{BB962C8B-B14F-4D97-AF65-F5344CB8AC3E}">
        <p14:creationId xmlns:p14="http://schemas.microsoft.com/office/powerpoint/2010/main" val="1776829054"/>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s Round +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dirty="0" err="1"/>
              <a:t>Titelmasterformat</a:t>
            </a:r>
            <a:endParaRPr lang="de-AT" dirty="0"/>
          </a:p>
        </p:txBody>
      </p:sp>
      <p:sp>
        <p:nvSpPr>
          <p:cNvPr id="4" name="Picture Placeholder 22"/>
          <p:cNvSpPr>
            <a:spLocks noGrp="1"/>
          </p:cNvSpPr>
          <p:nvPr>
            <p:ph type="pic" sz="quarter" idx="13"/>
          </p:nvPr>
        </p:nvSpPr>
        <p:spPr>
          <a:xfrm>
            <a:off x="1165754" y="1358820"/>
            <a:ext cx="1620000" cy="1620000"/>
          </a:xfrm>
          <a:prstGeom prst="ellipse">
            <a:avLst/>
          </a:prstGeom>
        </p:spPr>
        <p:txBody>
          <a:bodyPr>
            <a:normAutofit/>
          </a:bodyPr>
          <a:lstStyle>
            <a:lvl1pPr marL="0" indent="0">
              <a:buNone/>
              <a:defRPr sz="1300">
                <a:latin typeface="Raleway Light"/>
                <a:cs typeface="Raleway Light"/>
              </a:defRPr>
            </a:lvl1pPr>
          </a:lstStyle>
          <a:p>
            <a:endParaRPr lang="en-GB" noProof="0"/>
          </a:p>
        </p:txBody>
      </p:sp>
      <p:sp>
        <p:nvSpPr>
          <p:cNvPr id="6" name="Textplatzhalter 2"/>
          <p:cNvSpPr>
            <a:spLocks noGrp="1"/>
          </p:cNvSpPr>
          <p:nvPr>
            <p:ph type="body" sz="quarter" idx="11" hasCustomPrompt="1"/>
          </p:nvPr>
        </p:nvSpPr>
        <p:spPr>
          <a:xfrm>
            <a:off x="1466960" y="2876612"/>
            <a:ext cx="1018187" cy="204416"/>
          </a:xfrm>
          <a:prstGeom prst="roundRect">
            <a:avLst/>
          </a:prstGeom>
          <a:solidFill>
            <a:schemeClr val="accent4"/>
          </a:solidFill>
        </p:spPr>
        <p:txBody>
          <a:bodyPr wrap="square" lIns="108000" tIns="72000" rIns="108000" bIns="108000" anchor="ctr" anchorCtr="0">
            <a:noAutofit/>
          </a:bodyPr>
          <a:lstStyle>
            <a:lvl1pPr marL="0" indent="0" algn="ctr">
              <a:buFontTx/>
              <a:buNone/>
              <a:defRPr sz="900" b="0" spc="0" baseline="0">
                <a:solidFill>
                  <a:schemeClr val="bg1"/>
                </a:solidFill>
                <a:latin typeface="Trebuchet MS" pitchFamily="34" charset="0"/>
              </a:defRPr>
            </a:lvl1pPr>
          </a:lstStyle>
          <a:p>
            <a:pPr lvl="0"/>
            <a:r>
              <a:rPr lang="en-GB" noProof="0" dirty="0"/>
              <a:t>Project #1</a:t>
            </a:r>
          </a:p>
        </p:txBody>
      </p:sp>
      <p:sp>
        <p:nvSpPr>
          <p:cNvPr id="19" name="Textplatzhalter 2"/>
          <p:cNvSpPr>
            <a:spLocks noGrp="1"/>
          </p:cNvSpPr>
          <p:nvPr>
            <p:ph type="body" sz="quarter" idx="24"/>
          </p:nvPr>
        </p:nvSpPr>
        <p:spPr>
          <a:xfrm>
            <a:off x="296235" y="841793"/>
            <a:ext cx="8396174" cy="246221"/>
          </a:xfrm>
        </p:spPr>
        <p:txBody>
          <a:bodyPr wrap="square" lIns="0" tIns="0" rIns="0" bIns="0" anchor="t" anchorCtr="0">
            <a:spAutoFit/>
          </a:bodyPr>
          <a:lstStyle>
            <a:lvl1pPr marL="0" indent="0" algn="l">
              <a:buFontTx/>
              <a:buNone/>
              <a:defRPr sz="1600">
                <a:solidFill>
                  <a:schemeClr val="tx1"/>
                </a:solidFill>
              </a:defRPr>
            </a:lvl1pPr>
          </a:lstStyle>
          <a:p>
            <a:pPr lvl="0"/>
            <a:r>
              <a:rPr lang="en-GB" noProof="0" dirty="0"/>
              <a:t>Text</a:t>
            </a:r>
          </a:p>
        </p:txBody>
      </p:sp>
      <p:sp>
        <p:nvSpPr>
          <p:cNvPr id="27" name="Picture Placeholder 22"/>
          <p:cNvSpPr>
            <a:spLocks noGrp="1"/>
          </p:cNvSpPr>
          <p:nvPr>
            <p:ph type="pic" sz="quarter" idx="25"/>
          </p:nvPr>
        </p:nvSpPr>
        <p:spPr>
          <a:xfrm>
            <a:off x="2495278" y="2978820"/>
            <a:ext cx="1620000" cy="1620000"/>
          </a:xfrm>
          <a:prstGeom prst="ellipse">
            <a:avLst/>
          </a:prstGeom>
        </p:spPr>
        <p:txBody>
          <a:bodyPr>
            <a:normAutofit/>
          </a:bodyPr>
          <a:lstStyle>
            <a:lvl1pPr marL="0" indent="0">
              <a:buNone/>
              <a:defRPr sz="1300">
                <a:latin typeface="Raleway Light"/>
                <a:cs typeface="Raleway Light"/>
              </a:defRPr>
            </a:lvl1pPr>
          </a:lstStyle>
          <a:p>
            <a:endParaRPr lang="en-GB" noProof="0"/>
          </a:p>
        </p:txBody>
      </p:sp>
      <p:sp>
        <p:nvSpPr>
          <p:cNvPr id="28" name="Textplatzhalter 2"/>
          <p:cNvSpPr>
            <a:spLocks noGrp="1"/>
          </p:cNvSpPr>
          <p:nvPr>
            <p:ph type="body" sz="quarter" idx="26" hasCustomPrompt="1"/>
          </p:nvPr>
        </p:nvSpPr>
        <p:spPr>
          <a:xfrm>
            <a:off x="2796484" y="2876612"/>
            <a:ext cx="1018187" cy="204416"/>
          </a:xfrm>
          <a:prstGeom prst="roundRect">
            <a:avLst/>
          </a:prstGeom>
          <a:solidFill>
            <a:schemeClr val="accent4"/>
          </a:solidFill>
        </p:spPr>
        <p:txBody>
          <a:bodyPr wrap="square" lIns="108000" tIns="72000" rIns="108000" bIns="108000" anchor="ctr" anchorCtr="0">
            <a:noAutofit/>
          </a:bodyPr>
          <a:lstStyle>
            <a:lvl1pPr marL="0" indent="0" algn="ctr">
              <a:buFontTx/>
              <a:buNone/>
              <a:defRPr sz="900" b="0" spc="0" baseline="0">
                <a:solidFill>
                  <a:schemeClr val="bg1"/>
                </a:solidFill>
                <a:latin typeface="Trebuchet MS" pitchFamily="34" charset="0"/>
              </a:defRPr>
            </a:lvl1pPr>
          </a:lstStyle>
          <a:p>
            <a:pPr lvl="0"/>
            <a:r>
              <a:rPr lang="en-GB" noProof="0" dirty="0"/>
              <a:t>Project #2</a:t>
            </a:r>
          </a:p>
        </p:txBody>
      </p:sp>
      <p:sp>
        <p:nvSpPr>
          <p:cNvPr id="29" name="Picture Placeholder 22"/>
          <p:cNvSpPr>
            <a:spLocks noGrp="1"/>
          </p:cNvSpPr>
          <p:nvPr>
            <p:ph type="pic" sz="quarter" idx="27"/>
          </p:nvPr>
        </p:nvSpPr>
        <p:spPr>
          <a:xfrm>
            <a:off x="3779922" y="1358820"/>
            <a:ext cx="1620000" cy="1620000"/>
          </a:xfrm>
          <a:prstGeom prst="ellipse">
            <a:avLst/>
          </a:prstGeom>
        </p:spPr>
        <p:txBody>
          <a:bodyPr>
            <a:normAutofit/>
          </a:bodyPr>
          <a:lstStyle>
            <a:lvl1pPr marL="0" indent="0">
              <a:buNone/>
              <a:defRPr sz="1300">
                <a:latin typeface="Raleway Light"/>
                <a:cs typeface="Raleway Light"/>
              </a:defRPr>
            </a:lvl1pPr>
          </a:lstStyle>
          <a:p>
            <a:endParaRPr lang="en-GB" noProof="0"/>
          </a:p>
        </p:txBody>
      </p:sp>
      <p:sp>
        <p:nvSpPr>
          <p:cNvPr id="30" name="Textplatzhalter 2"/>
          <p:cNvSpPr>
            <a:spLocks noGrp="1"/>
          </p:cNvSpPr>
          <p:nvPr>
            <p:ph type="body" sz="quarter" idx="28" hasCustomPrompt="1"/>
          </p:nvPr>
        </p:nvSpPr>
        <p:spPr>
          <a:xfrm>
            <a:off x="4081128" y="2876612"/>
            <a:ext cx="1018187" cy="204416"/>
          </a:xfrm>
          <a:prstGeom prst="roundRect">
            <a:avLst/>
          </a:prstGeom>
          <a:solidFill>
            <a:schemeClr val="accent4"/>
          </a:solidFill>
        </p:spPr>
        <p:txBody>
          <a:bodyPr wrap="square" lIns="108000" tIns="72000" rIns="108000" bIns="108000" anchor="ctr" anchorCtr="0">
            <a:noAutofit/>
          </a:bodyPr>
          <a:lstStyle>
            <a:lvl1pPr marL="0" indent="0" algn="ctr">
              <a:buFontTx/>
              <a:buNone/>
              <a:defRPr sz="900" b="0" spc="0" baseline="0">
                <a:solidFill>
                  <a:schemeClr val="bg1"/>
                </a:solidFill>
                <a:latin typeface="Trebuchet MS" pitchFamily="34" charset="0"/>
              </a:defRPr>
            </a:lvl1pPr>
          </a:lstStyle>
          <a:p>
            <a:pPr lvl="0"/>
            <a:r>
              <a:rPr lang="en-GB" noProof="0" dirty="0"/>
              <a:t>Project #3</a:t>
            </a:r>
          </a:p>
        </p:txBody>
      </p:sp>
      <p:sp>
        <p:nvSpPr>
          <p:cNvPr id="31" name="Picture Placeholder 22"/>
          <p:cNvSpPr>
            <a:spLocks noGrp="1"/>
          </p:cNvSpPr>
          <p:nvPr>
            <p:ph type="pic" sz="quarter" idx="29"/>
          </p:nvPr>
        </p:nvSpPr>
        <p:spPr>
          <a:xfrm>
            <a:off x="5109446" y="2978820"/>
            <a:ext cx="1620000" cy="1620000"/>
          </a:xfrm>
          <a:prstGeom prst="ellipse">
            <a:avLst/>
          </a:prstGeom>
        </p:spPr>
        <p:txBody>
          <a:bodyPr>
            <a:normAutofit/>
          </a:bodyPr>
          <a:lstStyle>
            <a:lvl1pPr marL="0" indent="0">
              <a:buNone/>
              <a:defRPr sz="1300">
                <a:latin typeface="Raleway Light"/>
                <a:cs typeface="Raleway Light"/>
              </a:defRPr>
            </a:lvl1pPr>
          </a:lstStyle>
          <a:p>
            <a:endParaRPr lang="en-GB" noProof="0"/>
          </a:p>
        </p:txBody>
      </p:sp>
      <p:sp>
        <p:nvSpPr>
          <p:cNvPr id="32" name="Textplatzhalter 2"/>
          <p:cNvSpPr>
            <a:spLocks noGrp="1"/>
          </p:cNvSpPr>
          <p:nvPr>
            <p:ph type="body" sz="quarter" idx="30" hasCustomPrompt="1"/>
          </p:nvPr>
        </p:nvSpPr>
        <p:spPr>
          <a:xfrm>
            <a:off x="5410652" y="2876612"/>
            <a:ext cx="1018187" cy="204416"/>
          </a:xfrm>
          <a:prstGeom prst="roundRect">
            <a:avLst/>
          </a:prstGeom>
          <a:solidFill>
            <a:schemeClr val="accent4"/>
          </a:solidFill>
        </p:spPr>
        <p:txBody>
          <a:bodyPr wrap="square" lIns="108000" tIns="72000" rIns="108000" bIns="108000" anchor="ctr" anchorCtr="0">
            <a:noAutofit/>
          </a:bodyPr>
          <a:lstStyle>
            <a:lvl1pPr marL="0" indent="0" algn="ctr">
              <a:buFontTx/>
              <a:buNone/>
              <a:defRPr sz="900" b="0" spc="0" baseline="0">
                <a:solidFill>
                  <a:schemeClr val="bg1"/>
                </a:solidFill>
                <a:latin typeface="Trebuchet MS" pitchFamily="34" charset="0"/>
              </a:defRPr>
            </a:lvl1pPr>
          </a:lstStyle>
          <a:p>
            <a:pPr lvl="0"/>
            <a:r>
              <a:rPr lang="en-GB" noProof="0" dirty="0"/>
              <a:t>Project #4</a:t>
            </a:r>
          </a:p>
        </p:txBody>
      </p:sp>
      <p:sp>
        <p:nvSpPr>
          <p:cNvPr id="33" name="Picture Placeholder 22"/>
          <p:cNvSpPr>
            <a:spLocks noGrp="1"/>
          </p:cNvSpPr>
          <p:nvPr>
            <p:ph type="pic" sz="quarter" idx="31"/>
          </p:nvPr>
        </p:nvSpPr>
        <p:spPr>
          <a:xfrm>
            <a:off x="6428839" y="1358820"/>
            <a:ext cx="1620000" cy="1620000"/>
          </a:xfrm>
          <a:prstGeom prst="ellipse">
            <a:avLst/>
          </a:prstGeom>
        </p:spPr>
        <p:txBody>
          <a:bodyPr>
            <a:normAutofit/>
          </a:bodyPr>
          <a:lstStyle>
            <a:lvl1pPr marL="0" indent="0">
              <a:buNone/>
              <a:defRPr sz="1300">
                <a:latin typeface="Raleway Light"/>
                <a:cs typeface="Raleway Light"/>
              </a:defRPr>
            </a:lvl1pPr>
          </a:lstStyle>
          <a:p>
            <a:endParaRPr lang="en-GB" noProof="0"/>
          </a:p>
        </p:txBody>
      </p:sp>
      <p:sp>
        <p:nvSpPr>
          <p:cNvPr id="34" name="Textplatzhalter 2"/>
          <p:cNvSpPr>
            <a:spLocks noGrp="1"/>
          </p:cNvSpPr>
          <p:nvPr>
            <p:ph type="body" sz="quarter" idx="32" hasCustomPrompt="1"/>
          </p:nvPr>
        </p:nvSpPr>
        <p:spPr>
          <a:xfrm>
            <a:off x="6730045" y="2876612"/>
            <a:ext cx="1018187" cy="204416"/>
          </a:xfrm>
          <a:prstGeom prst="roundRect">
            <a:avLst/>
          </a:prstGeom>
          <a:solidFill>
            <a:schemeClr val="accent4"/>
          </a:solidFill>
        </p:spPr>
        <p:txBody>
          <a:bodyPr wrap="square" lIns="108000" tIns="72000" rIns="108000" bIns="108000" anchor="ctr" anchorCtr="0">
            <a:noAutofit/>
          </a:bodyPr>
          <a:lstStyle>
            <a:lvl1pPr marL="0" indent="0" algn="ctr">
              <a:buFontTx/>
              <a:buNone/>
              <a:defRPr sz="900" b="0" spc="0" baseline="0">
                <a:solidFill>
                  <a:schemeClr val="bg1"/>
                </a:solidFill>
                <a:latin typeface="Trebuchet MS" pitchFamily="34" charset="0"/>
              </a:defRPr>
            </a:lvl1pPr>
          </a:lstStyle>
          <a:p>
            <a:pPr lvl="0"/>
            <a:r>
              <a:rPr lang="en-GB" noProof="0" dirty="0"/>
              <a:t>Project #5</a:t>
            </a:r>
          </a:p>
        </p:txBody>
      </p:sp>
    </p:spTree>
    <p:extLst>
      <p:ext uri="{BB962C8B-B14F-4D97-AF65-F5344CB8AC3E}">
        <p14:creationId xmlns:p14="http://schemas.microsoft.com/office/powerpoint/2010/main" val="3307506784"/>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tmplLst>
          <p:tmpl lvl="1">
            <p:tnLst>
              <p:par>
                <p:cTn presetID="1" presetClass="entr" presetSubtype="0" fill="hold" nodeType="clickEffect">
                  <p:stCondLst>
                    <p:cond delay="0"/>
                  </p:stCondLst>
                  <p:childTnLst>
                    <p:set>
                      <p:cBhvr>
                        <p:cTn dur="1" fill="hold">
                          <p:stCondLst>
                            <p:cond delay="0"/>
                          </p:stCondLst>
                        </p:cTn>
                        <p:tgtEl>
                          <p:spTgt spid="19"/>
                        </p:tgtEl>
                        <p:attrNameLst>
                          <p:attrName>style.visibility</p:attrName>
                        </p:attrNameLst>
                      </p:cBhvr>
                      <p:to>
                        <p:strVal val="visible"/>
                      </p:to>
                    </p:set>
                  </p:childTnLst>
                </p:cTn>
              </p:par>
            </p:tnLst>
          </p:tmpl>
        </p:tmplLst>
      </p:bldP>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meline OVERVIEW">
    <p:spTree>
      <p:nvGrpSpPr>
        <p:cNvPr id="1" name=""/>
        <p:cNvGrpSpPr/>
        <p:nvPr/>
      </p:nvGrpSpPr>
      <p:grpSpPr>
        <a:xfrm>
          <a:off x="0" y="0"/>
          <a:ext cx="0" cy="0"/>
          <a:chOff x="0" y="0"/>
          <a:chExt cx="0" cy="0"/>
        </a:xfrm>
      </p:grpSpPr>
      <p:cxnSp>
        <p:nvCxnSpPr>
          <p:cNvPr id="8" name="Straight Connector 17"/>
          <p:cNvCxnSpPr/>
          <p:nvPr userDrawn="1"/>
        </p:nvCxnSpPr>
        <p:spPr>
          <a:xfrm flipH="1">
            <a:off x="4419601" y="1299823"/>
            <a:ext cx="1" cy="358849"/>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9" name="AutoShape 14"/>
          <p:cNvSpPr>
            <a:spLocks/>
          </p:cNvSpPr>
          <p:nvPr userDrawn="1"/>
        </p:nvSpPr>
        <p:spPr bwMode="auto">
          <a:xfrm>
            <a:off x="4278550" y="731689"/>
            <a:ext cx="279084" cy="4477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61" y="5503"/>
                </a:moveTo>
                <a:cubicBezTo>
                  <a:pt x="20836" y="5503"/>
                  <a:pt x="21078" y="5553"/>
                  <a:pt x="21285" y="5656"/>
                </a:cubicBezTo>
                <a:cubicBezTo>
                  <a:pt x="21498" y="5760"/>
                  <a:pt x="21599" y="5889"/>
                  <a:pt x="21599" y="6045"/>
                </a:cubicBezTo>
                <a:cubicBezTo>
                  <a:pt x="21599" y="6136"/>
                  <a:pt x="21585" y="6208"/>
                  <a:pt x="21556" y="6261"/>
                </a:cubicBezTo>
                <a:lnTo>
                  <a:pt x="8488" y="21266"/>
                </a:lnTo>
                <a:cubicBezTo>
                  <a:pt x="8333" y="21489"/>
                  <a:pt x="8000" y="21599"/>
                  <a:pt x="7493" y="21599"/>
                </a:cubicBezTo>
                <a:cubicBezTo>
                  <a:pt x="7217" y="21599"/>
                  <a:pt x="6961" y="21549"/>
                  <a:pt x="6729" y="21446"/>
                </a:cubicBezTo>
                <a:cubicBezTo>
                  <a:pt x="6497" y="21343"/>
                  <a:pt x="6381" y="21213"/>
                  <a:pt x="6381" y="21057"/>
                </a:cubicBezTo>
                <a:cubicBezTo>
                  <a:pt x="6381" y="21014"/>
                  <a:pt x="6406" y="20973"/>
                  <a:pt x="6454" y="20947"/>
                </a:cubicBezTo>
                <a:lnTo>
                  <a:pt x="11169" y="10444"/>
                </a:lnTo>
                <a:cubicBezTo>
                  <a:pt x="10985" y="10473"/>
                  <a:pt x="10613" y="10531"/>
                  <a:pt x="10058" y="10610"/>
                </a:cubicBezTo>
                <a:cubicBezTo>
                  <a:pt x="9502" y="10689"/>
                  <a:pt x="8874" y="10776"/>
                  <a:pt x="8164" y="10867"/>
                </a:cubicBezTo>
                <a:cubicBezTo>
                  <a:pt x="7454" y="10960"/>
                  <a:pt x="6705" y="11061"/>
                  <a:pt x="5922" y="11171"/>
                </a:cubicBezTo>
                <a:cubicBezTo>
                  <a:pt x="5135" y="11284"/>
                  <a:pt x="4401" y="11387"/>
                  <a:pt x="3724" y="11483"/>
                </a:cubicBezTo>
                <a:cubicBezTo>
                  <a:pt x="3043" y="11579"/>
                  <a:pt x="2459" y="11654"/>
                  <a:pt x="1966" y="11707"/>
                </a:cubicBezTo>
                <a:cubicBezTo>
                  <a:pt x="1473" y="11760"/>
                  <a:pt x="1178" y="11786"/>
                  <a:pt x="1087" y="11786"/>
                </a:cubicBezTo>
                <a:cubicBezTo>
                  <a:pt x="777" y="11786"/>
                  <a:pt x="521" y="11733"/>
                  <a:pt x="314" y="11623"/>
                </a:cubicBezTo>
                <a:cubicBezTo>
                  <a:pt x="106" y="11510"/>
                  <a:pt x="0" y="11385"/>
                  <a:pt x="0" y="11248"/>
                </a:cubicBezTo>
                <a:cubicBezTo>
                  <a:pt x="0" y="11186"/>
                  <a:pt x="14" y="11150"/>
                  <a:pt x="43" y="11133"/>
                </a:cubicBezTo>
                <a:lnTo>
                  <a:pt x="4879" y="424"/>
                </a:lnTo>
                <a:cubicBezTo>
                  <a:pt x="4942" y="302"/>
                  <a:pt x="5067" y="201"/>
                  <a:pt x="5261" y="120"/>
                </a:cubicBezTo>
                <a:cubicBezTo>
                  <a:pt x="5454" y="40"/>
                  <a:pt x="5671" y="0"/>
                  <a:pt x="5922" y="0"/>
                </a:cubicBezTo>
                <a:lnTo>
                  <a:pt x="13874" y="0"/>
                </a:lnTo>
                <a:cubicBezTo>
                  <a:pt x="14155" y="0"/>
                  <a:pt x="14396" y="52"/>
                  <a:pt x="14604" y="153"/>
                </a:cubicBezTo>
                <a:cubicBezTo>
                  <a:pt x="14812" y="256"/>
                  <a:pt x="14918" y="386"/>
                  <a:pt x="14918" y="539"/>
                </a:cubicBezTo>
                <a:cubicBezTo>
                  <a:pt x="14918" y="585"/>
                  <a:pt x="14908" y="623"/>
                  <a:pt x="14894" y="652"/>
                </a:cubicBezTo>
                <a:cubicBezTo>
                  <a:pt x="14879" y="686"/>
                  <a:pt x="14855" y="729"/>
                  <a:pt x="14821" y="779"/>
                </a:cubicBezTo>
                <a:lnTo>
                  <a:pt x="10662" y="6801"/>
                </a:lnTo>
                <a:cubicBezTo>
                  <a:pt x="10845" y="6770"/>
                  <a:pt x="11208" y="6719"/>
                  <a:pt x="11749" y="6647"/>
                </a:cubicBezTo>
                <a:cubicBezTo>
                  <a:pt x="12290" y="6573"/>
                  <a:pt x="12913" y="6491"/>
                  <a:pt x="13618" y="6398"/>
                </a:cubicBezTo>
                <a:cubicBezTo>
                  <a:pt x="14329" y="6307"/>
                  <a:pt x="15063" y="6206"/>
                  <a:pt x="15821" y="6095"/>
                </a:cubicBezTo>
                <a:cubicBezTo>
                  <a:pt x="16575" y="5983"/>
                  <a:pt x="17290" y="5884"/>
                  <a:pt x="17971" y="5800"/>
                </a:cubicBezTo>
                <a:cubicBezTo>
                  <a:pt x="18648" y="5719"/>
                  <a:pt x="19227" y="5647"/>
                  <a:pt x="19706" y="5589"/>
                </a:cubicBezTo>
                <a:cubicBezTo>
                  <a:pt x="20179" y="5534"/>
                  <a:pt x="20464" y="5503"/>
                  <a:pt x="20561" y="5503"/>
                </a:cubicBezTo>
              </a:path>
            </a:pathLst>
          </a:custGeom>
          <a:solidFill>
            <a:schemeClr val="accent1"/>
          </a:solidFill>
          <a:ln>
            <a:noFill/>
          </a:ln>
          <a:effectLst/>
        </p:spPr>
        <p:txBody>
          <a:bodyPr lIns="101578" tIns="101578" rIns="101578" bIns="101578" anchor="ctr"/>
          <a:lstStyle/>
          <a:p>
            <a:pPr defTabSz="914195">
              <a:defRPr/>
            </a:pPr>
            <a:endParaRPr lang="en-GB" sz="5800" noProof="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0" name="Titelplatzhalter 3"/>
          <p:cNvSpPr>
            <a:spLocks noGrp="1"/>
          </p:cNvSpPr>
          <p:nvPr>
            <p:ph type="title" hasCustomPrompt="1"/>
          </p:nvPr>
        </p:nvSpPr>
        <p:spPr>
          <a:xfrm>
            <a:off x="917862" y="111920"/>
            <a:ext cx="6998239" cy="514505"/>
          </a:xfrm>
          <a:prstGeom prst="rect">
            <a:avLst/>
          </a:prstGeom>
        </p:spPr>
        <p:txBody>
          <a:bodyPr vert="horz" lIns="0" tIns="0" rIns="0" bIns="0" rtlCol="0" anchor="ctr">
            <a:normAutofit/>
          </a:bodyPr>
          <a:lstStyle>
            <a:lvl1pPr algn="ctr">
              <a:defRPr/>
            </a:lvl1pPr>
          </a:lstStyle>
          <a:p>
            <a:r>
              <a:rPr lang="en-GB" noProof="0"/>
              <a:t>Timeline overview</a:t>
            </a:r>
          </a:p>
        </p:txBody>
      </p:sp>
      <p:sp>
        <p:nvSpPr>
          <p:cNvPr id="16" name="Textplatzhalter 2"/>
          <p:cNvSpPr>
            <a:spLocks noGrp="1"/>
          </p:cNvSpPr>
          <p:nvPr>
            <p:ph type="body" sz="quarter" idx="12"/>
          </p:nvPr>
        </p:nvSpPr>
        <p:spPr>
          <a:xfrm>
            <a:off x="343851" y="1346479"/>
            <a:ext cx="3924268" cy="246221"/>
          </a:xfrm>
        </p:spPr>
        <p:txBody>
          <a:bodyPr wrap="square" lIns="0" tIns="0" rIns="0" bIns="0" anchor="ctr">
            <a:spAutoFit/>
          </a:bodyPr>
          <a:lstStyle>
            <a:lvl1pPr marL="0" indent="0" algn="r">
              <a:buFontTx/>
              <a:buNone/>
              <a:defRPr sz="1600">
                <a:solidFill>
                  <a:schemeClr val="tx1"/>
                </a:solidFill>
              </a:defRPr>
            </a:lvl1pPr>
          </a:lstStyle>
          <a:p>
            <a:pPr lvl="0"/>
            <a:r>
              <a:rPr lang="en-GB" noProof="0"/>
              <a:t>Text</a:t>
            </a:r>
          </a:p>
        </p:txBody>
      </p:sp>
      <p:cxnSp>
        <p:nvCxnSpPr>
          <p:cNvPr id="14" name="Straight Connector 17"/>
          <p:cNvCxnSpPr/>
          <p:nvPr userDrawn="1"/>
        </p:nvCxnSpPr>
        <p:spPr>
          <a:xfrm flipH="1">
            <a:off x="4417813" y="2045459"/>
            <a:ext cx="1" cy="358849"/>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5" name="Straight Connector 17"/>
          <p:cNvCxnSpPr/>
          <p:nvPr userDrawn="1"/>
        </p:nvCxnSpPr>
        <p:spPr>
          <a:xfrm flipH="1">
            <a:off x="4417813" y="2791095"/>
            <a:ext cx="1" cy="358849"/>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0" name="Straight Connector 17"/>
          <p:cNvCxnSpPr/>
          <p:nvPr userDrawn="1"/>
        </p:nvCxnSpPr>
        <p:spPr>
          <a:xfrm flipH="1">
            <a:off x="4417813" y="4282365"/>
            <a:ext cx="1" cy="358849"/>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1" name="Straight Connector 17"/>
          <p:cNvCxnSpPr/>
          <p:nvPr userDrawn="1"/>
        </p:nvCxnSpPr>
        <p:spPr>
          <a:xfrm flipH="1">
            <a:off x="4417813" y="3536730"/>
            <a:ext cx="1" cy="358849"/>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2" name="AutoShape 39"/>
          <p:cNvSpPr>
            <a:spLocks/>
          </p:cNvSpPr>
          <p:nvPr userDrawn="1"/>
        </p:nvSpPr>
        <p:spPr bwMode="auto">
          <a:xfrm>
            <a:off x="4268933" y="4679723"/>
            <a:ext cx="311543" cy="343298"/>
          </a:xfrm>
          <a:custGeom>
            <a:avLst/>
            <a:gdLst>
              <a:gd name="T0" fmla="*/ 10797 w 21595"/>
              <a:gd name="T1" fmla="*/ 10800 h 21600"/>
              <a:gd name="T2" fmla="*/ 10797 w 21595"/>
              <a:gd name="T3" fmla="*/ 10800 h 21600"/>
              <a:gd name="T4" fmla="*/ 10797 w 21595"/>
              <a:gd name="T5" fmla="*/ 10800 h 21600"/>
              <a:gd name="T6" fmla="*/ 10797 w 21595"/>
              <a:gd name="T7" fmla="*/ 10800 h 21600"/>
            </a:gdLst>
            <a:ahLst/>
            <a:cxnLst>
              <a:cxn ang="0">
                <a:pos x="T0" y="T1"/>
              </a:cxn>
              <a:cxn ang="0">
                <a:pos x="T2" y="T3"/>
              </a:cxn>
              <a:cxn ang="0">
                <a:pos x="T4" y="T5"/>
              </a:cxn>
              <a:cxn ang="0">
                <a:pos x="T6" y="T7"/>
              </a:cxn>
            </a:cxnLst>
            <a:rect l="0" t="0" r="r" b="b"/>
            <a:pathLst>
              <a:path w="21595" h="21600">
                <a:moveTo>
                  <a:pt x="8043" y="21599"/>
                </a:moveTo>
                <a:cubicBezTo>
                  <a:pt x="7769" y="21599"/>
                  <a:pt x="7477" y="21507"/>
                  <a:pt x="7164" y="21320"/>
                </a:cubicBezTo>
                <a:cubicBezTo>
                  <a:pt x="6850" y="21132"/>
                  <a:pt x="6608" y="20916"/>
                  <a:pt x="6436" y="20665"/>
                </a:cubicBezTo>
                <a:lnTo>
                  <a:pt x="266" y="11697"/>
                </a:lnTo>
                <a:cubicBezTo>
                  <a:pt x="88" y="11439"/>
                  <a:pt x="0" y="11120"/>
                  <a:pt x="0" y="10741"/>
                </a:cubicBezTo>
                <a:cubicBezTo>
                  <a:pt x="0" y="10362"/>
                  <a:pt x="88" y="10047"/>
                  <a:pt x="266" y="9799"/>
                </a:cubicBezTo>
                <a:lnTo>
                  <a:pt x="2307" y="6831"/>
                </a:lnTo>
                <a:cubicBezTo>
                  <a:pt x="2488" y="6573"/>
                  <a:pt x="2708" y="6445"/>
                  <a:pt x="2970" y="6452"/>
                </a:cubicBezTo>
                <a:cubicBezTo>
                  <a:pt x="3233" y="6459"/>
                  <a:pt x="3448" y="6583"/>
                  <a:pt x="3622" y="6831"/>
                </a:cubicBezTo>
                <a:lnTo>
                  <a:pt x="7903" y="13022"/>
                </a:lnTo>
                <a:cubicBezTo>
                  <a:pt x="8082" y="13280"/>
                  <a:pt x="8302" y="13408"/>
                  <a:pt x="8567" y="13408"/>
                </a:cubicBezTo>
                <a:cubicBezTo>
                  <a:pt x="8827" y="13408"/>
                  <a:pt x="9045" y="13280"/>
                  <a:pt x="9221" y="13022"/>
                </a:cubicBezTo>
                <a:lnTo>
                  <a:pt x="17965" y="393"/>
                </a:lnTo>
                <a:cubicBezTo>
                  <a:pt x="18144" y="127"/>
                  <a:pt x="18364" y="0"/>
                  <a:pt x="18629" y="0"/>
                </a:cubicBezTo>
                <a:cubicBezTo>
                  <a:pt x="18888" y="0"/>
                  <a:pt x="19109" y="127"/>
                  <a:pt x="19292" y="393"/>
                </a:cubicBezTo>
                <a:lnTo>
                  <a:pt x="21333" y="3339"/>
                </a:lnTo>
                <a:cubicBezTo>
                  <a:pt x="21511" y="3601"/>
                  <a:pt x="21600" y="3920"/>
                  <a:pt x="21595" y="4299"/>
                </a:cubicBezTo>
                <a:cubicBezTo>
                  <a:pt x="21590" y="4678"/>
                  <a:pt x="21502" y="4993"/>
                  <a:pt x="21333" y="5241"/>
                </a:cubicBezTo>
                <a:lnTo>
                  <a:pt x="10664" y="20665"/>
                </a:lnTo>
                <a:cubicBezTo>
                  <a:pt x="10482" y="20930"/>
                  <a:pt x="10237" y="21146"/>
                  <a:pt x="9929" y="21330"/>
                </a:cubicBezTo>
                <a:cubicBezTo>
                  <a:pt x="9620" y="21511"/>
                  <a:pt x="9339" y="21599"/>
                  <a:pt x="9079" y="21599"/>
                </a:cubicBezTo>
                <a:lnTo>
                  <a:pt x="8043" y="21599"/>
                </a:lnTo>
                <a:close/>
              </a:path>
            </a:pathLst>
          </a:custGeom>
          <a:solidFill>
            <a:schemeClr val="accent1"/>
          </a:solidFill>
          <a:ln>
            <a:noFill/>
          </a:ln>
          <a:effectLst/>
        </p:spPr>
        <p:txBody>
          <a:bodyPr lIns="42663" tIns="42663" rIns="42663" bIns="42663" anchor="ctr"/>
          <a:lstStyle/>
          <a:p>
            <a:pPr defTabSz="383962">
              <a:defRPr/>
            </a:pPr>
            <a:endParaRPr lang="en-GB" sz="2400" noProof="0">
              <a:solidFill>
                <a:schemeClr val="accent5"/>
              </a:solidFill>
              <a:effectLst>
                <a:outerShdw blurRad="38100" dist="38100" dir="2700000" algn="tl">
                  <a:srgbClr val="000000"/>
                </a:outerShdw>
              </a:effectLst>
              <a:latin typeface="Gill Sans" charset="0"/>
              <a:cs typeface="Gill Sans" charset="0"/>
              <a:sym typeface="Gill Sans" charset="0"/>
            </a:endParaRPr>
          </a:p>
        </p:txBody>
      </p:sp>
      <p:sp>
        <p:nvSpPr>
          <p:cNvPr id="23" name="Textplatzhalter 2"/>
          <p:cNvSpPr>
            <a:spLocks noGrp="1"/>
          </p:cNvSpPr>
          <p:nvPr>
            <p:ph type="body" sz="quarter" idx="13"/>
          </p:nvPr>
        </p:nvSpPr>
        <p:spPr>
          <a:xfrm>
            <a:off x="343851" y="2094529"/>
            <a:ext cx="3924268" cy="246221"/>
          </a:xfrm>
        </p:spPr>
        <p:txBody>
          <a:bodyPr wrap="square" lIns="0" tIns="0" rIns="0" bIns="0" anchor="ctr">
            <a:spAutoFit/>
          </a:bodyPr>
          <a:lstStyle>
            <a:lvl1pPr marL="0" indent="0" algn="r">
              <a:buFontTx/>
              <a:buNone/>
              <a:defRPr sz="1600">
                <a:solidFill>
                  <a:schemeClr val="tx1"/>
                </a:solidFill>
              </a:defRPr>
            </a:lvl1pPr>
          </a:lstStyle>
          <a:p>
            <a:pPr lvl="0"/>
            <a:r>
              <a:rPr lang="en-GB" noProof="0"/>
              <a:t>Text</a:t>
            </a:r>
          </a:p>
        </p:txBody>
      </p:sp>
      <p:sp>
        <p:nvSpPr>
          <p:cNvPr id="24" name="Textplatzhalter 2"/>
          <p:cNvSpPr>
            <a:spLocks noGrp="1"/>
          </p:cNvSpPr>
          <p:nvPr>
            <p:ph type="body" sz="quarter" idx="14"/>
          </p:nvPr>
        </p:nvSpPr>
        <p:spPr>
          <a:xfrm>
            <a:off x="343851" y="2842579"/>
            <a:ext cx="3924268" cy="246221"/>
          </a:xfrm>
        </p:spPr>
        <p:txBody>
          <a:bodyPr wrap="square" lIns="0" tIns="0" rIns="0" bIns="0" anchor="ctr">
            <a:spAutoFit/>
          </a:bodyPr>
          <a:lstStyle>
            <a:lvl1pPr marL="0" indent="0" algn="r">
              <a:buFontTx/>
              <a:buNone/>
              <a:defRPr sz="1600">
                <a:solidFill>
                  <a:schemeClr val="tx1"/>
                </a:solidFill>
              </a:defRPr>
            </a:lvl1pPr>
          </a:lstStyle>
          <a:p>
            <a:pPr lvl="0"/>
            <a:r>
              <a:rPr lang="en-GB" noProof="0"/>
              <a:t>Text</a:t>
            </a:r>
          </a:p>
        </p:txBody>
      </p:sp>
      <p:sp>
        <p:nvSpPr>
          <p:cNvPr id="25" name="Textplatzhalter 2"/>
          <p:cNvSpPr>
            <a:spLocks noGrp="1"/>
          </p:cNvSpPr>
          <p:nvPr>
            <p:ph type="body" sz="quarter" idx="15"/>
          </p:nvPr>
        </p:nvSpPr>
        <p:spPr>
          <a:xfrm>
            <a:off x="343851" y="3590629"/>
            <a:ext cx="3924268" cy="246221"/>
          </a:xfrm>
        </p:spPr>
        <p:txBody>
          <a:bodyPr wrap="square" lIns="0" tIns="0" rIns="0" bIns="0" anchor="ctr">
            <a:spAutoFit/>
          </a:bodyPr>
          <a:lstStyle>
            <a:lvl1pPr marL="0" indent="0" algn="r">
              <a:buFontTx/>
              <a:buNone/>
              <a:defRPr sz="1600">
                <a:solidFill>
                  <a:schemeClr val="tx1"/>
                </a:solidFill>
              </a:defRPr>
            </a:lvl1pPr>
          </a:lstStyle>
          <a:p>
            <a:pPr lvl="0"/>
            <a:r>
              <a:rPr lang="en-GB" noProof="0"/>
              <a:t>Text</a:t>
            </a:r>
          </a:p>
        </p:txBody>
      </p:sp>
      <p:sp>
        <p:nvSpPr>
          <p:cNvPr id="26" name="Textplatzhalter 2"/>
          <p:cNvSpPr>
            <a:spLocks noGrp="1"/>
          </p:cNvSpPr>
          <p:nvPr>
            <p:ph type="body" sz="quarter" idx="16"/>
          </p:nvPr>
        </p:nvSpPr>
        <p:spPr>
          <a:xfrm>
            <a:off x="343851" y="4338679"/>
            <a:ext cx="3924268" cy="246221"/>
          </a:xfrm>
        </p:spPr>
        <p:txBody>
          <a:bodyPr wrap="square" lIns="0" tIns="0" rIns="0" bIns="0" anchor="ctr">
            <a:spAutoFit/>
          </a:bodyPr>
          <a:lstStyle>
            <a:lvl1pPr marL="0" indent="0" algn="r">
              <a:buFontTx/>
              <a:buNone/>
              <a:defRPr sz="1600">
                <a:solidFill>
                  <a:schemeClr val="tx1"/>
                </a:solidFill>
              </a:defRPr>
            </a:lvl1pPr>
          </a:lstStyle>
          <a:p>
            <a:pPr lvl="0"/>
            <a:r>
              <a:rPr lang="en-GB" noProof="0"/>
              <a:t>Text</a:t>
            </a:r>
          </a:p>
        </p:txBody>
      </p:sp>
      <p:sp>
        <p:nvSpPr>
          <p:cNvPr id="27" name="Textplatzhalter 2"/>
          <p:cNvSpPr>
            <a:spLocks noGrp="1"/>
          </p:cNvSpPr>
          <p:nvPr>
            <p:ph type="body" sz="quarter" idx="17"/>
          </p:nvPr>
        </p:nvSpPr>
        <p:spPr>
          <a:xfrm>
            <a:off x="4602428" y="1717218"/>
            <a:ext cx="3924268" cy="246221"/>
          </a:xfrm>
        </p:spPr>
        <p:txBody>
          <a:bodyPr wrap="square" lIns="0" tIns="0" rIns="0" bIns="0" anchor="ctr">
            <a:spAutoFit/>
          </a:bodyPr>
          <a:lstStyle>
            <a:lvl1pPr marL="0" indent="0" algn="l">
              <a:buFontTx/>
              <a:buNone/>
              <a:defRPr sz="1600">
                <a:solidFill>
                  <a:schemeClr val="tx1"/>
                </a:solidFill>
              </a:defRPr>
            </a:lvl1pPr>
          </a:lstStyle>
          <a:p>
            <a:pPr lvl="0"/>
            <a:r>
              <a:rPr lang="en-GB" noProof="0"/>
              <a:t>Text</a:t>
            </a:r>
          </a:p>
        </p:txBody>
      </p:sp>
      <p:sp>
        <p:nvSpPr>
          <p:cNvPr id="28" name="Textplatzhalter 2"/>
          <p:cNvSpPr>
            <a:spLocks noGrp="1"/>
          </p:cNvSpPr>
          <p:nvPr>
            <p:ph type="body" sz="quarter" idx="18"/>
          </p:nvPr>
        </p:nvSpPr>
        <p:spPr>
          <a:xfrm>
            <a:off x="4602428" y="2472121"/>
            <a:ext cx="3924268" cy="246221"/>
          </a:xfrm>
        </p:spPr>
        <p:txBody>
          <a:bodyPr wrap="square" lIns="0" tIns="0" rIns="0" bIns="0" anchor="ctr">
            <a:spAutoFit/>
          </a:bodyPr>
          <a:lstStyle>
            <a:lvl1pPr marL="0" indent="0" algn="l">
              <a:buFontTx/>
              <a:buNone/>
              <a:defRPr sz="1600">
                <a:solidFill>
                  <a:schemeClr val="tx1"/>
                </a:solidFill>
              </a:defRPr>
            </a:lvl1pPr>
          </a:lstStyle>
          <a:p>
            <a:pPr lvl="0"/>
            <a:r>
              <a:rPr lang="en-GB" noProof="0"/>
              <a:t>Text</a:t>
            </a:r>
          </a:p>
        </p:txBody>
      </p:sp>
      <p:sp>
        <p:nvSpPr>
          <p:cNvPr id="29" name="Textplatzhalter 2"/>
          <p:cNvSpPr>
            <a:spLocks noGrp="1"/>
          </p:cNvSpPr>
          <p:nvPr>
            <p:ph type="body" sz="quarter" idx="19"/>
          </p:nvPr>
        </p:nvSpPr>
        <p:spPr>
          <a:xfrm>
            <a:off x="4602428" y="3227025"/>
            <a:ext cx="3924268" cy="246221"/>
          </a:xfrm>
        </p:spPr>
        <p:txBody>
          <a:bodyPr wrap="square" lIns="0" tIns="0" rIns="0" bIns="0" anchor="ctr">
            <a:spAutoFit/>
          </a:bodyPr>
          <a:lstStyle>
            <a:lvl1pPr marL="0" indent="0" algn="l">
              <a:buFontTx/>
              <a:buNone/>
              <a:defRPr sz="1600">
                <a:solidFill>
                  <a:schemeClr val="tx1"/>
                </a:solidFill>
              </a:defRPr>
            </a:lvl1pPr>
          </a:lstStyle>
          <a:p>
            <a:pPr lvl="0"/>
            <a:r>
              <a:rPr lang="en-GB" noProof="0"/>
              <a:t>Text</a:t>
            </a:r>
          </a:p>
        </p:txBody>
      </p:sp>
      <p:sp>
        <p:nvSpPr>
          <p:cNvPr id="30" name="Textplatzhalter 2"/>
          <p:cNvSpPr>
            <a:spLocks noGrp="1"/>
          </p:cNvSpPr>
          <p:nvPr>
            <p:ph type="body" sz="quarter" idx="20"/>
          </p:nvPr>
        </p:nvSpPr>
        <p:spPr>
          <a:xfrm>
            <a:off x="4602428" y="3981927"/>
            <a:ext cx="3924268" cy="246221"/>
          </a:xfrm>
        </p:spPr>
        <p:txBody>
          <a:bodyPr wrap="square" lIns="0" tIns="0" rIns="0" bIns="0" anchor="ctr">
            <a:spAutoFit/>
          </a:bodyPr>
          <a:lstStyle>
            <a:lvl1pPr marL="0" indent="0" algn="l">
              <a:buFontTx/>
              <a:buNone/>
              <a:defRPr sz="1600">
                <a:solidFill>
                  <a:schemeClr val="tx1"/>
                </a:solidFill>
              </a:defRPr>
            </a:lvl1pPr>
          </a:lstStyle>
          <a:p>
            <a:pPr lvl="0"/>
            <a:r>
              <a:rPr lang="en-GB" noProof="0"/>
              <a:t>Text</a:t>
            </a:r>
          </a:p>
        </p:txBody>
      </p:sp>
      <p:sp>
        <p:nvSpPr>
          <p:cNvPr id="2" name="Foliennummernplatzhalter 1"/>
          <p:cNvSpPr>
            <a:spLocks noGrp="1"/>
          </p:cNvSpPr>
          <p:nvPr>
            <p:ph type="sldNum" sz="quarter" idx="21"/>
          </p:nvPr>
        </p:nvSpPr>
        <p:spPr>
          <a:xfrm>
            <a:off x="8435759" y="4767263"/>
            <a:ext cx="502079" cy="274637"/>
          </a:xfrm>
          <a:prstGeom prst="rect">
            <a:avLst/>
          </a:prstGeom>
        </p:spPr>
        <p:txBody>
          <a:bodyPr/>
          <a:lstStyle/>
          <a:p>
            <a:fld id="{D6C7D21A-03E0-495F-99BC-0DE19E98C8C7}" type="slidenum">
              <a:rPr lang="de-AT" smtClean="0"/>
              <a:pPr/>
              <a:t>‹#›</a:t>
            </a:fld>
            <a:endParaRPr lang="de-AT" dirty="0"/>
          </a:p>
        </p:txBody>
      </p:sp>
    </p:spTree>
    <p:extLst>
      <p:ext uri="{BB962C8B-B14F-4D97-AF65-F5344CB8AC3E}">
        <p14:creationId xmlns:p14="http://schemas.microsoft.com/office/powerpoint/2010/main" val="318619649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7">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14"/>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grpId="0" nodeType="afterEffect">
                                  <p:stCondLst>
                                    <p:cond delay="0"/>
                                  </p:stCondLst>
                                  <p:childTnLst>
                                    <p:set>
                                      <p:cBhvr>
                                        <p:cTn id="31"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29">
                                            <p:txEl>
                                              <p:pRg st="0" end="0"/>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21"/>
                                        </p:tgtEl>
                                        <p:attrNameLst>
                                          <p:attrName>style.visibility</p:attrName>
                                        </p:attrNameLst>
                                      </p:cBhvr>
                                      <p:to>
                                        <p:strVal val="visible"/>
                                      </p:to>
                                    </p:set>
                                  </p:childTnLst>
                                </p:cTn>
                              </p:par>
                            </p:childTnLst>
                          </p:cTn>
                        </p:par>
                        <p:par>
                          <p:cTn id="40" fill="hold">
                            <p:stCondLst>
                              <p:cond delay="0"/>
                            </p:stCondLst>
                            <p:childTnLst>
                              <p:par>
                                <p:cTn id="41" presetID="1" presetClass="entr" presetSubtype="0" fill="hold" grpId="0" nodeType="afterEffect">
                                  <p:stCondLst>
                                    <p:cond delay="0"/>
                                  </p:stCondLst>
                                  <p:childTnLst>
                                    <p:set>
                                      <p:cBhvr>
                                        <p:cTn id="42"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0">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par>
                          <p:cTn id="51" fill="hold">
                            <p:stCondLst>
                              <p:cond delay="0"/>
                            </p:stCondLst>
                            <p:childTnLst>
                              <p:par>
                                <p:cTn id="52" presetID="1" presetClass="entr" presetSubtype="0" fill="hold" grpId="0" nodeType="afterEffect">
                                  <p:stCondLst>
                                    <p:cond delay="0"/>
                                  </p:stCondLst>
                                  <p:childTnLst>
                                    <p:set>
                                      <p:cBhvr>
                                        <p:cTn id="53" dur="1" fill="hold">
                                          <p:stCondLst>
                                            <p:cond delay="0"/>
                                          </p:stCondLst>
                                        </p:cTn>
                                        <p:tgtEl>
                                          <p:spTgt spid="26">
                                            <p:txEl>
                                              <p:pRg st="0" end="0"/>
                                            </p:txEl>
                                          </p:spTgt>
                                        </p:tgtEl>
                                        <p:attrNameLst>
                                          <p:attrName>style.visibility</p:attrName>
                                        </p:attrNameLst>
                                      </p:cBhvr>
                                      <p:to>
                                        <p:strVal val="visible"/>
                                      </p:to>
                                    </p:set>
                                  </p:childTnLst>
                                </p:cTn>
                              </p:par>
                            </p:childTnLst>
                          </p:cTn>
                        </p:par>
                        <p:par>
                          <p:cTn id="54" fill="hold">
                            <p:stCondLst>
                              <p:cond delay="0"/>
                            </p:stCondLst>
                            <p:childTnLst>
                              <p:par>
                                <p:cTn id="55" presetID="53" presetClass="entr" presetSubtype="16" fill="hold" grpId="0" nodeType="afterEffect">
                                  <p:stCondLst>
                                    <p:cond delay="0"/>
                                  </p:stCondLst>
                                  <p:childTnLst>
                                    <p:set>
                                      <p:cBhvr>
                                        <p:cTn id="56" dur="1" fill="hold">
                                          <p:stCondLst>
                                            <p:cond delay="0"/>
                                          </p:stCondLst>
                                        </p:cTn>
                                        <p:tgtEl>
                                          <p:spTgt spid="22"/>
                                        </p:tgtEl>
                                        <p:attrNameLst>
                                          <p:attrName>style.visibility</p:attrName>
                                        </p:attrNameLst>
                                      </p:cBhvr>
                                      <p:to>
                                        <p:strVal val="visible"/>
                                      </p:to>
                                    </p:set>
                                    <p:anim calcmode="lin" valueType="num">
                                      <p:cBhvr>
                                        <p:cTn id="57" dur="500" fill="hold"/>
                                        <p:tgtEl>
                                          <p:spTgt spid="22"/>
                                        </p:tgtEl>
                                        <p:attrNameLst>
                                          <p:attrName>ppt_w</p:attrName>
                                        </p:attrNameLst>
                                      </p:cBhvr>
                                      <p:tavLst>
                                        <p:tav tm="0">
                                          <p:val>
                                            <p:fltVal val="0"/>
                                          </p:val>
                                        </p:tav>
                                        <p:tav tm="100000">
                                          <p:val>
                                            <p:strVal val="#ppt_w"/>
                                          </p:val>
                                        </p:tav>
                                      </p:tavLst>
                                    </p:anim>
                                    <p:anim calcmode="lin" valueType="num">
                                      <p:cBhvr>
                                        <p:cTn id="58" dur="500" fill="hold"/>
                                        <p:tgtEl>
                                          <p:spTgt spid="22"/>
                                        </p:tgtEl>
                                        <p:attrNameLst>
                                          <p:attrName>ppt_h</p:attrName>
                                        </p:attrNameLst>
                                      </p:cBhvr>
                                      <p:tavLst>
                                        <p:tav tm="0">
                                          <p:val>
                                            <p:fltVal val="0"/>
                                          </p:val>
                                        </p:tav>
                                        <p:tav tm="100000">
                                          <p:val>
                                            <p:strVal val="#ppt_h"/>
                                          </p:val>
                                        </p:tav>
                                      </p:tavLst>
                                    </p:anim>
                                    <p:animEffect transition="in" filter="fade">
                                      <p:cBhvr>
                                        <p:cTn id="5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tmplLst>
          <p:tmpl lvl="1">
            <p:tnLst>
              <p:par>
                <p:cTn presetID="1" presetClass="entr" presetSubtype="0" fill="hold" nodeType="afterEffect">
                  <p:stCondLst>
                    <p:cond delay="0"/>
                  </p:stCondLst>
                  <p:childTnLst>
                    <p:set>
                      <p:cBhvr>
                        <p:cTn dur="1" fill="hold">
                          <p:stCondLst>
                            <p:cond delay="0"/>
                          </p:stCondLst>
                        </p:cTn>
                        <p:tgtEl>
                          <p:spTgt spid="16"/>
                        </p:tgtEl>
                        <p:attrNameLst>
                          <p:attrName>style.visibility</p:attrName>
                        </p:attrNameLst>
                      </p:cBhvr>
                      <p:to>
                        <p:strVal val="visible"/>
                      </p:to>
                    </p:set>
                  </p:childTnLst>
                </p:cTn>
              </p:par>
            </p:tnLst>
          </p:tmpl>
        </p:tmplLst>
      </p:bldP>
      <p:bldP spid="22" grpId="0" animBg="1"/>
      <p:bldP spid="23" grpId="0" build="p">
        <p:tmplLst>
          <p:tmpl lvl="1">
            <p:tnLst>
              <p:par>
                <p:cTn presetID="1" presetClass="entr" presetSubtype="0" fill="hold" nodeType="afterEffect">
                  <p:stCondLst>
                    <p:cond delay="0"/>
                  </p:stCondLst>
                  <p:childTnLst>
                    <p:set>
                      <p:cBhvr>
                        <p:cTn dur="1" fill="hold">
                          <p:stCondLst>
                            <p:cond delay="0"/>
                          </p:stCondLst>
                        </p:cTn>
                        <p:tgtEl>
                          <p:spTgt spid="23"/>
                        </p:tgtEl>
                        <p:attrNameLst>
                          <p:attrName>style.visibility</p:attrName>
                        </p:attrNameLst>
                      </p:cBhvr>
                      <p:to>
                        <p:strVal val="visible"/>
                      </p:to>
                    </p:set>
                  </p:childTnLst>
                </p:cTn>
              </p:par>
            </p:tnLst>
          </p:tmpl>
        </p:tmplLst>
      </p:bldP>
      <p:bldP spid="24" grpId="0" build="p">
        <p:tmplLst>
          <p:tmpl lvl="1">
            <p:tnLst>
              <p:par>
                <p:cTn presetID="1" presetClass="entr" presetSubtype="0" fill="hold" nodeType="afterEffect">
                  <p:stCondLst>
                    <p:cond delay="0"/>
                  </p:stCondLst>
                  <p:childTnLst>
                    <p:set>
                      <p:cBhvr>
                        <p:cTn dur="1" fill="hold">
                          <p:stCondLst>
                            <p:cond delay="0"/>
                          </p:stCondLst>
                        </p:cTn>
                        <p:tgtEl>
                          <p:spTgt spid="24"/>
                        </p:tgtEl>
                        <p:attrNameLst>
                          <p:attrName>style.visibility</p:attrName>
                        </p:attrNameLst>
                      </p:cBhvr>
                      <p:to>
                        <p:strVal val="visible"/>
                      </p:to>
                    </p:set>
                  </p:childTnLst>
                </p:cTn>
              </p:par>
            </p:tnLst>
          </p:tmpl>
        </p:tmplLst>
      </p:bldP>
      <p:bldP spid="25" grpId="0" build="p">
        <p:tmplLst>
          <p:tmpl lvl="1">
            <p:tnLst>
              <p:par>
                <p:cTn presetID="1" presetClass="entr" presetSubtype="0" fill="hold" nodeType="afterEffect">
                  <p:stCondLst>
                    <p:cond delay="0"/>
                  </p:stCondLst>
                  <p:childTnLst>
                    <p:set>
                      <p:cBhvr>
                        <p:cTn dur="1" fill="hold">
                          <p:stCondLst>
                            <p:cond delay="0"/>
                          </p:stCondLst>
                        </p:cTn>
                        <p:tgtEl>
                          <p:spTgt spid="25"/>
                        </p:tgtEl>
                        <p:attrNameLst>
                          <p:attrName>style.visibility</p:attrName>
                        </p:attrNameLst>
                      </p:cBhvr>
                      <p:to>
                        <p:strVal val="visible"/>
                      </p:to>
                    </p:set>
                  </p:childTnLst>
                </p:cTn>
              </p:par>
            </p:tnLst>
          </p:tmpl>
        </p:tmplLst>
      </p:bldP>
      <p:bldP spid="26" grpId="0" build="p">
        <p:tmplLst>
          <p:tmpl lvl="1">
            <p:tnLst>
              <p:par>
                <p:cTn presetID="1" presetClass="entr" presetSubtype="0" fill="hold" nodeType="afterEffect">
                  <p:stCondLst>
                    <p:cond delay="0"/>
                  </p:stCondLst>
                  <p:childTnLst>
                    <p:set>
                      <p:cBhvr>
                        <p:cTn dur="1" fill="hold">
                          <p:stCondLst>
                            <p:cond delay="0"/>
                          </p:stCondLst>
                        </p:cTn>
                        <p:tgtEl>
                          <p:spTgt spid="26"/>
                        </p:tgtEl>
                        <p:attrNameLst>
                          <p:attrName>style.visibility</p:attrName>
                        </p:attrNameLst>
                      </p:cBhvr>
                      <p:to>
                        <p:strVal val="visible"/>
                      </p:to>
                    </p:set>
                  </p:childTnLst>
                </p:cTn>
              </p:par>
            </p:tnLst>
          </p:tmpl>
        </p:tmplLst>
      </p:bldP>
      <p:bldP spid="27" grpId="0" build="p">
        <p:tmplLst>
          <p:tmpl lvl="1">
            <p:tnLst>
              <p:par>
                <p:cTn presetID="1" presetClass="entr" presetSubtype="0" fill="hold" nodeType="clickEffect">
                  <p:stCondLst>
                    <p:cond delay="0"/>
                  </p:stCondLst>
                  <p:childTnLst>
                    <p:set>
                      <p:cBhvr>
                        <p:cTn dur="1" fill="hold">
                          <p:stCondLst>
                            <p:cond delay="0"/>
                          </p:stCondLst>
                        </p:cTn>
                        <p:tgtEl>
                          <p:spTgt spid="27"/>
                        </p:tgtEl>
                        <p:attrNameLst>
                          <p:attrName>style.visibility</p:attrName>
                        </p:attrNameLst>
                      </p:cBhvr>
                      <p:to>
                        <p:strVal val="visible"/>
                      </p:to>
                    </p:set>
                  </p:childTnLst>
                </p:cTn>
              </p:par>
            </p:tnLst>
          </p:tmpl>
        </p:tmplLst>
      </p:bldP>
      <p:bldP spid="28" grpId="0" build="p">
        <p:tmplLst>
          <p:tmpl lvl="1">
            <p:tnLst>
              <p:par>
                <p:cTn presetID="1" presetClass="entr" presetSubtype="0" fill="hold" nodeType="clickEffect">
                  <p:stCondLst>
                    <p:cond delay="0"/>
                  </p:stCondLst>
                  <p:childTnLst>
                    <p:set>
                      <p:cBhvr>
                        <p:cTn dur="1" fill="hold">
                          <p:stCondLst>
                            <p:cond delay="0"/>
                          </p:stCondLst>
                        </p:cTn>
                        <p:tgtEl>
                          <p:spTgt spid="28"/>
                        </p:tgtEl>
                        <p:attrNameLst>
                          <p:attrName>style.visibility</p:attrName>
                        </p:attrNameLst>
                      </p:cBhvr>
                      <p:to>
                        <p:strVal val="visible"/>
                      </p:to>
                    </p:set>
                  </p:childTnLst>
                </p:cTn>
              </p:par>
            </p:tnLst>
          </p:tmpl>
        </p:tmplLst>
      </p:bldP>
      <p:bldP spid="29" grpId="0" build="p">
        <p:tmplLst>
          <p:tmpl lvl="1">
            <p:tnLst>
              <p:par>
                <p:cTn presetID="1" presetClass="entr" presetSubtype="0" fill="hold" nodeType="clickEffect">
                  <p:stCondLst>
                    <p:cond delay="0"/>
                  </p:stCondLst>
                  <p:childTnLst>
                    <p:set>
                      <p:cBhvr>
                        <p:cTn dur="1" fill="hold">
                          <p:stCondLst>
                            <p:cond delay="0"/>
                          </p:stCondLst>
                        </p:cTn>
                        <p:tgtEl>
                          <p:spTgt spid="29"/>
                        </p:tgtEl>
                        <p:attrNameLst>
                          <p:attrName>style.visibility</p:attrName>
                        </p:attrNameLst>
                      </p:cBhvr>
                      <p:to>
                        <p:strVal val="visible"/>
                      </p:to>
                    </p:set>
                  </p:childTnLst>
                </p:cTn>
              </p:par>
            </p:tnLst>
          </p:tmpl>
        </p:tmplLst>
      </p:bldP>
      <p:bldP spid="30" grpId="0" build="p">
        <p:tmplLst>
          <p:tmpl lvl="1">
            <p:tnLst>
              <p:par>
                <p:cTn presetID="1" presetClass="entr" presetSubtype="0" fill="hold" nodeType="click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Lst>
      </p:bldP>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meline Start">
    <p:spTree>
      <p:nvGrpSpPr>
        <p:cNvPr id="1" name=""/>
        <p:cNvGrpSpPr/>
        <p:nvPr/>
      </p:nvGrpSpPr>
      <p:grpSpPr>
        <a:xfrm>
          <a:off x="0" y="0"/>
          <a:ext cx="0" cy="0"/>
          <a:chOff x="0" y="0"/>
          <a:chExt cx="0" cy="0"/>
        </a:xfrm>
      </p:grpSpPr>
      <p:cxnSp>
        <p:nvCxnSpPr>
          <p:cNvPr id="5" name="Straight Connector 8"/>
          <p:cNvCxnSpPr/>
          <p:nvPr userDrawn="1"/>
        </p:nvCxnSpPr>
        <p:spPr>
          <a:xfrm>
            <a:off x="4416983" y="3808767"/>
            <a:ext cx="0" cy="1360714"/>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8" name="Straight Connector 17"/>
          <p:cNvCxnSpPr/>
          <p:nvPr userDrawn="1"/>
        </p:nvCxnSpPr>
        <p:spPr>
          <a:xfrm flipH="1">
            <a:off x="4416984" y="1483242"/>
            <a:ext cx="2617" cy="1636097"/>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9" name="AutoShape 14"/>
          <p:cNvSpPr>
            <a:spLocks/>
          </p:cNvSpPr>
          <p:nvPr userDrawn="1"/>
        </p:nvSpPr>
        <p:spPr bwMode="auto">
          <a:xfrm>
            <a:off x="4230925" y="707765"/>
            <a:ext cx="372112" cy="4477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61" y="5503"/>
                </a:moveTo>
                <a:cubicBezTo>
                  <a:pt x="20836" y="5503"/>
                  <a:pt x="21078" y="5553"/>
                  <a:pt x="21285" y="5656"/>
                </a:cubicBezTo>
                <a:cubicBezTo>
                  <a:pt x="21498" y="5760"/>
                  <a:pt x="21599" y="5889"/>
                  <a:pt x="21599" y="6045"/>
                </a:cubicBezTo>
                <a:cubicBezTo>
                  <a:pt x="21599" y="6136"/>
                  <a:pt x="21585" y="6208"/>
                  <a:pt x="21556" y="6261"/>
                </a:cubicBezTo>
                <a:lnTo>
                  <a:pt x="8488" y="21266"/>
                </a:lnTo>
                <a:cubicBezTo>
                  <a:pt x="8333" y="21489"/>
                  <a:pt x="8000" y="21599"/>
                  <a:pt x="7493" y="21599"/>
                </a:cubicBezTo>
                <a:cubicBezTo>
                  <a:pt x="7217" y="21599"/>
                  <a:pt x="6961" y="21549"/>
                  <a:pt x="6729" y="21446"/>
                </a:cubicBezTo>
                <a:cubicBezTo>
                  <a:pt x="6497" y="21343"/>
                  <a:pt x="6381" y="21213"/>
                  <a:pt x="6381" y="21057"/>
                </a:cubicBezTo>
                <a:cubicBezTo>
                  <a:pt x="6381" y="21014"/>
                  <a:pt x="6406" y="20973"/>
                  <a:pt x="6454" y="20947"/>
                </a:cubicBezTo>
                <a:lnTo>
                  <a:pt x="11169" y="10444"/>
                </a:lnTo>
                <a:cubicBezTo>
                  <a:pt x="10985" y="10473"/>
                  <a:pt x="10613" y="10531"/>
                  <a:pt x="10058" y="10610"/>
                </a:cubicBezTo>
                <a:cubicBezTo>
                  <a:pt x="9502" y="10689"/>
                  <a:pt x="8874" y="10776"/>
                  <a:pt x="8164" y="10867"/>
                </a:cubicBezTo>
                <a:cubicBezTo>
                  <a:pt x="7454" y="10960"/>
                  <a:pt x="6705" y="11061"/>
                  <a:pt x="5922" y="11171"/>
                </a:cubicBezTo>
                <a:cubicBezTo>
                  <a:pt x="5135" y="11284"/>
                  <a:pt x="4401" y="11387"/>
                  <a:pt x="3724" y="11483"/>
                </a:cubicBezTo>
                <a:cubicBezTo>
                  <a:pt x="3043" y="11579"/>
                  <a:pt x="2459" y="11654"/>
                  <a:pt x="1966" y="11707"/>
                </a:cubicBezTo>
                <a:cubicBezTo>
                  <a:pt x="1473" y="11760"/>
                  <a:pt x="1178" y="11786"/>
                  <a:pt x="1087" y="11786"/>
                </a:cubicBezTo>
                <a:cubicBezTo>
                  <a:pt x="777" y="11786"/>
                  <a:pt x="521" y="11733"/>
                  <a:pt x="314" y="11623"/>
                </a:cubicBezTo>
                <a:cubicBezTo>
                  <a:pt x="106" y="11510"/>
                  <a:pt x="0" y="11385"/>
                  <a:pt x="0" y="11248"/>
                </a:cubicBezTo>
                <a:cubicBezTo>
                  <a:pt x="0" y="11186"/>
                  <a:pt x="14" y="11150"/>
                  <a:pt x="43" y="11133"/>
                </a:cubicBezTo>
                <a:lnTo>
                  <a:pt x="4879" y="424"/>
                </a:lnTo>
                <a:cubicBezTo>
                  <a:pt x="4942" y="302"/>
                  <a:pt x="5067" y="201"/>
                  <a:pt x="5261" y="120"/>
                </a:cubicBezTo>
                <a:cubicBezTo>
                  <a:pt x="5454" y="40"/>
                  <a:pt x="5671" y="0"/>
                  <a:pt x="5922" y="0"/>
                </a:cubicBezTo>
                <a:lnTo>
                  <a:pt x="13874" y="0"/>
                </a:lnTo>
                <a:cubicBezTo>
                  <a:pt x="14155" y="0"/>
                  <a:pt x="14396" y="52"/>
                  <a:pt x="14604" y="153"/>
                </a:cubicBezTo>
                <a:cubicBezTo>
                  <a:pt x="14812" y="256"/>
                  <a:pt x="14918" y="386"/>
                  <a:pt x="14918" y="539"/>
                </a:cubicBezTo>
                <a:cubicBezTo>
                  <a:pt x="14918" y="585"/>
                  <a:pt x="14908" y="623"/>
                  <a:pt x="14894" y="652"/>
                </a:cubicBezTo>
                <a:cubicBezTo>
                  <a:pt x="14879" y="686"/>
                  <a:pt x="14855" y="729"/>
                  <a:pt x="14821" y="779"/>
                </a:cubicBezTo>
                <a:lnTo>
                  <a:pt x="10662" y="6801"/>
                </a:lnTo>
                <a:cubicBezTo>
                  <a:pt x="10845" y="6770"/>
                  <a:pt x="11208" y="6719"/>
                  <a:pt x="11749" y="6647"/>
                </a:cubicBezTo>
                <a:cubicBezTo>
                  <a:pt x="12290" y="6573"/>
                  <a:pt x="12913" y="6491"/>
                  <a:pt x="13618" y="6398"/>
                </a:cubicBezTo>
                <a:cubicBezTo>
                  <a:pt x="14329" y="6307"/>
                  <a:pt x="15063" y="6206"/>
                  <a:pt x="15821" y="6095"/>
                </a:cubicBezTo>
                <a:cubicBezTo>
                  <a:pt x="16575" y="5983"/>
                  <a:pt x="17290" y="5884"/>
                  <a:pt x="17971" y="5800"/>
                </a:cubicBezTo>
                <a:cubicBezTo>
                  <a:pt x="18648" y="5719"/>
                  <a:pt x="19227" y="5647"/>
                  <a:pt x="19706" y="5589"/>
                </a:cubicBezTo>
                <a:cubicBezTo>
                  <a:pt x="20179" y="5534"/>
                  <a:pt x="20464" y="5503"/>
                  <a:pt x="20561" y="5503"/>
                </a:cubicBezTo>
              </a:path>
            </a:pathLst>
          </a:custGeom>
          <a:solidFill>
            <a:schemeClr val="accent1"/>
          </a:solidFill>
          <a:ln>
            <a:noFill/>
          </a:ln>
          <a:effectLst/>
        </p:spPr>
        <p:txBody>
          <a:bodyPr lIns="101578" tIns="101578" rIns="101578" bIns="101578" anchor="ctr"/>
          <a:lstStyle/>
          <a:p>
            <a:pPr defTabSz="914195">
              <a:defRPr/>
            </a:pPr>
            <a:endParaRPr lang="en-GB" sz="5800" noProof="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0" name="Titelplatzhalter 3"/>
          <p:cNvSpPr>
            <a:spLocks noGrp="1"/>
          </p:cNvSpPr>
          <p:nvPr>
            <p:ph type="title" hasCustomPrompt="1"/>
          </p:nvPr>
        </p:nvSpPr>
        <p:spPr>
          <a:xfrm>
            <a:off x="917862" y="111920"/>
            <a:ext cx="6998239" cy="514505"/>
          </a:xfrm>
          <a:prstGeom prst="rect">
            <a:avLst/>
          </a:prstGeom>
        </p:spPr>
        <p:txBody>
          <a:bodyPr vert="horz" lIns="0" tIns="0" rIns="0" bIns="0" rtlCol="0" anchor="ctr">
            <a:normAutofit/>
          </a:bodyPr>
          <a:lstStyle>
            <a:lvl1pPr algn="ctr">
              <a:defRPr/>
            </a:lvl1pPr>
          </a:lstStyle>
          <a:p>
            <a:r>
              <a:rPr lang="en-GB" noProof="0"/>
              <a:t>Timeline</a:t>
            </a:r>
          </a:p>
        </p:txBody>
      </p:sp>
      <p:sp>
        <p:nvSpPr>
          <p:cNvPr id="11" name="Textplatzhalter 2"/>
          <p:cNvSpPr>
            <a:spLocks noGrp="1"/>
          </p:cNvSpPr>
          <p:nvPr>
            <p:ph type="body" sz="quarter" idx="10"/>
          </p:nvPr>
        </p:nvSpPr>
        <p:spPr>
          <a:xfrm>
            <a:off x="4603038" y="3899999"/>
            <a:ext cx="3924268" cy="1095867"/>
          </a:xfrm>
        </p:spPr>
        <p:txBody>
          <a:bodyPr wrap="square" lIns="0" tIns="0" rIns="0" bIns="0">
            <a:noAutofit/>
          </a:bodyPr>
          <a:lstStyle>
            <a:lvl1pPr marL="0" indent="0">
              <a:buFontTx/>
              <a:buNone/>
              <a:defRPr sz="1800">
                <a:solidFill>
                  <a:schemeClr val="tx1"/>
                </a:solidFill>
              </a:defRPr>
            </a:lvl1pPr>
          </a:lstStyle>
          <a:p>
            <a:pPr lvl="0"/>
            <a:r>
              <a:rPr lang="en-GB" noProof="0"/>
              <a:t>Text</a:t>
            </a:r>
          </a:p>
        </p:txBody>
      </p:sp>
      <p:sp>
        <p:nvSpPr>
          <p:cNvPr id="13" name="Textplatzhalter 2"/>
          <p:cNvSpPr>
            <a:spLocks noGrp="1"/>
          </p:cNvSpPr>
          <p:nvPr>
            <p:ph type="body" sz="quarter" idx="11" hasCustomPrompt="1"/>
          </p:nvPr>
        </p:nvSpPr>
        <p:spPr>
          <a:xfrm>
            <a:off x="4603038" y="3270023"/>
            <a:ext cx="3924267" cy="563043"/>
          </a:xfrm>
        </p:spPr>
        <p:txBody>
          <a:bodyPr wrap="square" lIns="0" tIns="0" rIns="0" bIns="0" anchor="b">
            <a:noAutofit/>
          </a:bodyPr>
          <a:lstStyle>
            <a:lvl1pPr marL="0" indent="0">
              <a:lnSpc>
                <a:spcPts val="2500"/>
              </a:lnSpc>
              <a:buFontTx/>
              <a:buNone/>
              <a:defRPr sz="2800"/>
            </a:lvl1pPr>
          </a:lstStyle>
          <a:p>
            <a:pPr lvl="0"/>
            <a:r>
              <a:rPr lang="en-GB" noProof="0"/>
              <a:t>Headline</a:t>
            </a:r>
          </a:p>
        </p:txBody>
      </p:sp>
      <p:sp>
        <p:nvSpPr>
          <p:cNvPr id="16" name="Textplatzhalter 2"/>
          <p:cNvSpPr>
            <a:spLocks noGrp="1"/>
          </p:cNvSpPr>
          <p:nvPr>
            <p:ph type="body" sz="quarter" idx="12"/>
          </p:nvPr>
        </p:nvSpPr>
        <p:spPr>
          <a:xfrm>
            <a:off x="4603038" y="1703147"/>
            <a:ext cx="3924268" cy="1095867"/>
          </a:xfrm>
        </p:spPr>
        <p:txBody>
          <a:bodyPr wrap="square" lIns="0" tIns="0" rIns="0" bIns="0">
            <a:noAutofit/>
          </a:bodyPr>
          <a:lstStyle>
            <a:lvl1pPr marL="0" indent="0">
              <a:buFontTx/>
              <a:buNone/>
              <a:defRPr sz="1800">
                <a:solidFill>
                  <a:schemeClr val="tx1"/>
                </a:solidFill>
              </a:defRPr>
            </a:lvl1pPr>
          </a:lstStyle>
          <a:p>
            <a:pPr lvl="0"/>
            <a:r>
              <a:rPr lang="en-GB" noProof="0"/>
              <a:t>Text</a:t>
            </a:r>
          </a:p>
        </p:txBody>
      </p:sp>
      <p:sp>
        <p:nvSpPr>
          <p:cNvPr id="17" name="Textplatzhalter 2"/>
          <p:cNvSpPr>
            <a:spLocks noGrp="1"/>
          </p:cNvSpPr>
          <p:nvPr>
            <p:ph type="body" sz="quarter" idx="13" hasCustomPrompt="1"/>
          </p:nvPr>
        </p:nvSpPr>
        <p:spPr>
          <a:xfrm>
            <a:off x="4603038" y="1073171"/>
            <a:ext cx="3924267" cy="563043"/>
          </a:xfrm>
        </p:spPr>
        <p:txBody>
          <a:bodyPr wrap="square" lIns="0" tIns="0" rIns="0" bIns="0" anchor="b">
            <a:noAutofit/>
          </a:bodyPr>
          <a:lstStyle>
            <a:lvl1pPr marL="0" indent="0">
              <a:lnSpc>
                <a:spcPts val="2500"/>
              </a:lnSpc>
              <a:buFontTx/>
              <a:buNone/>
              <a:defRPr sz="2800"/>
            </a:lvl1pPr>
          </a:lstStyle>
          <a:p>
            <a:pPr lvl="0"/>
            <a:r>
              <a:rPr lang="en-GB" noProof="0"/>
              <a:t>Headline</a:t>
            </a:r>
          </a:p>
        </p:txBody>
      </p:sp>
      <p:sp>
        <p:nvSpPr>
          <p:cNvPr id="18" name="Textplatzhalter 2"/>
          <p:cNvSpPr>
            <a:spLocks noGrp="1"/>
          </p:cNvSpPr>
          <p:nvPr>
            <p:ph type="body" sz="quarter" idx="14"/>
          </p:nvPr>
        </p:nvSpPr>
        <p:spPr>
          <a:xfrm>
            <a:off x="306657" y="3067969"/>
            <a:ext cx="3924268" cy="1095867"/>
          </a:xfrm>
        </p:spPr>
        <p:txBody>
          <a:bodyPr wrap="square" lIns="0" tIns="0" rIns="0" bIns="0">
            <a:noAutofit/>
          </a:bodyPr>
          <a:lstStyle>
            <a:lvl1pPr marL="0" indent="0" algn="r">
              <a:buFontTx/>
              <a:buNone/>
              <a:defRPr sz="1800">
                <a:solidFill>
                  <a:schemeClr val="tx1"/>
                </a:solidFill>
              </a:defRPr>
            </a:lvl1pPr>
          </a:lstStyle>
          <a:p>
            <a:pPr lvl="0"/>
            <a:r>
              <a:rPr lang="en-GB" noProof="0"/>
              <a:t>Text</a:t>
            </a:r>
          </a:p>
        </p:txBody>
      </p:sp>
      <p:sp>
        <p:nvSpPr>
          <p:cNvPr id="19" name="Textplatzhalter 2"/>
          <p:cNvSpPr>
            <a:spLocks noGrp="1"/>
          </p:cNvSpPr>
          <p:nvPr>
            <p:ph type="body" sz="quarter" idx="15" hasCustomPrompt="1"/>
          </p:nvPr>
        </p:nvSpPr>
        <p:spPr>
          <a:xfrm>
            <a:off x="306658" y="2437993"/>
            <a:ext cx="3924267" cy="563043"/>
          </a:xfrm>
        </p:spPr>
        <p:txBody>
          <a:bodyPr wrap="square" lIns="0" tIns="0" rIns="0" bIns="0" anchor="b">
            <a:noAutofit/>
          </a:bodyPr>
          <a:lstStyle>
            <a:lvl1pPr marL="0" indent="0" algn="r">
              <a:lnSpc>
                <a:spcPts val="2500"/>
              </a:lnSpc>
              <a:buFontTx/>
              <a:buNone/>
              <a:defRPr sz="2800"/>
            </a:lvl1pPr>
          </a:lstStyle>
          <a:p>
            <a:pPr lvl="0"/>
            <a:r>
              <a:rPr lang="en-GB" noProof="0"/>
              <a:t>Headline</a:t>
            </a:r>
          </a:p>
        </p:txBody>
      </p:sp>
    </p:spTree>
    <p:extLst>
      <p:ext uri="{BB962C8B-B14F-4D97-AF65-F5344CB8AC3E}">
        <p14:creationId xmlns:p14="http://schemas.microsoft.com/office/powerpoint/2010/main" val="22762020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down)">
                                      <p:cBhvr>
                                        <p:cTn id="8" dur="500"/>
                                        <p:tgtEl>
                                          <p:spTgt spid="8"/>
                                        </p:tgtEl>
                                      </p:cBhvr>
                                    </p:animEffect>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17">
                                            <p:txEl>
                                              <p:pRg st="0" end="0"/>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9">
                                            <p:txEl>
                                              <p:pRg st="0" end="0"/>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3">
                                            <p:txEl>
                                              <p:pRg st="0" end="0"/>
                                            </p:txEl>
                                          </p:spTgt>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2" presetClass="entr" presetSubtype="1"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p:tgtEl>
                                          <p:spTgt spid="5"/>
                                        </p:tgtEl>
                                        <p:attrNameLst>
                                          <p:attrName>ppt_y</p:attrName>
                                        </p:attrNameLst>
                                      </p:cBhvr>
                                      <p:tavLst>
                                        <p:tav tm="0">
                                          <p:val>
                                            <p:strVal val="#ppt_y-#ppt_h*1.125000"/>
                                          </p:val>
                                        </p:tav>
                                        <p:tav tm="100000">
                                          <p:val>
                                            <p:strVal val="#ppt_y"/>
                                          </p:val>
                                        </p:tav>
                                      </p:tavLst>
                                    </p:anim>
                                    <p:animEffect transition="in" filter="wipe(down)">
                                      <p:cBhvr>
                                        <p:cTn id="3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tmplLst>
          <p:tmpl lvl="1">
            <p:tnLst>
              <p:par>
                <p:cTn presetID="1"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childTnLst>
                </p:cTn>
              </p:par>
            </p:tnLst>
          </p:tmpl>
        </p:tmplLst>
      </p:bldP>
      <p:bldP spid="13" grpId="0" build="p">
        <p:tmplLst>
          <p:tmpl lvl="1">
            <p:tnLst>
              <p:par>
                <p:cTn presetID="1"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childTnLst>
                </p:cTn>
              </p:par>
            </p:tnLst>
          </p:tmpl>
        </p:tmplLst>
      </p:bldP>
      <p:bldP spid="16" grpId="0" build="p">
        <p:tmplLst>
          <p:tmpl lvl="1">
            <p:tnLst>
              <p:par>
                <p:cTn presetID="1" presetClass="entr" presetSubtype="0" fill="hold" nodeType="withEffect">
                  <p:stCondLst>
                    <p:cond delay="0"/>
                  </p:stCondLst>
                  <p:childTnLst>
                    <p:set>
                      <p:cBhvr>
                        <p:cTn dur="1" fill="hold">
                          <p:stCondLst>
                            <p:cond delay="0"/>
                          </p:stCondLst>
                        </p:cTn>
                        <p:tgtEl>
                          <p:spTgt spid="16"/>
                        </p:tgtEl>
                        <p:attrNameLst>
                          <p:attrName>style.visibility</p:attrName>
                        </p:attrNameLst>
                      </p:cBhvr>
                      <p:to>
                        <p:strVal val="visible"/>
                      </p:to>
                    </p:set>
                  </p:childTnLst>
                </p:cTn>
              </p:par>
            </p:tnLst>
          </p:tmpl>
        </p:tmplLst>
      </p:bldP>
      <p:bldP spid="17" grpId="0" build="p">
        <p:tmplLst>
          <p:tmpl lvl="1">
            <p:tnLst>
              <p:par>
                <p:cTn presetID="1" presetClass="entr" presetSubtype="0" fill="hold" nodeType="afterEffect">
                  <p:stCondLst>
                    <p:cond delay="0"/>
                  </p:stCondLst>
                  <p:childTnLst>
                    <p:set>
                      <p:cBhvr>
                        <p:cTn dur="1" fill="hold">
                          <p:stCondLst>
                            <p:cond delay="0"/>
                          </p:stCondLst>
                        </p:cTn>
                        <p:tgtEl>
                          <p:spTgt spid="17"/>
                        </p:tgtEl>
                        <p:attrNameLst>
                          <p:attrName>style.visibility</p:attrName>
                        </p:attrNameLst>
                      </p:cBhvr>
                      <p:to>
                        <p:strVal val="visible"/>
                      </p:to>
                    </p:set>
                  </p:childTnLst>
                </p:cTn>
              </p:par>
            </p:tnLst>
          </p:tmpl>
        </p:tmplLst>
      </p:bldP>
      <p:bldP spid="18" grpId="0" build="p">
        <p:tmplLst>
          <p:tmpl lvl="1">
            <p:tnLst>
              <p:par>
                <p:cTn presetID="1"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childTnLst>
                </p:cTn>
              </p:par>
            </p:tnLst>
          </p:tmpl>
        </p:tmplLst>
      </p:bldP>
      <p:bldP spid="19" grpId="0" build="p">
        <p:tmplLst>
          <p:tmpl lvl="1">
            <p:tnLst>
              <p:par>
                <p:cTn presetID="1" presetClass="entr" presetSubtype="0" fill="hold" nodeType="clickEffect">
                  <p:stCondLst>
                    <p:cond delay="0"/>
                  </p:stCondLst>
                  <p:childTnLst>
                    <p:set>
                      <p:cBhvr>
                        <p:cTn dur="1" fill="hold">
                          <p:stCondLst>
                            <p:cond delay="0"/>
                          </p:stCondLst>
                        </p:cTn>
                        <p:tgtEl>
                          <p:spTgt spid="19"/>
                        </p:tgtEl>
                        <p:attrNameLst>
                          <p:attrName>style.visibility</p:attrName>
                        </p:attrNameLst>
                      </p:cBhvr>
                      <p:to>
                        <p:strVal val="visible"/>
                      </p:to>
                    </p:set>
                  </p:childTnLst>
                </p:cTn>
              </p:par>
            </p:tnLst>
          </p:tmpl>
        </p:tmplLst>
      </p:bldP>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meline middle">
    <p:spTree>
      <p:nvGrpSpPr>
        <p:cNvPr id="1" name=""/>
        <p:cNvGrpSpPr/>
        <p:nvPr/>
      </p:nvGrpSpPr>
      <p:grpSpPr>
        <a:xfrm>
          <a:off x="0" y="0"/>
          <a:ext cx="0" cy="0"/>
          <a:chOff x="0" y="0"/>
          <a:chExt cx="0" cy="0"/>
        </a:xfrm>
      </p:grpSpPr>
      <p:cxnSp>
        <p:nvCxnSpPr>
          <p:cNvPr id="28" name="Straight Connector 8"/>
          <p:cNvCxnSpPr/>
          <p:nvPr userDrawn="1"/>
        </p:nvCxnSpPr>
        <p:spPr>
          <a:xfrm>
            <a:off x="4416984" y="2055890"/>
            <a:ext cx="2617" cy="1486248"/>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17"/>
          <p:cNvCxnSpPr/>
          <p:nvPr userDrawn="1"/>
        </p:nvCxnSpPr>
        <p:spPr>
          <a:xfrm flipH="1">
            <a:off x="4416984" y="-152855"/>
            <a:ext cx="2617" cy="1636097"/>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30" name="Textplatzhalter 2"/>
          <p:cNvSpPr>
            <a:spLocks noGrp="1"/>
          </p:cNvSpPr>
          <p:nvPr>
            <p:ph type="body" sz="quarter" idx="10"/>
          </p:nvPr>
        </p:nvSpPr>
        <p:spPr>
          <a:xfrm>
            <a:off x="4603038" y="3899999"/>
            <a:ext cx="3924268" cy="1095867"/>
          </a:xfrm>
        </p:spPr>
        <p:txBody>
          <a:bodyPr wrap="square" lIns="0" tIns="0" rIns="0" bIns="0">
            <a:noAutofit/>
          </a:bodyPr>
          <a:lstStyle>
            <a:lvl1pPr marL="0" indent="0">
              <a:buFontTx/>
              <a:buNone/>
              <a:defRPr sz="1800">
                <a:solidFill>
                  <a:schemeClr val="tx1"/>
                </a:solidFill>
              </a:defRPr>
            </a:lvl1pPr>
          </a:lstStyle>
          <a:p>
            <a:pPr lvl="0"/>
            <a:r>
              <a:rPr lang="en-GB" noProof="0"/>
              <a:t>Text</a:t>
            </a:r>
          </a:p>
        </p:txBody>
      </p:sp>
      <p:sp>
        <p:nvSpPr>
          <p:cNvPr id="31" name="Textplatzhalter 2"/>
          <p:cNvSpPr>
            <a:spLocks noGrp="1"/>
          </p:cNvSpPr>
          <p:nvPr>
            <p:ph type="body" sz="quarter" idx="11" hasCustomPrompt="1"/>
          </p:nvPr>
        </p:nvSpPr>
        <p:spPr>
          <a:xfrm>
            <a:off x="4603038" y="3270023"/>
            <a:ext cx="3924267" cy="563043"/>
          </a:xfrm>
        </p:spPr>
        <p:txBody>
          <a:bodyPr wrap="square" lIns="0" tIns="0" rIns="0" bIns="0" anchor="b">
            <a:noAutofit/>
          </a:bodyPr>
          <a:lstStyle>
            <a:lvl1pPr marL="0" indent="0">
              <a:lnSpc>
                <a:spcPts val="2500"/>
              </a:lnSpc>
              <a:buFontTx/>
              <a:buNone/>
              <a:defRPr sz="2800"/>
            </a:lvl1pPr>
          </a:lstStyle>
          <a:p>
            <a:pPr lvl="0"/>
            <a:r>
              <a:rPr lang="en-GB" noProof="0"/>
              <a:t>Headline</a:t>
            </a:r>
          </a:p>
        </p:txBody>
      </p:sp>
      <p:sp>
        <p:nvSpPr>
          <p:cNvPr id="32" name="Textplatzhalter 2"/>
          <p:cNvSpPr>
            <a:spLocks noGrp="1"/>
          </p:cNvSpPr>
          <p:nvPr>
            <p:ph type="body" sz="quarter" idx="12"/>
          </p:nvPr>
        </p:nvSpPr>
        <p:spPr>
          <a:xfrm>
            <a:off x="4603038" y="1703147"/>
            <a:ext cx="3924268" cy="1095867"/>
          </a:xfrm>
        </p:spPr>
        <p:txBody>
          <a:bodyPr wrap="square" lIns="0" tIns="0" rIns="0" bIns="0">
            <a:noAutofit/>
          </a:bodyPr>
          <a:lstStyle>
            <a:lvl1pPr marL="0" indent="0">
              <a:buFontTx/>
              <a:buNone/>
              <a:defRPr sz="1800">
                <a:solidFill>
                  <a:schemeClr val="tx1"/>
                </a:solidFill>
              </a:defRPr>
            </a:lvl1pPr>
          </a:lstStyle>
          <a:p>
            <a:pPr lvl="0"/>
            <a:r>
              <a:rPr lang="en-GB" noProof="0"/>
              <a:t>Text</a:t>
            </a:r>
          </a:p>
        </p:txBody>
      </p:sp>
      <p:sp>
        <p:nvSpPr>
          <p:cNvPr id="33" name="Textplatzhalter 2"/>
          <p:cNvSpPr>
            <a:spLocks noGrp="1"/>
          </p:cNvSpPr>
          <p:nvPr>
            <p:ph type="body" sz="quarter" idx="13" hasCustomPrompt="1"/>
          </p:nvPr>
        </p:nvSpPr>
        <p:spPr>
          <a:xfrm>
            <a:off x="4603038" y="1073171"/>
            <a:ext cx="3924267" cy="563043"/>
          </a:xfrm>
        </p:spPr>
        <p:txBody>
          <a:bodyPr wrap="square" lIns="0" tIns="0" rIns="0" bIns="0" anchor="b">
            <a:noAutofit/>
          </a:bodyPr>
          <a:lstStyle>
            <a:lvl1pPr marL="0" indent="0">
              <a:lnSpc>
                <a:spcPts val="2500"/>
              </a:lnSpc>
              <a:buFontTx/>
              <a:buNone/>
              <a:defRPr sz="2800"/>
            </a:lvl1pPr>
          </a:lstStyle>
          <a:p>
            <a:pPr lvl="0"/>
            <a:r>
              <a:rPr lang="en-GB" noProof="0"/>
              <a:t>Headline</a:t>
            </a:r>
          </a:p>
        </p:txBody>
      </p:sp>
      <p:sp>
        <p:nvSpPr>
          <p:cNvPr id="34" name="Textplatzhalter 2"/>
          <p:cNvSpPr>
            <a:spLocks noGrp="1"/>
          </p:cNvSpPr>
          <p:nvPr>
            <p:ph type="body" sz="quarter" idx="14"/>
          </p:nvPr>
        </p:nvSpPr>
        <p:spPr>
          <a:xfrm>
            <a:off x="306657" y="3067969"/>
            <a:ext cx="3924268" cy="1095867"/>
          </a:xfrm>
        </p:spPr>
        <p:txBody>
          <a:bodyPr wrap="square" lIns="0" tIns="0" rIns="0" bIns="0">
            <a:noAutofit/>
          </a:bodyPr>
          <a:lstStyle>
            <a:lvl1pPr marL="0" indent="0" algn="r">
              <a:buFontTx/>
              <a:buNone/>
              <a:defRPr sz="1800">
                <a:solidFill>
                  <a:schemeClr val="tx1"/>
                </a:solidFill>
              </a:defRPr>
            </a:lvl1pPr>
          </a:lstStyle>
          <a:p>
            <a:pPr lvl="0"/>
            <a:r>
              <a:rPr lang="en-GB" noProof="0"/>
              <a:t>Text</a:t>
            </a:r>
          </a:p>
        </p:txBody>
      </p:sp>
      <p:sp>
        <p:nvSpPr>
          <p:cNvPr id="35" name="Textplatzhalter 2"/>
          <p:cNvSpPr>
            <a:spLocks noGrp="1"/>
          </p:cNvSpPr>
          <p:nvPr>
            <p:ph type="body" sz="quarter" idx="15" hasCustomPrompt="1"/>
          </p:nvPr>
        </p:nvSpPr>
        <p:spPr>
          <a:xfrm>
            <a:off x="306658" y="2437993"/>
            <a:ext cx="3924267" cy="563043"/>
          </a:xfrm>
        </p:spPr>
        <p:txBody>
          <a:bodyPr wrap="square" lIns="0" tIns="0" rIns="0" bIns="0" anchor="b">
            <a:noAutofit/>
          </a:bodyPr>
          <a:lstStyle>
            <a:lvl1pPr marL="0" indent="0" algn="r">
              <a:lnSpc>
                <a:spcPts val="2500"/>
              </a:lnSpc>
              <a:buFontTx/>
              <a:buNone/>
              <a:defRPr sz="2800"/>
            </a:lvl1pPr>
          </a:lstStyle>
          <a:p>
            <a:pPr lvl="0"/>
            <a:r>
              <a:rPr lang="en-GB" noProof="0"/>
              <a:t>Headline</a:t>
            </a:r>
          </a:p>
        </p:txBody>
      </p:sp>
      <p:cxnSp>
        <p:nvCxnSpPr>
          <p:cNvPr id="36" name="Straight Connector 8"/>
          <p:cNvCxnSpPr/>
          <p:nvPr userDrawn="1"/>
        </p:nvCxnSpPr>
        <p:spPr>
          <a:xfrm>
            <a:off x="4416983" y="4463143"/>
            <a:ext cx="0" cy="1360714"/>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62235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p:tgtEl>
                                          <p:spTgt spid="29"/>
                                        </p:tgtEl>
                                        <p:attrNameLst>
                                          <p:attrName>ppt_y</p:attrName>
                                        </p:attrNameLst>
                                      </p:cBhvr>
                                      <p:tavLst>
                                        <p:tav tm="0">
                                          <p:val>
                                            <p:strVal val="#ppt_y-#ppt_h*1.125000"/>
                                          </p:val>
                                        </p:tav>
                                        <p:tav tm="100000">
                                          <p:val>
                                            <p:strVal val="#ppt_y"/>
                                          </p:val>
                                        </p:tav>
                                      </p:tavLst>
                                    </p:anim>
                                    <p:animEffect transition="in" filter="wipe(down)">
                                      <p:cBhvr>
                                        <p:cTn id="8" dur="500"/>
                                        <p:tgtEl>
                                          <p:spTgt spid="29"/>
                                        </p:tgtEl>
                                      </p:cBhvr>
                                    </p:animEffect>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33">
                                            <p:txEl>
                                              <p:pRg st="0" end="0"/>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2" presetClass="entr" presetSubtype="1" fill="hold" nodeType="clickEffect">
                                  <p:stCondLst>
                                    <p:cond delay="0"/>
                                  </p:stCondLst>
                                  <p:childTnLst>
                                    <p:set>
                                      <p:cBhvr>
                                        <p:cTn id="17" dur="1" fill="hold">
                                          <p:stCondLst>
                                            <p:cond delay="0"/>
                                          </p:stCondLst>
                                        </p:cTn>
                                        <p:tgtEl>
                                          <p:spTgt spid="28"/>
                                        </p:tgtEl>
                                        <p:attrNameLst>
                                          <p:attrName>style.visibility</p:attrName>
                                        </p:attrNameLst>
                                      </p:cBhvr>
                                      <p:to>
                                        <p:strVal val="visible"/>
                                      </p:to>
                                    </p:set>
                                    <p:anim calcmode="lin" valueType="num">
                                      <p:cBhvr additive="base">
                                        <p:cTn id="18" dur="500"/>
                                        <p:tgtEl>
                                          <p:spTgt spid="28"/>
                                        </p:tgtEl>
                                        <p:attrNameLst>
                                          <p:attrName>ppt_y</p:attrName>
                                        </p:attrNameLst>
                                      </p:cBhvr>
                                      <p:tavLst>
                                        <p:tav tm="0">
                                          <p:val>
                                            <p:strVal val="#ppt_y-#ppt_h*1.125000"/>
                                          </p:val>
                                        </p:tav>
                                        <p:tav tm="100000">
                                          <p:val>
                                            <p:strVal val="#ppt_y"/>
                                          </p:val>
                                        </p:tav>
                                      </p:tavLst>
                                    </p:anim>
                                    <p:animEffect transition="in" filter="wipe(down)">
                                      <p:cBhvr>
                                        <p:cTn id="19" dur="500"/>
                                        <p:tgtEl>
                                          <p:spTgt spid="28"/>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35">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
                                            <p:txEl>
                                              <p:pRg st="0" end="0"/>
                                            </p:txEl>
                                          </p:spTgt>
                                        </p:tgtEl>
                                        <p:attrNameLst>
                                          <p:attrName>style.visibility</p:attrName>
                                        </p:attrNameLst>
                                      </p:cBhvr>
                                      <p:to>
                                        <p:strVal val="visible"/>
                                      </p:to>
                                    </p:set>
                                  </p:childTnLst>
                                </p:cTn>
                              </p:par>
                            </p:childTnLst>
                          </p:cTn>
                        </p:par>
                        <p:par>
                          <p:cTn id="25" fill="hold">
                            <p:stCondLst>
                              <p:cond delay="500"/>
                            </p:stCondLst>
                            <p:childTnLst>
                              <p:par>
                                <p:cTn id="26" presetID="1" presetClass="entr" presetSubtype="0" fill="hold" grpId="0" nodeType="afterEffect">
                                  <p:stCondLst>
                                    <p:cond delay="0"/>
                                  </p:stCondLst>
                                  <p:childTnLst>
                                    <p:set>
                                      <p:cBhvr>
                                        <p:cTn id="27" dur="1" fill="hold">
                                          <p:stCondLst>
                                            <p:cond delay="0"/>
                                          </p:stCondLst>
                                        </p:cTn>
                                        <p:tgtEl>
                                          <p:spTgt spid="31">
                                            <p:txEl>
                                              <p:pRg st="0" end="0"/>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0">
                                            <p:txEl>
                                              <p:pRg st="0" end="0"/>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2" presetClass="entr" presetSubtype="1" fill="hold" nodeType="clickEffect">
                                  <p:stCondLst>
                                    <p:cond delay="0"/>
                                  </p:stCondLst>
                                  <p:childTnLst>
                                    <p:set>
                                      <p:cBhvr>
                                        <p:cTn id="33" dur="1" fill="hold">
                                          <p:stCondLst>
                                            <p:cond delay="0"/>
                                          </p:stCondLst>
                                        </p:cTn>
                                        <p:tgtEl>
                                          <p:spTgt spid="36"/>
                                        </p:tgtEl>
                                        <p:attrNameLst>
                                          <p:attrName>style.visibility</p:attrName>
                                        </p:attrNameLst>
                                      </p:cBhvr>
                                      <p:to>
                                        <p:strVal val="visible"/>
                                      </p:to>
                                    </p:set>
                                    <p:anim calcmode="lin" valueType="num">
                                      <p:cBhvr additive="base">
                                        <p:cTn id="34" dur="500"/>
                                        <p:tgtEl>
                                          <p:spTgt spid="36"/>
                                        </p:tgtEl>
                                        <p:attrNameLst>
                                          <p:attrName>ppt_y</p:attrName>
                                        </p:attrNameLst>
                                      </p:cBhvr>
                                      <p:tavLst>
                                        <p:tav tm="0">
                                          <p:val>
                                            <p:strVal val="#ppt_y-#ppt_h*1.125000"/>
                                          </p:val>
                                        </p:tav>
                                        <p:tav tm="100000">
                                          <p:val>
                                            <p:strVal val="#ppt_y"/>
                                          </p:val>
                                        </p:tav>
                                      </p:tavLst>
                                    </p:anim>
                                    <p:animEffect transition="in" filter="wipe(down)">
                                      <p:cBhvr>
                                        <p:cTn id="35"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p:tmplLst>
          <p:tmpl lvl="1">
            <p:tnLst>
              <p:par>
                <p:cTn presetID="1"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Lst>
      </p:bldP>
      <p:bldP spid="31" grpId="0" build="p">
        <p:tmplLst>
          <p:tmpl lvl="1">
            <p:tnLst>
              <p:par>
                <p:cTn presetID="1" presetClass="entr" presetSubtype="0" fill="hold" nodeType="afterEffect">
                  <p:stCondLst>
                    <p:cond delay="0"/>
                  </p:stCondLst>
                  <p:childTnLst>
                    <p:set>
                      <p:cBhvr>
                        <p:cTn dur="1" fill="hold">
                          <p:stCondLst>
                            <p:cond delay="0"/>
                          </p:stCondLst>
                        </p:cTn>
                        <p:tgtEl>
                          <p:spTgt spid="31"/>
                        </p:tgtEl>
                        <p:attrNameLst>
                          <p:attrName>style.visibility</p:attrName>
                        </p:attrNameLst>
                      </p:cBhvr>
                      <p:to>
                        <p:strVal val="visible"/>
                      </p:to>
                    </p:set>
                  </p:childTnLst>
                </p:cTn>
              </p:par>
            </p:tnLst>
          </p:tmpl>
        </p:tmplLst>
      </p:bldP>
      <p:bldP spid="32" grpId="0" build="p">
        <p:tmplLst>
          <p:tmpl lvl="1">
            <p:tnLst>
              <p:par>
                <p:cTn presetID="1" presetClass="entr" presetSubtype="0" fill="hold" nodeType="withEffect">
                  <p:stCondLst>
                    <p:cond delay="0"/>
                  </p:stCondLst>
                  <p:childTnLst>
                    <p:set>
                      <p:cBhvr>
                        <p:cTn dur="1" fill="hold">
                          <p:stCondLst>
                            <p:cond delay="0"/>
                          </p:stCondLst>
                        </p:cTn>
                        <p:tgtEl>
                          <p:spTgt spid="32"/>
                        </p:tgtEl>
                        <p:attrNameLst>
                          <p:attrName>style.visibility</p:attrName>
                        </p:attrNameLst>
                      </p:cBhvr>
                      <p:to>
                        <p:strVal val="visible"/>
                      </p:to>
                    </p:set>
                  </p:childTnLst>
                </p:cTn>
              </p:par>
            </p:tnLst>
          </p:tmpl>
        </p:tmplLst>
      </p:bldP>
      <p:bldP spid="33" grpId="0" build="p">
        <p:tmplLst>
          <p:tmpl lvl="1">
            <p:tnLst>
              <p:par>
                <p:cTn presetID="1" presetClass="entr" presetSubtype="0" fill="hold" nodeType="afterEffect">
                  <p:stCondLst>
                    <p:cond delay="0"/>
                  </p:stCondLst>
                  <p:childTnLst>
                    <p:set>
                      <p:cBhvr>
                        <p:cTn dur="1" fill="hold">
                          <p:stCondLst>
                            <p:cond delay="0"/>
                          </p:stCondLst>
                        </p:cTn>
                        <p:tgtEl>
                          <p:spTgt spid="33"/>
                        </p:tgtEl>
                        <p:attrNameLst>
                          <p:attrName>style.visibility</p:attrName>
                        </p:attrNameLst>
                      </p:cBhvr>
                      <p:to>
                        <p:strVal val="visible"/>
                      </p:to>
                    </p:set>
                  </p:childTnLst>
                </p:cTn>
              </p:par>
            </p:tnLst>
          </p:tmpl>
        </p:tmplLst>
      </p:bldP>
      <p:bldP spid="34" grpId="0" build="p">
        <p:tmplLst>
          <p:tmpl lvl="1">
            <p:tnLst>
              <p:par>
                <p:cTn presetID="1" presetClass="entr" presetSubtype="0" fill="hold" nodeType="withEffect">
                  <p:stCondLst>
                    <p:cond delay="0"/>
                  </p:stCondLst>
                  <p:childTnLst>
                    <p:set>
                      <p:cBhvr>
                        <p:cTn dur="1" fill="hold">
                          <p:stCondLst>
                            <p:cond delay="0"/>
                          </p:stCondLst>
                        </p:cTn>
                        <p:tgtEl>
                          <p:spTgt spid="34"/>
                        </p:tgtEl>
                        <p:attrNameLst>
                          <p:attrName>style.visibility</p:attrName>
                        </p:attrNameLst>
                      </p:cBhvr>
                      <p:to>
                        <p:strVal val="visible"/>
                      </p:to>
                    </p:set>
                  </p:childTnLst>
                </p:cTn>
              </p:par>
            </p:tnLst>
          </p:tmpl>
        </p:tmplLst>
      </p:bldP>
      <p:bldP spid="35" grpId="0" build="p">
        <p:tmplLst>
          <p:tmpl lvl="1">
            <p:tnLst>
              <p:par>
                <p:cTn presetID="1" presetClass="entr" presetSubtype="0" fill="hold" nodeType="afterEffect">
                  <p:stCondLst>
                    <p:cond delay="0"/>
                  </p:stCondLst>
                  <p:childTnLst>
                    <p:set>
                      <p:cBhvr>
                        <p:cTn dur="1" fill="hold">
                          <p:stCondLst>
                            <p:cond delay="0"/>
                          </p:stCondLst>
                        </p:cTn>
                        <p:tgtEl>
                          <p:spTgt spid="35"/>
                        </p:tgtEl>
                        <p:attrNameLst>
                          <p:attrName>style.visibility</p:attrName>
                        </p:attrNameLst>
                      </p:cBhvr>
                      <p:to>
                        <p:strVal val="visible"/>
                      </p:to>
                    </p:set>
                  </p:childTnLst>
                </p:cTn>
              </p:par>
            </p:tnLst>
          </p:tmpl>
        </p:tmplLst>
      </p:bldP>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meline End">
    <p:spTree>
      <p:nvGrpSpPr>
        <p:cNvPr id="1" name=""/>
        <p:cNvGrpSpPr/>
        <p:nvPr/>
      </p:nvGrpSpPr>
      <p:grpSpPr>
        <a:xfrm>
          <a:off x="0" y="0"/>
          <a:ext cx="0" cy="0"/>
          <a:chOff x="0" y="0"/>
          <a:chExt cx="0" cy="0"/>
        </a:xfrm>
      </p:grpSpPr>
      <p:sp>
        <p:nvSpPr>
          <p:cNvPr id="22" name="AutoShape 39"/>
          <p:cNvSpPr>
            <a:spLocks/>
          </p:cNvSpPr>
          <p:nvPr userDrawn="1"/>
        </p:nvSpPr>
        <p:spPr bwMode="auto">
          <a:xfrm>
            <a:off x="4249883" y="4679723"/>
            <a:ext cx="311543" cy="343298"/>
          </a:xfrm>
          <a:custGeom>
            <a:avLst/>
            <a:gdLst>
              <a:gd name="T0" fmla="*/ 10797 w 21595"/>
              <a:gd name="T1" fmla="*/ 10800 h 21600"/>
              <a:gd name="T2" fmla="*/ 10797 w 21595"/>
              <a:gd name="T3" fmla="*/ 10800 h 21600"/>
              <a:gd name="T4" fmla="*/ 10797 w 21595"/>
              <a:gd name="T5" fmla="*/ 10800 h 21600"/>
              <a:gd name="T6" fmla="*/ 10797 w 21595"/>
              <a:gd name="T7" fmla="*/ 10800 h 21600"/>
            </a:gdLst>
            <a:ahLst/>
            <a:cxnLst>
              <a:cxn ang="0">
                <a:pos x="T0" y="T1"/>
              </a:cxn>
              <a:cxn ang="0">
                <a:pos x="T2" y="T3"/>
              </a:cxn>
              <a:cxn ang="0">
                <a:pos x="T4" y="T5"/>
              </a:cxn>
              <a:cxn ang="0">
                <a:pos x="T6" y="T7"/>
              </a:cxn>
            </a:cxnLst>
            <a:rect l="0" t="0" r="r" b="b"/>
            <a:pathLst>
              <a:path w="21595" h="21600">
                <a:moveTo>
                  <a:pt x="8043" y="21599"/>
                </a:moveTo>
                <a:cubicBezTo>
                  <a:pt x="7769" y="21599"/>
                  <a:pt x="7477" y="21507"/>
                  <a:pt x="7164" y="21320"/>
                </a:cubicBezTo>
                <a:cubicBezTo>
                  <a:pt x="6850" y="21132"/>
                  <a:pt x="6608" y="20916"/>
                  <a:pt x="6436" y="20665"/>
                </a:cubicBezTo>
                <a:lnTo>
                  <a:pt x="266" y="11697"/>
                </a:lnTo>
                <a:cubicBezTo>
                  <a:pt x="88" y="11439"/>
                  <a:pt x="0" y="11120"/>
                  <a:pt x="0" y="10741"/>
                </a:cubicBezTo>
                <a:cubicBezTo>
                  <a:pt x="0" y="10362"/>
                  <a:pt x="88" y="10047"/>
                  <a:pt x="266" y="9799"/>
                </a:cubicBezTo>
                <a:lnTo>
                  <a:pt x="2307" y="6831"/>
                </a:lnTo>
                <a:cubicBezTo>
                  <a:pt x="2488" y="6573"/>
                  <a:pt x="2708" y="6445"/>
                  <a:pt x="2970" y="6452"/>
                </a:cubicBezTo>
                <a:cubicBezTo>
                  <a:pt x="3233" y="6459"/>
                  <a:pt x="3448" y="6583"/>
                  <a:pt x="3622" y="6831"/>
                </a:cubicBezTo>
                <a:lnTo>
                  <a:pt x="7903" y="13022"/>
                </a:lnTo>
                <a:cubicBezTo>
                  <a:pt x="8082" y="13280"/>
                  <a:pt x="8302" y="13408"/>
                  <a:pt x="8567" y="13408"/>
                </a:cubicBezTo>
                <a:cubicBezTo>
                  <a:pt x="8827" y="13408"/>
                  <a:pt x="9045" y="13280"/>
                  <a:pt x="9221" y="13022"/>
                </a:cubicBezTo>
                <a:lnTo>
                  <a:pt x="17965" y="393"/>
                </a:lnTo>
                <a:cubicBezTo>
                  <a:pt x="18144" y="127"/>
                  <a:pt x="18364" y="0"/>
                  <a:pt x="18629" y="0"/>
                </a:cubicBezTo>
                <a:cubicBezTo>
                  <a:pt x="18888" y="0"/>
                  <a:pt x="19109" y="127"/>
                  <a:pt x="19292" y="393"/>
                </a:cubicBezTo>
                <a:lnTo>
                  <a:pt x="21333" y="3339"/>
                </a:lnTo>
                <a:cubicBezTo>
                  <a:pt x="21511" y="3601"/>
                  <a:pt x="21600" y="3920"/>
                  <a:pt x="21595" y="4299"/>
                </a:cubicBezTo>
                <a:cubicBezTo>
                  <a:pt x="21590" y="4678"/>
                  <a:pt x="21502" y="4993"/>
                  <a:pt x="21333" y="5241"/>
                </a:cubicBezTo>
                <a:lnTo>
                  <a:pt x="10664" y="20665"/>
                </a:lnTo>
                <a:cubicBezTo>
                  <a:pt x="10482" y="20930"/>
                  <a:pt x="10237" y="21146"/>
                  <a:pt x="9929" y="21330"/>
                </a:cubicBezTo>
                <a:cubicBezTo>
                  <a:pt x="9620" y="21511"/>
                  <a:pt x="9339" y="21599"/>
                  <a:pt x="9079" y="21599"/>
                </a:cubicBezTo>
                <a:lnTo>
                  <a:pt x="8043" y="21599"/>
                </a:lnTo>
                <a:close/>
              </a:path>
            </a:pathLst>
          </a:custGeom>
          <a:solidFill>
            <a:schemeClr val="accent1"/>
          </a:solidFill>
          <a:ln>
            <a:noFill/>
          </a:ln>
          <a:effectLst/>
        </p:spPr>
        <p:txBody>
          <a:bodyPr lIns="42663" tIns="42663" rIns="42663" bIns="42663" anchor="ctr"/>
          <a:lstStyle/>
          <a:p>
            <a:pPr defTabSz="383962">
              <a:defRPr/>
            </a:pPr>
            <a:endParaRPr lang="en-GB" sz="2400" noProof="0">
              <a:solidFill>
                <a:schemeClr val="accent5"/>
              </a:solidFill>
              <a:effectLst>
                <a:outerShdw blurRad="38100" dist="38100" dir="2700000" algn="tl">
                  <a:srgbClr val="000000"/>
                </a:outerShdw>
              </a:effectLst>
              <a:latin typeface="Gill Sans" charset="0"/>
              <a:cs typeface="Gill Sans" charset="0"/>
              <a:sym typeface="Gill Sans" charset="0"/>
            </a:endParaRPr>
          </a:p>
        </p:txBody>
      </p:sp>
      <p:cxnSp>
        <p:nvCxnSpPr>
          <p:cNvPr id="29" name="Straight Connector 8"/>
          <p:cNvCxnSpPr/>
          <p:nvPr userDrawn="1"/>
        </p:nvCxnSpPr>
        <p:spPr>
          <a:xfrm flipH="1">
            <a:off x="4409888" y="3091039"/>
            <a:ext cx="7096" cy="1588685"/>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17"/>
          <p:cNvCxnSpPr/>
          <p:nvPr userDrawn="1"/>
        </p:nvCxnSpPr>
        <p:spPr>
          <a:xfrm flipH="1">
            <a:off x="4416984" y="-790835"/>
            <a:ext cx="2617" cy="1636097"/>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31" name="Textplatzhalter 2"/>
          <p:cNvSpPr>
            <a:spLocks noGrp="1"/>
          </p:cNvSpPr>
          <p:nvPr>
            <p:ph type="body" sz="quarter" idx="10"/>
          </p:nvPr>
        </p:nvSpPr>
        <p:spPr>
          <a:xfrm>
            <a:off x="4603038" y="3262019"/>
            <a:ext cx="3924268" cy="1095867"/>
          </a:xfrm>
        </p:spPr>
        <p:txBody>
          <a:bodyPr wrap="square" lIns="0" tIns="0" rIns="0" bIns="0">
            <a:noAutofit/>
          </a:bodyPr>
          <a:lstStyle>
            <a:lvl1pPr marL="0" indent="0">
              <a:buFontTx/>
              <a:buNone/>
              <a:defRPr sz="1800">
                <a:solidFill>
                  <a:schemeClr val="tx1"/>
                </a:solidFill>
              </a:defRPr>
            </a:lvl1pPr>
          </a:lstStyle>
          <a:p>
            <a:pPr lvl="0"/>
            <a:r>
              <a:rPr lang="en-GB" noProof="0"/>
              <a:t>Text</a:t>
            </a:r>
          </a:p>
        </p:txBody>
      </p:sp>
      <p:sp>
        <p:nvSpPr>
          <p:cNvPr id="32" name="Textplatzhalter 2"/>
          <p:cNvSpPr>
            <a:spLocks noGrp="1"/>
          </p:cNvSpPr>
          <p:nvPr>
            <p:ph type="body" sz="quarter" idx="11" hasCustomPrompt="1"/>
          </p:nvPr>
        </p:nvSpPr>
        <p:spPr>
          <a:xfrm>
            <a:off x="4603038" y="2632043"/>
            <a:ext cx="3924267" cy="563043"/>
          </a:xfrm>
        </p:spPr>
        <p:txBody>
          <a:bodyPr wrap="square" lIns="0" tIns="0" rIns="0" bIns="0" anchor="b">
            <a:noAutofit/>
          </a:bodyPr>
          <a:lstStyle>
            <a:lvl1pPr marL="0" indent="0">
              <a:lnSpc>
                <a:spcPts val="2500"/>
              </a:lnSpc>
              <a:buFontTx/>
              <a:buNone/>
              <a:defRPr sz="2800"/>
            </a:lvl1pPr>
          </a:lstStyle>
          <a:p>
            <a:pPr lvl="0"/>
            <a:r>
              <a:rPr lang="en-GB" noProof="0"/>
              <a:t>Headline</a:t>
            </a:r>
          </a:p>
        </p:txBody>
      </p:sp>
      <p:sp>
        <p:nvSpPr>
          <p:cNvPr id="33" name="Textplatzhalter 2"/>
          <p:cNvSpPr>
            <a:spLocks noGrp="1"/>
          </p:cNvSpPr>
          <p:nvPr>
            <p:ph type="body" sz="quarter" idx="12"/>
          </p:nvPr>
        </p:nvSpPr>
        <p:spPr>
          <a:xfrm>
            <a:off x="4603038" y="1065167"/>
            <a:ext cx="3924268" cy="1095867"/>
          </a:xfrm>
        </p:spPr>
        <p:txBody>
          <a:bodyPr wrap="square" lIns="0" tIns="0" rIns="0" bIns="0">
            <a:noAutofit/>
          </a:bodyPr>
          <a:lstStyle>
            <a:lvl1pPr marL="0" indent="0">
              <a:buFontTx/>
              <a:buNone/>
              <a:defRPr sz="1800">
                <a:solidFill>
                  <a:schemeClr val="tx1"/>
                </a:solidFill>
              </a:defRPr>
            </a:lvl1pPr>
          </a:lstStyle>
          <a:p>
            <a:pPr lvl="0"/>
            <a:r>
              <a:rPr lang="en-GB" noProof="0"/>
              <a:t>Text</a:t>
            </a:r>
          </a:p>
        </p:txBody>
      </p:sp>
      <p:sp>
        <p:nvSpPr>
          <p:cNvPr id="34" name="Textplatzhalter 2"/>
          <p:cNvSpPr>
            <a:spLocks noGrp="1"/>
          </p:cNvSpPr>
          <p:nvPr>
            <p:ph type="body" sz="quarter" idx="13" hasCustomPrompt="1"/>
          </p:nvPr>
        </p:nvSpPr>
        <p:spPr>
          <a:xfrm>
            <a:off x="4603038" y="435191"/>
            <a:ext cx="3924267" cy="563043"/>
          </a:xfrm>
        </p:spPr>
        <p:txBody>
          <a:bodyPr wrap="square" lIns="0" tIns="0" rIns="0" bIns="0" anchor="b">
            <a:noAutofit/>
          </a:bodyPr>
          <a:lstStyle>
            <a:lvl1pPr marL="0" indent="0">
              <a:lnSpc>
                <a:spcPts val="2500"/>
              </a:lnSpc>
              <a:buFontTx/>
              <a:buNone/>
              <a:defRPr sz="2800"/>
            </a:lvl1pPr>
          </a:lstStyle>
          <a:p>
            <a:pPr lvl="0"/>
            <a:r>
              <a:rPr lang="en-GB" noProof="0"/>
              <a:t>Headline</a:t>
            </a:r>
          </a:p>
        </p:txBody>
      </p:sp>
      <p:sp>
        <p:nvSpPr>
          <p:cNvPr id="35" name="Textplatzhalter 2"/>
          <p:cNvSpPr>
            <a:spLocks noGrp="1"/>
          </p:cNvSpPr>
          <p:nvPr>
            <p:ph type="body" sz="quarter" idx="14"/>
          </p:nvPr>
        </p:nvSpPr>
        <p:spPr>
          <a:xfrm>
            <a:off x="306657" y="2429989"/>
            <a:ext cx="3924268" cy="1095867"/>
          </a:xfrm>
        </p:spPr>
        <p:txBody>
          <a:bodyPr wrap="square" lIns="0" tIns="0" rIns="0" bIns="0">
            <a:noAutofit/>
          </a:bodyPr>
          <a:lstStyle>
            <a:lvl1pPr marL="0" indent="0" algn="r">
              <a:buFontTx/>
              <a:buNone/>
              <a:defRPr sz="1800">
                <a:solidFill>
                  <a:schemeClr val="tx1"/>
                </a:solidFill>
              </a:defRPr>
            </a:lvl1pPr>
          </a:lstStyle>
          <a:p>
            <a:pPr lvl="0"/>
            <a:r>
              <a:rPr lang="en-GB" noProof="0"/>
              <a:t>Text</a:t>
            </a:r>
          </a:p>
        </p:txBody>
      </p:sp>
      <p:sp>
        <p:nvSpPr>
          <p:cNvPr id="36" name="Textplatzhalter 2"/>
          <p:cNvSpPr>
            <a:spLocks noGrp="1"/>
          </p:cNvSpPr>
          <p:nvPr>
            <p:ph type="body" sz="quarter" idx="15" hasCustomPrompt="1"/>
          </p:nvPr>
        </p:nvSpPr>
        <p:spPr>
          <a:xfrm>
            <a:off x="306658" y="1800013"/>
            <a:ext cx="3924267" cy="563043"/>
          </a:xfrm>
        </p:spPr>
        <p:txBody>
          <a:bodyPr wrap="square" lIns="0" tIns="0" rIns="0" bIns="0" anchor="b">
            <a:noAutofit/>
          </a:bodyPr>
          <a:lstStyle>
            <a:lvl1pPr marL="0" indent="0" algn="r">
              <a:lnSpc>
                <a:spcPts val="2500"/>
              </a:lnSpc>
              <a:buFontTx/>
              <a:buNone/>
              <a:defRPr sz="2800"/>
            </a:lvl1pPr>
          </a:lstStyle>
          <a:p>
            <a:pPr lvl="0"/>
            <a:r>
              <a:rPr lang="en-GB" noProof="0"/>
              <a:t>Headline</a:t>
            </a:r>
          </a:p>
        </p:txBody>
      </p:sp>
      <p:cxnSp>
        <p:nvCxnSpPr>
          <p:cNvPr id="37" name="Straight Connector 8"/>
          <p:cNvCxnSpPr/>
          <p:nvPr userDrawn="1"/>
        </p:nvCxnSpPr>
        <p:spPr>
          <a:xfrm>
            <a:off x="4409888" y="1387096"/>
            <a:ext cx="0" cy="1360714"/>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21644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p:tgtEl>
                                          <p:spTgt spid="30"/>
                                        </p:tgtEl>
                                        <p:attrNameLst>
                                          <p:attrName>ppt_y</p:attrName>
                                        </p:attrNameLst>
                                      </p:cBhvr>
                                      <p:tavLst>
                                        <p:tav tm="0">
                                          <p:val>
                                            <p:strVal val="#ppt_y-#ppt_h*1.125000"/>
                                          </p:val>
                                        </p:tav>
                                        <p:tav tm="100000">
                                          <p:val>
                                            <p:strVal val="#ppt_y"/>
                                          </p:val>
                                        </p:tav>
                                      </p:tavLst>
                                    </p:anim>
                                    <p:animEffect transition="in" filter="wipe(down)">
                                      <p:cBhvr>
                                        <p:cTn id="8" dur="500"/>
                                        <p:tgtEl>
                                          <p:spTgt spid="30"/>
                                        </p:tgtEl>
                                      </p:cBhvr>
                                    </p:animEffect>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34">
                                            <p:txEl>
                                              <p:pRg st="0" end="0"/>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2" presetClass="entr" presetSubtype="1" fill="hold" nodeType="clickEffect">
                                  <p:stCondLst>
                                    <p:cond delay="0"/>
                                  </p:stCondLst>
                                  <p:childTnLst>
                                    <p:set>
                                      <p:cBhvr>
                                        <p:cTn id="17" dur="1" fill="hold">
                                          <p:stCondLst>
                                            <p:cond delay="0"/>
                                          </p:stCondLst>
                                        </p:cTn>
                                        <p:tgtEl>
                                          <p:spTgt spid="37"/>
                                        </p:tgtEl>
                                        <p:attrNameLst>
                                          <p:attrName>style.visibility</p:attrName>
                                        </p:attrNameLst>
                                      </p:cBhvr>
                                      <p:to>
                                        <p:strVal val="visible"/>
                                      </p:to>
                                    </p:set>
                                    <p:anim calcmode="lin" valueType="num">
                                      <p:cBhvr additive="base">
                                        <p:cTn id="18" dur="500"/>
                                        <p:tgtEl>
                                          <p:spTgt spid="37"/>
                                        </p:tgtEl>
                                        <p:attrNameLst>
                                          <p:attrName>ppt_y</p:attrName>
                                        </p:attrNameLst>
                                      </p:cBhvr>
                                      <p:tavLst>
                                        <p:tav tm="0">
                                          <p:val>
                                            <p:strVal val="#ppt_y-#ppt_h*1.125000"/>
                                          </p:val>
                                        </p:tav>
                                        <p:tav tm="100000">
                                          <p:val>
                                            <p:strVal val="#ppt_y"/>
                                          </p:val>
                                        </p:tav>
                                      </p:tavLst>
                                    </p:anim>
                                    <p:animEffect transition="in" filter="wipe(down)">
                                      <p:cBhvr>
                                        <p:cTn id="19" dur="500"/>
                                        <p:tgtEl>
                                          <p:spTgt spid="37"/>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36">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5">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2" presetClass="entr" presetSubtype="1" fill="hold" nodeType="clickEffect">
                                  <p:stCondLst>
                                    <p:cond delay="0"/>
                                  </p:stCondLst>
                                  <p:childTnLst>
                                    <p:set>
                                      <p:cBhvr>
                                        <p:cTn id="28" dur="1" fill="hold">
                                          <p:stCondLst>
                                            <p:cond delay="0"/>
                                          </p:stCondLst>
                                        </p:cTn>
                                        <p:tgtEl>
                                          <p:spTgt spid="29"/>
                                        </p:tgtEl>
                                        <p:attrNameLst>
                                          <p:attrName>style.visibility</p:attrName>
                                        </p:attrNameLst>
                                      </p:cBhvr>
                                      <p:to>
                                        <p:strVal val="visible"/>
                                      </p:to>
                                    </p:set>
                                    <p:anim calcmode="lin" valueType="num">
                                      <p:cBhvr additive="base">
                                        <p:cTn id="29" dur="500"/>
                                        <p:tgtEl>
                                          <p:spTgt spid="29"/>
                                        </p:tgtEl>
                                        <p:attrNameLst>
                                          <p:attrName>ppt_y</p:attrName>
                                        </p:attrNameLst>
                                      </p:cBhvr>
                                      <p:tavLst>
                                        <p:tav tm="0">
                                          <p:val>
                                            <p:strVal val="#ppt_y-#ppt_h*1.125000"/>
                                          </p:val>
                                        </p:tav>
                                        <p:tav tm="100000">
                                          <p:val>
                                            <p:strVal val="#ppt_y"/>
                                          </p:val>
                                        </p:tav>
                                      </p:tavLst>
                                    </p:anim>
                                    <p:animEffect transition="in" filter="wipe(down)">
                                      <p:cBhvr>
                                        <p:cTn id="30" dur="500"/>
                                        <p:tgtEl>
                                          <p:spTgt spid="29"/>
                                        </p:tgtEl>
                                      </p:cBhvr>
                                    </p:animEffect>
                                  </p:childTnLst>
                                </p:cTn>
                              </p:par>
                            </p:childTnLst>
                          </p:cTn>
                        </p:par>
                        <p:par>
                          <p:cTn id="31" fill="hold">
                            <p:stCondLst>
                              <p:cond delay="500"/>
                            </p:stCondLst>
                            <p:childTnLst>
                              <p:par>
                                <p:cTn id="32" presetID="1" presetClass="entr" presetSubtype="0" fill="hold" grpId="0" nodeType="afterEffect">
                                  <p:stCondLst>
                                    <p:cond delay="0"/>
                                  </p:stCondLst>
                                  <p:childTnLst>
                                    <p:set>
                                      <p:cBhvr>
                                        <p:cTn id="33" dur="1" fill="hold">
                                          <p:stCondLst>
                                            <p:cond delay="0"/>
                                          </p:stCondLst>
                                        </p:cTn>
                                        <p:tgtEl>
                                          <p:spTgt spid="32">
                                            <p:txEl>
                                              <p:pRg st="0" end="0"/>
                                            </p:txEl>
                                          </p:spTgt>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31">
                                            <p:txEl>
                                              <p:pRg st="0" end="0"/>
                                            </p:txEl>
                                          </p:spTgt>
                                        </p:tgtEl>
                                        <p:attrNameLst>
                                          <p:attrName>style.visibility</p:attrName>
                                        </p:attrNameLst>
                                      </p:cBhvr>
                                      <p:to>
                                        <p:strVal val="visible"/>
                                      </p:to>
                                    </p:set>
                                  </p:childTnLst>
                                </p:cTn>
                              </p:par>
                            </p:childTnLst>
                          </p:cTn>
                        </p:par>
                        <p:par>
                          <p:cTn id="36" fill="hold">
                            <p:stCondLst>
                              <p:cond delay="500"/>
                            </p:stCondLst>
                            <p:childTnLst>
                              <p:par>
                                <p:cTn id="37" presetID="53" presetClass="entr" presetSubtype="16"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p:cTn id="39" dur="500" fill="hold"/>
                                        <p:tgtEl>
                                          <p:spTgt spid="22"/>
                                        </p:tgtEl>
                                        <p:attrNameLst>
                                          <p:attrName>ppt_w</p:attrName>
                                        </p:attrNameLst>
                                      </p:cBhvr>
                                      <p:tavLst>
                                        <p:tav tm="0">
                                          <p:val>
                                            <p:fltVal val="0"/>
                                          </p:val>
                                        </p:tav>
                                        <p:tav tm="100000">
                                          <p:val>
                                            <p:strVal val="#ppt_w"/>
                                          </p:val>
                                        </p:tav>
                                      </p:tavLst>
                                    </p:anim>
                                    <p:anim calcmode="lin" valueType="num">
                                      <p:cBhvr>
                                        <p:cTn id="40" dur="500" fill="hold"/>
                                        <p:tgtEl>
                                          <p:spTgt spid="22"/>
                                        </p:tgtEl>
                                        <p:attrNameLst>
                                          <p:attrName>ppt_h</p:attrName>
                                        </p:attrNameLst>
                                      </p:cBhvr>
                                      <p:tavLst>
                                        <p:tav tm="0">
                                          <p:val>
                                            <p:fltVal val="0"/>
                                          </p:val>
                                        </p:tav>
                                        <p:tav tm="100000">
                                          <p:val>
                                            <p:strVal val="#ppt_h"/>
                                          </p:val>
                                        </p:tav>
                                      </p:tavLst>
                                    </p:anim>
                                    <p:animEffect transition="in" filter="fade">
                                      <p:cBhvr>
                                        <p:cTn id="4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31" grpId="0" build="p">
        <p:tmplLst>
          <p:tmpl lvl="1">
            <p:tnLst>
              <p:par>
                <p:cTn presetID="1" presetClass="entr" presetSubtype="0" fill="hold" nodeType="withEffect">
                  <p:stCondLst>
                    <p:cond delay="0"/>
                  </p:stCondLst>
                  <p:childTnLst>
                    <p:set>
                      <p:cBhvr>
                        <p:cTn dur="1" fill="hold">
                          <p:stCondLst>
                            <p:cond delay="0"/>
                          </p:stCondLst>
                        </p:cTn>
                        <p:tgtEl>
                          <p:spTgt spid="31"/>
                        </p:tgtEl>
                        <p:attrNameLst>
                          <p:attrName>style.visibility</p:attrName>
                        </p:attrNameLst>
                      </p:cBhvr>
                      <p:to>
                        <p:strVal val="visible"/>
                      </p:to>
                    </p:set>
                  </p:childTnLst>
                </p:cTn>
              </p:par>
            </p:tnLst>
          </p:tmpl>
        </p:tmplLst>
      </p:bldP>
      <p:bldP spid="32" grpId="0" build="p">
        <p:tmplLst>
          <p:tmpl lvl="1">
            <p:tnLst>
              <p:par>
                <p:cTn presetID="1" presetClass="entr" presetSubtype="0" fill="hold" nodeType="afterEffect">
                  <p:stCondLst>
                    <p:cond delay="0"/>
                  </p:stCondLst>
                  <p:childTnLst>
                    <p:set>
                      <p:cBhvr>
                        <p:cTn dur="1" fill="hold">
                          <p:stCondLst>
                            <p:cond delay="0"/>
                          </p:stCondLst>
                        </p:cTn>
                        <p:tgtEl>
                          <p:spTgt spid="32"/>
                        </p:tgtEl>
                        <p:attrNameLst>
                          <p:attrName>style.visibility</p:attrName>
                        </p:attrNameLst>
                      </p:cBhvr>
                      <p:to>
                        <p:strVal val="visible"/>
                      </p:to>
                    </p:set>
                  </p:childTnLst>
                </p:cTn>
              </p:par>
            </p:tnLst>
          </p:tmpl>
        </p:tmplLst>
      </p:bldP>
      <p:bldP spid="33" grpId="0" build="p">
        <p:tmplLst>
          <p:tmpl lvl="1">
            <p:tnLst>
              <p:par>
                <p:cTn presetID="1" presetClass="entr" presetSubtype="0" fill="hold" nodeType="withEffect">
                  <p:stCondLst>
                    <p:cond delay="0"/>
                  </p:stCondLst>
                  <p:childTnLst>
                    <p:set>
                      <p:cBhvr>
                        <p:cTn dur="1" fill="hold">
                          <p:stCondLst>
                            <p:cond delay="0"/>
                          </p:stCondLst>
                        </p:cTn>
                        <p:tgtEl>
                          <p:spTgt spid="33"/>
                        </p:tgtEl>
                        <p:attrNameLst>
                          <p:attrName>style.visibility</p:attrName>
                        </p:attrNameLst>
                      </p:cBhvr>
                      <p:to>
                        <p:strVal val="visible"/>
                      </p:to>
                    </p:set>
                  </p:childTnLst>
                </p:cTn>
              </p:par>
            </p:tnLst>
          </p:tmpl>
        </p:tmplLst>
      </p:bldP>
      <p:bldP spid="34" grpId="0" build="p">
        <p:tmplLst>
          <p:tmpl lvl="1">
            <p:tnLst>
              <p:par>
                <p:cTn presetID="1" presetClass="entr" presetSubtype="0" fill="hold" nodeType="afterEffect">
                  <p:stCondLst>
                    <p:cond delay="0"/>
                  </p:stCondLst>
                  <p:childTnLst>
                    <p:set>
                      <p:cBhvr>
                        <p:cTn dur="1" fill="hold">
                          <p:stCondLst>
                            <p:cond delay="0"/>
                          </p:stCondLst>
                        </p:cTn>
                        <p:tgtEl>
                          <p:spTgt spid="34"/>
                        </p:tgtEl>
                        <p:attrNameLst>
                          <p:attrName>style.visibility</p:attrName>
                        </p:attrNameLst>
                      </p:cBhvr>
                      <p:to>
                        <p:strVal val="visible"/>
                      </p:to>
                    </p:set>
                  </p:childTnLst>
                </p:cTn>
              </p:par>
            </p:tnLst>
          </p:tmpl>
        </p:tmplLst>
      </p:bldP>
      <p:bldP spid="35" grpId="0" build="p">
        <p:tmplLst>
          <p:tmpl lvl="1">
            <p:tnLst>
              <p:par>
                <p:cTn presetID="1" presetClass="entr" presetSubtype="0" fill="hold" nodeType="withEffect">
                  <p:stCondLst>
                    <p:cond delay="0"/>
                  </p:stCondLst>
                  <p:childTnLst>
                    <p:set>
                      <p:cBhvr>
                        <p:cTn dur="1" fill="hold">
                          <p:stCondLst>
                            <p:cond delay="0"/>
                          </p:stCondLst>
                        </p:cTn>
                        <p:tgtEl>
                          <p:spTgt spid="35"/>
                        </p:tgtEl>
                        <p:attrNameLst>
                          <p:attrName>style.visibility</p:attrName>
                        </p:attrNameLst>
                      </p:cBhvr>
                      <p:to>
                        <p:strVal val="visible"/>
                      </p:to>
                    </p:set>
                  </p:childTnLst>
                </p:cTn>
              </p:par>
            </p:tnLst>
          </p:tmpl>
        </p:tmplLst>
      </p:bldP>
      <p:bldP spid="36" grpId="0" build="p">
        <p:tmplLst>
          <p:tmpl lvl="1">
            <p:tnLst>
              <p:par>
                <p:cTn presetID="1" presetClass="entr" presetSubtype="0" fill="hold" nodeType="afterEffect">
                  <p:stCondLst>
                    <p:cond delay="0"/>
                  </p:stCondLst>
                  <p:childTnLst>
                    <p:set>
                      <p:cBhvr>
                        <p:cTn dur="1" fill="hold">
                          <p:stCondLst>
                            <p:cond delay="0"/>
                          </p:stCondLst>
                        </p:cTn>
                        <p:tgtEl>
                          <p:spTgt spid="36"/>
                        </p:tgtEl>
                        <p:attrNameLst>
                          <p:attrName>style.visibility</p:attrName>
                        </p:attrNameLst>
                      </p:cBhvr>
                      <p:to>
                        <p:strVal val="visible"/>
                      </p:to>
                    </p:se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4" name="Titelplatzhalter 3"/>
          <p:cNvSpPr>
            <a:spLocks noGrp="1"/>
          </p:cNvSpPr>
          <p:nvPr>
            <p:ph type="title"/>
          </p:nvPr>
        </p:nvSpPr>
        <p:spPr>
          <a:xfrm>
            <a:off x="-4761" y="111919"/>
            <a:ext cx="6565050" cy="514505"/>
          </a:xfrm>
          <a:prstGeom prst="rect">
            <a:avLst/>
          </a:prstGeom>
        </p:spPr>
        <p:txBody>
          <a:bodyPr vert="horz" lIns="91440" tIns="45720" rIns="91440" bIns="45720" rtlCol="0" anchor="ctr">
            <a:normAutofit/>
          </a:bodyPr>
          <a:lstStyle/>
          <a:p>
            <a:r>
              <a:rPr lang="en-GB" noProof="0"/>
              <a:t>Titelmasterformat</a:t>
            </a:r>
          </a:p>
        </p:txBody>
      </p:sp>
      <p:sp>
        <p:nvSpPr>
          <p:cNvPr id="37" name="Textplatzhalter 2"/>
          <p:cNvSpPr>
            <a:spLocks noGrp="1"/>
          </p:cNvSpPr>
          <p:nvPr>
            <p:ph type="body" sz="quarter" idx="11" hasCustomPrompt="1"/>
          </p:nvPr>
        </p:nvSpPr>
        <p:spPr>
          <a:xfrm>
            <a:off x="285601" y="996959"/>
            <a:ext cx="1620000" cy="1620000"/>
          </a:xfrm>
          <a:solidFill>
            <a:schemeClr val="accent4"/>
          </a:solidFill>
        </p:spPr>
        <p:txBody>
          <a:bodyPr wrap="square" lIns="108000" tIns="72000" rIns="108000" bIns="108000">
            <a:noAutofit/>
          </a:bodyPr>
          <a:lstStyle>
            <a:lvl1pPr marL="0" indent="0">
              <a:buFontTx/>
              <a:buNone/>
              <a:defRPr sz="2000" b="0" spc="-120" baseline="0">
                <a:solidFill>
                  <a:schemeClr val="bg1"/>
                </a:solidFill>
              </a:defRPr>
            </a:lvl1pPr>
          </a:lstStyle>
          <a:p>
            <a:pPr lvl="0"/>
            <a:r>
              <a:rPr lang="en-GB" noProof="0" dirty="0"/>
              <a:t>Part 1 Title…</a:t>
            </a:r>
          </a:p>
        </p:txBody>
      </p:sp>
      <p:sp>
        <p:nvSpPr>
          <p:cNvPr id="38" name="Textplatzhalter 2"/>
          <p:cNvSpPr>
            <a:spLocks noGrp="1"/>
          </p:cNvSpPr>
          <p:nvPr>
            <p:ph type="body" sz="quarter" idx="12" hasCustomPrompt="1"/>
          </p:nvPr>
        </p:nvSpPr>
        <p:spPr>
          <a:xfrm>
            <a:off x="2241497" y="996959"/>
            <a:ext cx="1620000" cy="1620000"/>
          </a:xfrm>
          <a:solidFill>
            <a:schemeClr val="accent4"/>
          </a:solidFill>
        </p:spPr>
        <p:txBody>
          <a:bodyPr wrap="square" lIns="108000" tIns="72000" rIns="108000" bIns="108000">
            <a:noAutofit/>
          </a:bodyPr>
          <a:lstStyle>
            <a:lvl1pPr marL="0" indent="0">
              <a:buFontTx/>
              <a:buNone/>
              <a:defRPr sz="2000" b="0" spc="-120" baseline="0">
                <a:solidFill>
                  <a:schemeClr val="bg1"/>
                </a:solidFill>
              </a:defRPr>
            </a:lvl1pPr>
          </a:lstStyle>
          <a:p>
            <a:pPr lvl="0"/>
            <a:r>
              <a:rPr lang="en-GB" noProof="0" dirty="0"/>
              <a:t>Part 2 Title…</a:t>
            </a:r>
          </a:p>
        </p:txBody>
      </p:sp>
      <p:sp>
        <p:nvSpPr>
          <p:cNvPr id="39" name="Textplatzhalter 2"/>
          <p:cNvSpPr>
            <a:spLocks noGrp="1"/>
          </p:cNvSpPr>
          <p:nvPr>
            <p:ph type="body" sz="quarter" idx="13" hasCustomPrompt="1"/>
          </p:nvPr>
        </p:nvSpPr>
        <p:spPr>
          <a:xfrm>
            <a:off x="2241497" y="2859753"/>
            <a:ext cx="1620000" cy="1620000"/>
          </a:xfrm>
          <a:solidFill>
            <a:schemeClr val="accent4"/>
          </a:solidFill>
        </p:spPr>
        <p:txBody>
          <a:bodyPr wrap="square" lIns="108000" tIns="72000" rIns="108000" bIns="108000">
            <a:noAutofit/>
          </a:bodyPr>
          <a:lstStyle>
            <a:lvl1pPr marL="0" indent="0">
              <a:buFontTx/>
              <a:buNone/>
              <a:defRPr sz="2000" b="0" spc="-120" baseline="0">
                <a:solidFill>
                  <a:schemeClr val="bg1"/>
                </a:solidFill>
              </a:defRPr>
            </a:lvl1pPr>
          </a:lstStyle>
          <a:p>
            <a:pPr lvl="0"/>
            <a:r>
              <a:rPr lang="en-GB" noProof="0" dirty="0"/>
              <a:t>Part 3 Title…</a:t>
            </a:r>
          </a:p>
        </p:txBody>
      </p:sp>
      <p:sp>
        <p:nvSpPr>
          <p:cNvPr id="40" name="Textplatzhalter 2"/>
          <p:cNvSpPr>
            <a:spLocks noGrp="1"/>
          </p:cNvSpPr>
          <p:nvPr>
            <p:ph type="body" sz="quarter" idx="14" hasCustomPrompt="1"/>
          </p:nvPr>
        </p:nvSpPr>
        <p:spPr>
          <a:xfrm>
            <a:off x="4206918" y="2858733"/>
            <a:ext cx="1620000" cy="1620000"/>
          </a:xfrm>
          <a:solidFill>
            <a:schemeClr val="accent4"/>
          </a:solidFill>
        </p:spPr>
        <p:txBody>
          <a:bodyPr wrap="square" lIns="108000" tIns="72000" rIns="108000" bIns="108000">
            <a:noAutofit/>
          </a:bodyPr>
          <a:lstStyle>
            <a:lvl1pPr marL="0" indent="0">
              <a:buFontTx/>
              <a:buNone/>
              <a:defRPr sz="2000" b="0" spc="-120" baseline="0">
                <a:solidFill>
                  <a:schemeClr val="bg1"/>
                </a:solidFill>
              </a:defRPr>
            </a:lvl1pPr>
          </a:lstStyle>
          <a:p>
            <a:pPr lvl="0"/>
            <a:r>
              <a:rPr lang="en-GB" noProof="0" dirty="0"/>
              <a:t>Part 4 Title…</a:t>
            </a:r>
          </a:p>
        </p:txBody>
      </p:sp>
    </p:spTree>
    <p:extLst>
      <p:ext uri="{BB962C8B-B14F-4D97-AF65-F5344CB8AC3E}">
        <p14:creationId xmlns:p14="http://schemas.microsoft.com/office/powerpoint/2010/main" val="1749415962"/>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playground">
    <p:spTree>
      <p:nvGrpSpPr>
        <p:cNvPr id="1" name=""/>
        <p:cNvGrpSpPr/>
        <p:nvPr/>
      </p:nvGrpSpPr>
      <p:grpSpPr>
        <a:xfrm>
          <a:off x="0" y="0"/>
          <a:ext cx="0" cy="0"/>
          <a:chOff x="0" y="0"/>
          <a:chExt cx="0" cy="0"/>
        </a:xfrm>
      </p:grpSpPr>
      <p:sp>
        <p:nvSpPr>
          <p:cNvPr id="25" name="Picture Placeholder 24"/>
          <p:cNvSpPr>
            <a:spLocks noGrp="1"/>
          </p:cNvSpPr>
          <p:nvPr>
            <p:ph type="pic" sz="quarter" idx="13"/>
          </p:nvPr>
        </p:nvSpPr>
        <p:spPr>
          <a:xfrm>
            <a:off x="294794" y="1024929"/>
            <a:ext cx="1620000" cy="1620000"/>
          </a:xfrm>
          <a:prstGeom prst="rect">
            <a:avLst/>
          </a:prstGeom>
        </p:spPr>
        <p:txBody>
          <a:bodyPr>
            <a:normAutofit/>
          </a:bodyPr>
          <a:lstStyle>
            <a:lvl1pPr marL="0" indent="0">
              <a:buNone/>
              <a:defRPr sz="1000">
                <a:latin typeface="Raleway Light"/>
                <a:cs typeface="Raleway Light"/>
              </a:defRPr>
            </a:lvl1pPr>
          </a:lstStyle>
          <a:p>
            <a:endParaRPr lang="en-GB" noProof="0"/>
          </a:p>
        </p:txBody>
      </p:sp>
      <p:sp>
        <p:nvSpPr>
          <p:cNvPr id="26" name="Picture Placeholder 24"/>
          <p:cNvSpPr>
            <a:spLocks noGrp="1"/>
          </p:cNvSpPr>
          <p:nvPr>
            <p:ph type="pic" sz="quarter" idx="14"/>
          </p:nvPr>
        </p:nvSpPr>
        <p:spPr>
          <a:xfrm>
            <a:off x="1915694" y="2646356"/>
            <a:ext cx="1620000" cy="1620000"/>
          </a:xfrm>
          <a:prstGeom prst="rect">
            <a:avLst/>
          </a:prstGeom>
        </p:spPr>
        <p:txBody>
          <a:bodyPr>
            <a:normAutofit/>
          </a:bodyPr>
          <a:lstStyle>
            <a:lvl1pPr marL="0" indent="0">
              <a:buNone/>
              <a:defRPr sz="1000">
                <a:latin typeface="Raleway Light"/>
                <a:cs typeface="Raleway Light"/>
              </a:defRPr>
            </a:lvl1pPr>
          </a:lstStyle>
          <a:p>
            <a:endParaRPr lang="en-GB" noProof="0" dirty="0"/>
          </a:p>
        </p:txBody>
      </p:sp>
      <p:sp>
        <p:nvSpPr>
          <p:cNvPr id="37" name="Picture Placeholder 24"/>
          <p:cNvSpPr>
            <a:spLocks noGrp="1"/>
          </p:cNvSpPr>
          <p:nvPr>
            <p:ph type="pic" sz="quarter" idx="15"/>
          </p:nvPr>
        </p:nvSpPr>
        <p:spPr>
          <a:xfrm>
            <a:off x="3532116" y="1024929"/>
            <a:ext cx="1620000" cy="1620000"/>
          </a:xfrm>
          <a:prstGeom prst="rect">
            <a:avLst/>
          </a:prstGeom>
        </p:spPr>
        <p:txBody>
          <a:bodyPr>
            <a:normAutofit/>
          </a:bodyPr>
          <a:lstStyle>
            <a:lvl1pPr marL="0" indent="0">
              <a:buNone/>
              <a:defRPr sz="1000">
                <a:latin typeface="Raleway Light"/>
                <a:cs typeface="Raleway Light"/>
              </a:defRPr>
            </a:lvl1pPr>
          </a:lstStyle>
          <a:p>
            <a:endParaRPr lang="en-GB" noProof="0"/>
          </a:p>
        </p:txBody>
      </p:sp>
      <p:sp>
        <p:nvSpPr>
          <p:cNvPr id="38" name="Picture Placeholder 24"/>
          <p:cNvSpPr>
            <a:spLocks noGrp="1"/>
          </p:cNvSpPr>
          <p:nvPr>
            <p:ph type="pic" sz="quarter" idx="16"/>
          </p:nvPr>
        </p:nvSpPr>
        <p:spPr>
          <a:xfrm>
            <a:off x="5150974" y="2646356"/>
            <a:ext cx="1620000" cy="1620000"/>
          </a:xfrm>
          <a:prstGeom prst="rect">
            <a:avLst/>
          </a:prstGeom>
        </p:spPr>
        <p:txBody>
          <a:bodyPr>
            <a:normAutofit/>
          </a:bodyPr>
          <a:lstStyle>
            <a:lvl1pPr marL="0" indent="0">
              <a:buNone/>
              <a:defRPr sz="1000">
                <a:latin typeface="Raleway Light"/>
                <a:cs typeface="Raleway Light"/>
              </a:defRPr>
            </a:lvl1pPr>
          </a:lstStyle>
          <a:p>
            <a:endParaRPr lang="en-GB" noProof="0"/>
          </a:p>
        </p:txBody>
      </p:sp>
      <p:sp>
        <p:nvSpPr>
          <p:cNvPr id="41" name="Picture Placeholder 24"/>
          <p:cNvSpPr>
            <a:spLocks noGrp="1"/>
          </p:cNvSpPr>
          <p:nvPr>
            <p:ph type="pic" sz="quarter" idx="17"/>
          </p:nvPr>
        </p:nvSpPr>
        <p:spPr>
          <a:xfrm>
            <a:off x="6774201" y="1024929"/>
            <a:ext cx="1620000" cy="1620000"/>
          </a:xfrm>
          <a:prstGeom prst="rect">
            <a:avLst/>
          </a:prstGeom>
        </p:spPr>
        <p:txBody>
          <a:bodyPr>
            <a:normAutofit/>
          </a:bodyPr>
          <a:lstStyle>
            <a:lvl1pPr marL="0" indent="0">
              <a:buNone/>
              <a:defRPr sz="1000">
                <a:latin typeface="Raleway Light"/>
                <a:cs typeface="Raleway Light"/>
              </a:defRPr>
            </a:lvl1pPr>
          </a:lstStyle>
          <a:p>
            <a:endParaRPr lang="en-GB" noProof="0"/>
          </a:p>
        </p:txBody>
      </p:sp>
      <p:sp>
        <p:nvSpPr>
          <p:cNvPr id="8" name="Titelplatzhalter 3"/>
          <p:cNvSpPr>
            <a:spLocks noGrp="1"/>
          </p:cNvSpPr>
          <p:nvPr>
            <p:ph type="title"/>
          </p:nvPr>
        </p:nvSpPr>
        <p:spPr>
          <a:xfrm>
            <a:off x="-4762" y="111919"/>
            <a:ext cx="6575683" cy="514505"/>
          </a:xfrm>
          <a:prstGeom prst="rect">
            <a:avLst/>
          </a:prstGeom>
        </p:spPr>
        <p:txBody>
          <a:bodyPr vert="horz" lIns="91440" tIns="45720" rIns="91440" bIns="45720" rtlCol="0" anchor="ctr">
            <a:normAutofit/>
          </a:bodyPr>
          <a:lstStyle/>
          <a:p>
            <a:r>
              <a:rPr lang="en-GB" noProof="0"/>
              <a:t>Titelmasterformat</a:t>
            </a:r>
          </a:p>
        </p:txBody>
      </p:sp>
    </p:spTree>
    <p:extLst>
      <p:ext uri="{BB962C8B-B14F-4D97-AF65-F5344CB8AC3E}">
        <p14:creationId xmlns:p14="http://schemas.microsoft.com/office/powerpoint/2010/main" val="3404548258"/>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layground 2">
    <p:spTree>
      <p:nvGrpSpPr>
        <p:cNvPr id="1" name=""/>
        <p:cNvGrpSpPr/>
        <p:nvPr/>
      </p:nvGrpSpPr>
      <p:grpSpPr>
        <a:xfrm>
          <a:off x="0" y="0"/>
          <a:ext cx="0" cy="0"/>
          <a:chOff x="0" y="0"/>
          <a:chExt cx="0" cy="0"/>
        </a:xfrm>
      </p:grpSpPr>
      <p:sp>
        <p:nvSpPr>
          <p:cNvPr id="25" name="Picture Placeholder 24"/>
          <p:cNvSpPr>
            <a:spLocks noGrp="1"/>
          </p:cNvSpPr>
          <p:nvPr>
            <p:ph type="pic" sz="quarter" idx="13"/>
          </p:nvPr>
        </p:nvSpPr>
        <p:spPr>
          <a:xfrm>
            <a:off x="294794" y="1005220"/>
            <a:ext cx="1620000" cy="1620000"/>
          </a:xfrm>
          <a:prstGeom prst="rect">
            <a:avLst/>
          </a:prstGeom>
        </p:spPr>
        <p:txBody>
          <a:bodyPr>
            <a:normAutofit/>
          </a:bodyPr>
          <a:lstStyle>
            <a:lvl1pPr marL="0" indent="0">
              <a:buNone/>
              <a:defRPr sz="1000">
                <a:latin typeface="Raleway Light"/>
                <a:cs typeface="Raleway Light"/>
              </a:defRPr>
            </a:lvl1pPr>
          </a:lstStyle>
          <a:p>
            <a:endParaRPr lang="en-GB" noProof="0"/>
          </a:p>
        </p:txBody>
      </p:sp>
      <p:sp>
        <p:nvSpPr>
          <p:cNvPr id="37" name="Picture Placeholder 24"/>
          <p:cNvSpPr>
            <a:spLocks noGrp="1"/>
          </p:cNvSpPr>
          <p:nvPr>
            <p:ph type="pic" sz="quarter" idx="15"/>
          </p:nvPr>
        </p:nvSpPr>
        <p:spPr>
          <a:xfrm>
            <a:off x="2491113" y="1005220"/>
            <a:ext cx="1620000" cy="1620000"/>
          </a:xfrm>
          <a:prstGeom prst="rect">
            <a:avLst/>
          </a:prstGeom>
        </p:spPr>
        <p:txBody>
          <a:bodyPr>
            <a:normAutofit/>
          </a:bodyPr>
          <a:lstStyle>
            <a:lvl1pPr marL="0" indent="0">
              <a:buNone/>
              <a:defRPr sz="1000">
                <a:latin typeface="Raleway Light"/>
                <a:cs typeface="Raleway Light"/>
              </a:defRPr>
            </a:lvl1pPr>
          </a:lstStyle>
          <a:p>
            <a:endParaRPr lang="en-GB" noProof="0"/>
          </a:p>
        </p:txBody>
      </p:sp>
      <p:sp>
        <p:nvSpPr>
          <p:cNvPr id="41" name="Picture Placeholder 24"/>
          <p:cNvSpPr>
            <a:spLocks noGrp="1"/>
          </p:cNvSpPr>
          <p:nvPr>
            <p:ph type="pic" sz="quarter" idx="17"/>
          </p:nvPr>
        </p:nvSpPr>
        <p:spPr>
          <a:xfrm>
            <a:off x="4687432" y="1005220"/>
            <a:ext cx="1620000" cy="1620000"/>
          </a:xfrm>
          <a:prstGeom prst="rect">
            <a:avLst/>
          </a:prstGeom>
        </p:spPr>
        <p:txBody>
          <a:bodyPr>
            <a:normAutofit/>
          </a:bodyPr>
          <a:lstStyle>
            <a:lvl1pPr marL="0" indent="0">
              <a:buNone/>
              <a:defRPr sz="1000">
                <a:latin typeface="Raleway Light"/>
                <a:cs typeface="Raleway Light"/>
              </a:defRPr>
            </a:lvl1pPr>
          </a:lstStyle>
          <a:p>
            <a:endParaRPr lang="en-GB" noProof="0"/>
          </a:p>
        </p:txBody>
      </p:sp>
      <p:sp>
        <p:nvSpPr>
          <p:cNvPr id="8" name="Titelplatzhalter 3"/>
          <p:cNvSpPr>
            <a:spLocks noGrp="1"/>
          </p:cNvSpPr>
          <p:nvPr>
            <p:ph type="title"/>
          </p:nvPr>
        </p:nvSpPr>
        <p:spPr>
          <a:xfrm>
            <a:off x="-4762" y="111919"/>
            <a:ext cx="6575683" cy="514505"/>
          </a:xfrm>
          <a:prstGeom prst="rect">
            <a:avLst/>
          </a:prstGeom>
        </p:spPr>
        <p:txBody>
          <a:bodyPr vert="horz" lIns="91440" tIns="45720" rIns="91440" bIns="45720" rtlCol="0" anchor="ctr">
            <a:normAutofit/>
          </a:bodyPr>
          <a:lstStyle/>
          <a:p>
            <a:r>
              <a:rPr lang="en-GB" noProof="0"/>
              <a:t>Titelmasterformat</a:t>
            </a:r>
          </a:p>
        </p:txBody>
      </p:sp>
      <p:sp>
        <p:nvSpPr>
          <p:cNvPr id="9" name="Picture Placeholder 24"/>
          <p:cNvSpPr>
            <a:spLocks noGrp="1"/>
          </p:cNvSpPr>
          <p:nvPr>
            <p:ph type="pic" sz="quarter" idx="18"/>
          </p:nvPr>
        </p:nvSpPr>
        <p:spPr>
          <a:xfrm>
            <a:off x="294794" y="2632067"/>
            <a:ext cx="1620000" cy="1620000"/>
          </a:xfrm>
          <a:prstGeom prst="rect">
            <a:avLst/>
          </a:prstGeom>
        </p:spPr>
        <p:txBody>
          <a:bodyPr>
            <a:normAutofit/>
          </a:bodyPr>
          <a:lstStyle>
            <a:lvl1pPr marL="0" indent="0">
              <a:buNone/>
              <a:defRPr sz="1000">
                <a:latin typeface="Raleway Light"/>
                <a:cs typeface="Raleway Light"/>
              </a:defRPr>
            </a:lvl1pPr>
          </a:lstStyle>
          <a:p>
            <a:endParaRPr lang="en-GB" noProof="0"/>
          </a:p>
        </p:txBody>
      </p:sp>
      <p:sp>
        <p:nvSpPr>
          <p:cNvPr id="10" name="Picture Placeholder 24"/>
          <p:cNvSpPr>
            <a:spLocks noGrp="1"/>
          </p:cNvSpPr>
          <p:nvPr>
            <p:ph type="pic" sz="quarter" idx="19"/>
          </p:nvPr>
        </p:nvSpPr>
        <p:spPr>
          <a:xfrm>
            <a:off x="2491113" y="2632067"/>
            <a:ext cx="1620000" cy="1620000"/>
          </a:xfrm>
          <a:prstGeom prst="rect">
            <a:avLst/>
          </a:prstGeom>
        </p:spPr>
        <p:txBody>
          <a:bodyPr>
            <a:normAutofit/>
          </a:bodyPr>
          <a:lstStyle>
            <a:lvl1pPr marL="0" indent="0">
              <a:buNone/>
              <a:defRPr sz="1000">
                <a:latin typeface="Raleway Light"/>
                <a:cs typeface="Raleway Light"/>
              </a:defRPr>
            </a:lvl1pPr>
          </a:lstStyle>
          <a:p>
            <a:endParaRPr lang="en-GB" noProof="0"/>
          </a:p>
        </p:txBody>
      </p:sp>
      <p:sp>
        <p:nvSpPr>
          <p:cNvPr id="11" name="Picture Placeholder 24"/>
          <p:cNvSpPr>
            <a:spLocks noGrp="1"/>
          </p:cNvSpPr>
          <p:nvPr>
            <p:ph type="pic" sz="quarter" idx="20"/>
          </p:nvPr>
        </p:nvSpPr>
        <p:spPr>
          <a:xfrm>
            <a:off x="4687432" y="2632067"/>
            <a:ext cx="1620000" cy="1620000"/>
          </a:xfrm>
          <a:prstGeom prst="rect">
            <a:avLst/>
          </a:prstGeom>
        </p:spPr>
        <p:txBody>
          <a:bodyPr>
            <a:normAutofit/>
          </a:bodyPr>
          <a:lstStyle>
            <a:lvl1pPr marL="0" indent="0">
              <a:buNone/>
              <a:defRPr sz="1000">
                <a:latin typeface="Raleway Light"/>
                <a:cs typeface="Raleway Light"/>
              </a:defRPr>
            </a:lvl1pPr>
          </a:lstStyle>
          <a:p>
            <a:endParaRPr lang="en-GB" noProof="0"/>
          </a:p>
        </p:txBody>
      </p:sp>
      <p:sp>
        <p:nvSpPr>
          <p:cNvPr id="12" name="Picture Placeholder 24"/>
          <p:cNvSpPr>
            <a:spLocks noGrp="1"/>
          </p:cNvSpPr>
          <p:nvPr>
            <p:ph type="pic" sz="quarter" idx="21"/>
          </p:nvPr>
        </p:nvSpPr>
        <p:spPr>
          <a:xfrm>
            <a:off x="6883750" y="1005220"/>
            <a:ext cx="1620000" cy="1620000"/>
          </a:xfrm>
          <a:prstGeom prst="rect">
            <a:avLst/>
          </a:prstGeom>
        </p:spPr>
        <p:txBody>
          <a:bodyPr>
            <a:normAutofit/>
          </a:bodyPr>
          <a:lstStyle>
            <a:lvl1pPr marL="0" indent="0">
              <a:buNone/>
              <a:defRPr sz="1000">
                <a:latin typeface="Raleway Light"/>
                <a:cs typeface="Raleway Light"/>
              </a:defRPr>
            </a:lvl1pPr>
          </a:lstStyle>
          <a:p>
            <a:endParaRPr lang="en-GB" noProof="0"/>
          </a:p>
        </p:txBody>
      </p:sp>
      <p:sp>
        <p:nvSpPr>
          <p:cNvPr id="13" name="Picture Placeholder 24"/>
          <p:cNvSpPr>
            <a:spLocks noGrp="1"/>
          </p:cNvSpPr>
          <p:nvPr>
            <p:ph type="pic" sz="quarter" idx="22"/>
          </p:nvPr>
        </p:nvSpPr>
        <p:spPr>
          <a:xfrm>
            <a:off x="6883750" y="2632067"/>
            <a:ext cx="1620000" cy="1620000"/>
          </a:xfrm>
          <a:prstGeom prst="rect">
            <a:avLst/>
          </a:prstGeom>
        </p:spPr>
        <p:txBody>
          <a:bodyPr>
            <a:normAutofit/>
          </a:bodyPr>
          <a:lstStyle>
            <a:lvl1pPr marL="0" indent="0">
              <a:buNone/>
              <a:defRPr sz="1000">
                <a:latin typeface="Raleway Light"/>
                <a:cs typeface="Raleway Light"/>
              </a:defRPr>
            </a:lvl1pPr>
          </a:lstStyle>
          <a:p>
            <a:endParaRPr lang="en-GB" noProof="0"/>
          </a:p>
        </p:txBody>
      </p:sp>
    </p:spTree>
    <p:extLst>
      <p:ext uri="{BB962C8B-B14F-4D97-AF65-F5344CB8AC3E}">
        <p14:creationId xmlns:p14="http://schemas.microsoft.com/office/powerpoint/2010/main" val="4172436648"/>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dresse_Last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7181923"/>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s + Text">
    <p:spTree>
      <p:nvGrpSpPr>
        <p:cNvPr id="1" name=""/>
        <p:cNvGrpSpPr/>
        <p:nvPr/>
      </p:nvGrpSpPr>
      <p:grpSpPr>
        <a:xfrm>
          <a:off x="0" y="0"/>
          <a:ext cx="0" cy="0"/>
          <a:chOff x="0" y="0"/>
          <a:chExt cx="0" cy="0"/>
        </a:xfrm>
      </p:grpSpPr>
      <p:sp>
        <p:nvSpPr>
          <p:cNvPr id="12" name="Titelplatzhalter 3"/>
          <p:cNvSpPr>
            <a:spLocks noGrp="1"/>
          </p:cNvSpPr>
          <p:nvPr>
            <p:ph type="title"/>
          </p:nvPr>
        </p:nvSpPr>
        <p:spPr>
          <a:xfrm>
            <a:off x="-4761" y="111919"/>
            <a:ext cx="6596948" cy="514505"/>
          </a:xfrm>
          <a:prstGeom prst="rect">
            <a:avLst/>
          </a:prstGeom>
        </p:spPr>
        <p:txBody>
          <a:bodyPr vert="horz" lIns="91440" tIns="45720" rIns="91440" bIns="45720" rtlCol="0" anchor="ctr">
            <a:normAutofit/>
          </a:bodyPr>
          <a:lstStyle>
            <a:lvl1pPr>
              <a:defRPr>
                <a:solidFill>
                  <a:schemeClr val="tx1"/>
                </a:solidFill>
              </a:defRPr>
            </a:lvl1pPr>
          </a:lstStyle>
          <a:p>
            <a:r>
              <a:rPr lang="en-GB" noProof="0"/>
              <a:t>Titelmasterformat</a:t>
            </a:r>
          </a:p>
        </p:txBody>
      </p:sp>
      <p:sp>
        <p:nvSpPr>
          <p:cNvPr id="3" name="Textplatzhalter 2"/>
          <p:cNvSpPr>
            <a:spLocks noGrp="1"/>
          </p:cNvSpPr>
          <p:nvPr>
            <p:ph type="body" sz="quarter" idx="10"/>
          </p:nvPr>
        </p:nvSpPr>
        <p:spPr>
          <a:xfrm>
            <a:off x="296864" y="1698551"/>
            <a:ext cx="8562974" cy="2408274"/>
          </a:xfrm>
        </p:spPr>
        <p:txBody>
          <a:bodyPr wrap="square" lIns="0" tIns="0" rIns="0" bIns="0">
            <a:noAutofit/>
          </a:bodyPr>
          <a:lstStyle>
            <a:lvl1pPr marL="0" indent="0">
              <a:buFontTx/>
              <a:buNone/>
              <a:defRPr sz="2200">
                <a:solidFill>
                  <a:schemeClr val="tx1"/>
                </a:solidFill>
              </a:defRPr>
            </a:lvl1pPr>
          </a:lstStyle>
          <a:p>
            <a:pPr lvl="0"/>
            <a:r>
              <a:rPr lang="en-GB" noProof="0"/>
              <a:t>Text</a:t>
            </a:r>
          </a:p>
        </p:txBody>
      </p:sp>
      <p:sp>
        <p:nvSpPr>
          <p:cNvPr id="4" name="Textplatzhalter 2"/>
          <p:cNvSpPr>
            <a:spLocks noGrp="1"/>
          </p:cNvSpPr>
          <p:nvPr>
            <p:ph type="body" sz="quarter" idx="13" hasCustomPrompt="1"/>
          </p:nvPr>
        </p:nvSpPr>
        <p:spPr>
          <a:xfrm>
            <a:off x="296864" y="1001413"/>
            <a:ext cx="8562975" cy="563043"/>
          </a:xfrm>
        </p:spPr>
        <p:txBody>
          <a:bodyPr wrap="square" lIns="0" tIns="0" rIns="0" bIns="0">
            <a:noAutofit/>
          </a:bodyPr>
          <a:lstStyle>
            <a:lvl1pPr marL="0" indent="0">
              <a:lnSpc>
                <a:spcPts val="2500"/>
              </a:lnSpc>
              <a:buFontTx/>
              <a:buNone/>
              <a:defRPr sz="2800"/>
            </a:lvl1pPr>
          </a:lstStyle>
          <a:p>
            <a:pPr lvl="0"/>
            <a:r>
              <a:rPr lang="en-GB" noProof="0"/>
              <a:t>Headlines</a:t>
            </a:r>
          </a:p>
        </p:txBody>
      </p:sp>
    </p:spTree>
    <p:extLst>
      <p:ext uri="{BB962C8B-B14F-4D97-AF65-F5344CB8AC3E}">
        <p14:creationId xmlns:p14="http://schemas.microsoft.com/office/powerpoint/2010/main" val="1203612031"/>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12" name="Titelplatzhalter 3"/>
          <p:cNvSpPr>
            <a:spLocks noGrp="1"/>
          </p:cNvSpPr>
          <p:nvPr>
            <p:ph type="title"/>
          </p:nvPr>
        </p:nvSpPr>
        <p:spPr>
          <a:xfrm>
            <a:off x="-4762" y="111919"/>
            <a:ext cx="6607581" cy="514505"/>
          </a:xfrm>
          <a:prstGeom prst="rect">
            <a:avLst/>
          </a:prstGeom>
        </p:spPr>
        <p:txBody>
          <a:bodyPr vert="horz" lIns="91440" tIns="45720" rIns="91440" bIns="45720" rtlCol="0" anchor="ctr">
            <a:normAutofit/>
          </a:bodyPr>
          <a:lstStyle>
            <a:lvl1pPr>
              <a:defRPr>
                <a:solidFill>
                  <a:schemeClr val="tx1"/>
                </a:solidFill>
              </a:defRPr>
            </a:lvl1pPr>
          </a:lstStyle>
          <a:p>
            <a:r>
              <a:rPr lang="en-GB" noProof="0"/>
              <a:t>Titelmasterformat</a:t>
            </a:r>
          </a:p>
        </p:txBody>
      </p:sp>
      <p:sp>
        <p:nvSpPr>
          <p:cNvPr id="3" name="Textplatzhalter 2"/>
          <p:cNvSpPr>
            <a:spLocks noGrp="1"/>
          </p:cNvSpPr>
          <p:nvPr>
            <p:ph type="body" sz="quarter" idx="10"/>
          </p:nvPr>
        </p:nvSpPr>
        <p:spPr>
          <a:xfrm>
            <a:off x="296864" y="980854"/>
            <a:ext cx="8562974" cy="3125972"/>
          </a:xfrm>
        </p:spPr>
        <p:txBody>
          <a:bodyPr wrap="square" lIns="0" tIns="0" rIns="0" bIns="0">
            <a:noAutofit/>
          </a:bodyPr>
          <a:lstStyle>
            <a:lvl1pPr marL="0" indent="0">
              <a:buFontTx/>
              <a:buNone/>
              <a:defRPr sz="2200">
                <a:solidFill>
                  <a:schemeClr val="tx1"/>
                </a:solidFill>
              </a:defRPr>
            </a:lvl1pPr>
          </a:lstStyle>
          <a:p>
            <a:pPr lvl="0"/>
            <a:r>
              <a:rPr lang="en-GB" noProof="0"/>
              <a:t>Text</a:t>
            </a:r>
          </a:p>
        </p:txBody>
      </p:sp>
    </p:spTree>
    <p:extLst>
      <p:ext uri="{BB962C8B-B14F-4D97-AF65-F5344CB8AC3E}">
        <p14:creationId xmlns:p14="http://schemas.microsoft.com/office/powerpoint/2010/main" val="165452080"/>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5" name="Titelplatzhalter 3"/>
          <p:cNvSpPr>
            <a:spLocks noGrp="1"/>
          </p:cNvSpPr>
          <p:nvPr>
            <p:ph type="title"/>
          </p:nvPr>
        </p:nvSpPr>
        <p:spPr>
          <a:xfrm>
            <a:off x="-4761" y="111919"/>
            <a:ext cx="6596948" cy="514505"/>
          </a:xfrm>
          <a:prstGeom prst="rect">
            <a:avLst/>
          </a:prstGeom>
        </p:spPr>
        <p:txBody>
          <a:bodyPr vert="horz" lIns="91440" tIns="45720" rIns="91440" bIns="45720" rtlCol="0" anchor="ctr">
            <a:normAutofit/>
          </a:bodyPr>
          <a:lstStyle/>
          <a:p>
            <a:r>
              <a:rPr lang="en-GB" noProof="0"/>
              <a:t>Titelmasterformat</a:t>
            </a:r>
          </a:p>
        </p:txBody>
      </p:sp>
      <p:sp>
        <p:nvSpPr>
          <p:cNvPr id="6" name="Bildplatzhalter 5"/>
          <p:cNvSpPr>
            <a:spLocks noGrp="1"/>
          </p:cNvSpPr>
          <p:nvPr>
            <p:ph type="pic" sz="quarter" idx="10" hasCustomPrompt="1"/>
          </p:nvPr>
        </p:nvSpPr>
        <p:spPr>
          <a:xfrm>
            <a:off x="1" y="837010"/>
            <a:ext cx="9143999" cy="3309938"/>
          </a:xfrm>
        </p:spPr>
        <p:txBody>
          <a:bodyPr/>
          <a:lstStyle>
            <a:lvl1pPr marL="0" indent="0">
              <a:buFontTx/>
              <a:buNone/>
              <a:defRPr/>
            </a:lvl1pPr>
          </a:lstStyle>
          <a:p>
            <a:r>
              <a:rPr lang="en-GB" noProof="0"/>
              <a:t>FULL Image</a:t>
            </a:r>
          </a:p>
        </p:txBody>
      </p:sp>
    </p:spTree>
    <p:extLst>
      <p:ext uri="{BB962C8B-B14F-4D97-AF65-F5344CB8AC3E}">
        <p14:creationId xmlns:p14="http://schemas.microsoft.com/office/powerpoint/2010/main" val="142661352"/>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ull Image 2">
    <p:spTree>
      <p:nvGrpSpPr>
        <p:cNvPr id="1" name=""/>
        <p:cNvGrpSpPr/>
        <p:nvPr/>
      </p:nvGrpSpPr>
      <p:grpSpPr>
        <a:xfrm>
          <a:off x="0" y="0"/>
          <a:ext cx="0" cy="0"/>
          <a:chOff x="0" y="0"/>
          <a:chExt cx="0" cy="0"/>
        </a:xfrm>
      </p:grpSpPr>
      <p:sp>
        <p:nvSpPr>
          <p:cNvPr id="4" name="Rectangle 16"/>
          <p:cNvSpPr/>
          <p:nvPr userDrawn="1"/>
        </p:nvSpPr>
        <p:spPr>
          <a:xfrm rot="16200000">
            <a:off x="-778579" y="778581"/>
            <a:ext cx="5143498" cy="3586336"/>
          </a:xfrm>
          <a:prstGeom prst="rect">
            <a:avLst/>
          </a:prstGeom>
          <a:solidFill>
            <a:schemeClr val="accent1">
              <a:alpha val="70000"/>
            </a:schemeClr>
          </a:solidFill>
          <a:ln>
            <a:noFill/>
          </a:ln>
        </p:spPr>
        <p:style>
          <a:lnRef idx="1">
            <a:schemeClr val="accent1"/>
          </a:lnRef>
          <a:fillRef idx="3">
            <a:schemeClr val="accent1"/>
          </a:fillRef>
          <a:effectRef idx="2">
            <a:schemeClr val="accent1"/>
          </a:effectRef>
          <a:fontRef idx="minor">
            <a:schemeClr val="lt1"/>
          </a:fontRef>
        </p:style>
        <p:txBody>
          <a:bodyPr rtlCol="0" anchor="b" anchorCtr="0"/>
          <a:lstStyle/>
          <a:p>
            <a:pPr algn="ctr"/>
            <a:endParaRPr lang="en-US" dirty="0">
              <a:latin typeface="Trebuchet MS" pitchFamily="34" charset="0"/>
            </a:endParaRPr>
          </a:p>
        </p:txBody>
      </p:sp>
      <p:sp>
        <p:nvSpPr>
          <p:cNvPr id="6" name="Titelplatzhalter 3"/>
          <p:cNvSpPr txBox="1">
            <a:spLocks/>
          </p:cNvSpPr>
          <p:nvPr userDrawn="1"/>
        </p:nvSpPr>
        <p:spPr>
          <a:xfrm>
            <a:off x="214432" y="3004049"/>
            <a:ext cx="3041298" cy="843134"/>
          </a:xfrm>
          <a:prstGeom prst="rect">
            <a:avLst/>
          </a:prstGeom>
        </p:spPr>
        <p:txBody>
          <a:bodyPr vert="horz" lIns="91440" tIns="45720" rIns="91440" bIns="45720" rtlCol="0" anchor="t" anchorCtr="0">
            <a:noAutofit/>
          </a:bodyPr>
          <a:lstStyle>
            <a:lvl1pPr marL="0" indent="0" algn="ctr" defTabSz="913878" rtl="0" eaLnBrk="1" latinLnBrk="0" hangingPunct="1">
              <a:spcBef>
                <a:spcPct val="0"/>
              </a:spcBef>
              <a:buNone/>
              <a:defRPr sz="2800" b="1" kern="1200" cap="all" normalizeH="0" baseline="0">
                <a:solidFill>
                  <a:schemeClr val="bg1"/>
                </a:solidFill>
                <a:latin typeface="Trebuchet MS" pitchFamily="34" charset="0"/>
                <a:ea typeface="+mj-ea"/>
                <a:cs typeface="+mj-cs"/>
              </a:defRPr>
            </a:lvl1pPr>
          </a:lstStyle>
          <a:p>
            <a:r>
              <a:rPr lang="en-GB" sz="1100" b="0" cap="none" dirty="0"/>
              <a:t>Subtext</a:t>
            </a:r>
          </a:p>
        </p:txBody>
      </p:sp>
      <p:cxnSp>
        <p:nvCxnSpPr>
          <p:cNvPr id="8" name="Gerade Verbindung 7"/>
          <p:cNvCxnSpPr/>
          <p:nvPr userDrawn="1"/>
        </p:nvCxnSpPr>
        <p:spPr>
          <a:xfrm>
            <a:off x="1114978" y="2804733"/>
            <a:ext cx="120346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elplatzhalter 3"/>
          <p:cNvSpPr txBox="1">
            <a:spLocks/>
          </p:cNvSpPr>
          <p:nvPr userDrawn="1"/>
        </p:nvSpPr>
        <p:spPr>
          <a:xfrm>
            <a:off x="216420" y="1769889"/>
            <a:ext cx="3041298" cy="843134"/>
          </a:xfrm>
          <a:prstGeom prst="rect">
            <a:avLst/>
          </a:prstGeom>
        </p:spPr>
        <p:txBody>
          <a:bodyPr vert="horz" lIns="91440" tIns="45720" rIns="91440" bIns="45720" rtlCol="0" anchor="b" anchorCtr="0">
            <a:noAutofit/>
          </a:bodyPr>
          <a:lstStyle>
            <a:lvl1pPr marL="0" indent="0" algn="ctr" defTabSz="913878" rtl="0" eaLnBrk="1" latinLnBrk="0" hangingPunct="1">
              <a:spcBef>
                <a:spcPct val="0"/>
              </a:spcBef>
              <a:buNone/>
              <a:defRPr sz="2800" b="1" kern="1200" cap="all" normalizeH="0" baseline="0">
                <a:solidFill>
                  <a:schemeClr val="bg1"/>
                </a:solidFill>
                <a:latin typeface="Trebuchet MS" pitchFamily="34" charset="0"/>
                <a:ea typeface="+mj-ea"/>
                <a:cs typeface="+mj-cs"/>
              </a:defRPr>
            </a:lvl1pPr>
          </a:lstStyle>
          <a:p>
            <a:r>
              <a:rPr lang="en-GB" sz="3000" b="0" cap="none" dirty="0"/>
              <a:t>HEADLINE</a:t>
            </a:r>
          </a:p>
        </p:txBody>
      </p:sp>
    </p:spTree>
    <p:extLst>
      <p:ext uri="{BB962C8B-B14F-4D97-AF65-F5344CB8AC3E}">
        <p14:creationId xmlns:p14="http://schemas.microsoft.com/office/powerpoint/2010/main" val="1500162842"/>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hart &gt; Text">
    <p:spTree>
      <p:nvGrpSpPr>
        <p:cNvPr id="1" name=""/>
        <p:cNvGrpSpPr/>
        <p:nvPr/>
      </p:nvGrpSpPr>
      <p:grpSpPr>
        <a:xfrm>
          <a:off x="0" y="0"/>
          <a:ext cx="0" cy="0"/>
          <a:chOff x="0" y="0"/>
          <a:chExt cx="0" cy="0"/>
        </a:xfrm>
      </p:grpSpPr>
      <p:sp>
        <p:nvSpPr>
          <p:cNvPr id="3" name="Diagrammplatzhalter 2"/>
          <p:cNvSpPr>
            <a:spLocks noGrp="1"/>
          </p:cNvSpPr>
          <p:nvPr>
            <p:ph type="chart" sz="quarter" idx="14"/>
          </p:nvPr>
        </p:nvSpPr>
        <p:spPr>
          <a:xfrm>
            <a:off x="296234" y="964406"/>
            <a:ext cx="4102100" cy="3286125"/>
          </a:xfrm>
        </p:spPr>
        <p:txBody>
          <a:bodyPr/>
          <a:lstStyle/>
          <a:p>
            <a:endParaRPr lang="en-GB" noProof="0"/>
          </a:p>
        </p:txBody>
      </p:sp>
      <p:sp>
        <p:nvSpPr>
          <p:cNvPr id="5" name="Titelplatzhalter 3"/>
          <p:cNvSpPr>
            <a:spLocks noGrp="1"/>
          </p:cNvSpPr>
          <p:nvPr>
            <p:ph type="title"/>
          </p:nvPr>
        </p:nvSpPr>
        <p:spPr>
          <a:xfrm>
            <a:off x="-4762" y="111919"/>
            <a:ext cx="6618213" cy="514505"/>
          </a:xfrm>
          <a:prstGeom prst="rect">
            <a:avLst/>
          </a:prstGeom>
        </p:spPr>
        <p:txBody>
          <a:bodyPr vert="horz" lIns="91440" tIns="45720" rIns="91440" bIns="45720" rtlCol="0" anchor="ctr">
            <a:normAutofit/>
          </a:bodyPr>
          <a:lstStyle/>
          <a:p>
            <a:r>
              <a:rPr lang="en-GB" noProof="0"/>
              <a:t>Titelmasterformat</a:t>
            </a:r>
          </a:p>
        </p:txBody>
      </p:sp>
      <p:sp>
        <p:nvSpPr>
          <p:cNvPr id="4" name="Textplatzhalter 2"/>
          <p:cNvSpPr>
            <a:spLocks noGrp="1"/>
          </p:cNvSpPr>
          <p:nvPr>
            <p:ph type="body" sz="quarter" idx="10"/>
          </p:nvPr>
        </p:nvSpPr>
        <p:spPr>
          <a:xfrm>
            <a:off x="4508206" y="964905"/>
            <a:ext cx="4351633" cy="3030280"/>
          </a:xfrm>
        </p:spPr>
        <p:txBody>
          <a:bodyPr wrap="square" lIns="0" tIns="0" rIns="0" bIns="0">
            <a:noAutofit/>
          </a:bodyPr>
          <a:lstStyle>
            <a:lvl1pPr marL="0" indent="0">
              <a:buFontTx/>
              <a:buNone/>
              <a:defRPr sz="2200">
                <a:solidFill>
                  <a:schemeClr val="tx1"/>
                </a:solidFill>
              </a:defRPr>
            </a:lvl1pPr>
          </a:lstStyle>
          <a:p>
            <a:pPr lvl="0"/>
            <a:r>
              <a:rPr lang="en-GB" noProof="0"/>
              <a:t>Text</a:t>
            </a:r>
          </a:p>
        </p:txBody>
      </p:sp>
    </p:spTree>
    <p:extLst>
      <p:ext uri="{BB962C8B-B14F-4D97-AF65-F5344CB8AC3E}">
        <p14:creationId xmlns:p14="http://schemas.microsoft.com/office/powerpoint/2010/main" val="3116552206"/>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gt; Chart">
    <p:spTree>
      <p:nvGrpSpPr>
        <p:cNvPr id="1" name=""/>
        <p:cNvGrpSpPr/>
        <p:nvPr/>
      </p:nvGrpSpPr>
      <p:grpSpPr>
        <a:xfrm>
          <a:off x="0" y="0"/>
          <a:ext cx="0" cy="0"/>
          <a:chOff x="0" y="0"/>
          <a:chExt cx="0" cy="0"/>
        </a:xfrm>
      </p:grpSpPr>
      <p:sp>
        <p:nvSpPr>
          <p:cNvPr id="5" name="Titelplatzhalter 3"/>
          <p:cNvSpPr>
            <a:spLocks noGrp="1"/>
          </p:cNvSpPr>
          <p:nvPr>
            <p:ph type="title"/>
          </p:nvPr>
        </p:nvSpPr>
        <p:spPr>
          <a:xfrm>
            <a:off x="-4761" y="111919"/>
            <a:ext cx="6596948" cy="514505"/>
          </a:xfrm>
          <a:prstGeom prst="rect">
            <a:avLst/>
          </a:prstGeom>
        </p:spPr>
        <p:txBody>
          <a:bodyPr vert="horz" lIns="91440" tIns="45720" rIns="91440" bIns="45720" rtlCol="0" anchor="ctr">
            <a:normAutofit/>
          </a:bodyPr>
          <a:lstStyle/>
          <a:p>
            <a:r>
              <a:rPr lang="en-GB" noProof="0"/>
              <a:t>Titelmasterformat</a:t>
            </a:r>
          </a:p>
        </p:txBody>
      </p:sp>
      <p:sp>
        <p:nvSpPr>
          <p:cNvPr id="4" name="Textplatzhalter 2"/>
          <p:cNvSpPr>
            <a:spLocks noGrp="1"/>
          </p:cNvSpPr>
          <p:nvPr>
            <p:ph type="body" sz="quarter" idx="10"/>
          </p:nvPr>
        </p:nvSpPr>
        <p:spPr>
          <a:xfrm>
            <a:off x="296235" y="964904"/>
            <a:ext cx="4102100" cy="3301410"/>
          </a:xfrm>
        </p:spPr>
        <p:txBody>
          <a:bodyPr wrap="square" lIns="0" tIns="0" rIns="0" bIns="0">
            <a:noAutofit/>
          </a:bodyPr>
          <a:lstStyle>
            <a:lvl1pPr marL="0" indent="0">
              <a:buFontTx/>
              <a:buNone/>
              <a:defRPr sz="2200">
                <a:solidFill>
                  <a:schemeClr val="tx1"/>
                </a:solidFill>
              </a:defRPr>
            </a:lvl1pPr>
          </a:lstStyle>
          <a:p>
            <a:pPr lvl="0"/>
            <a:r>
              <a:rPr lang="en-GB" noProof="0"/>
              <a:t>Text</a:t>
            </a:r>
          </a:p>
        </p:txBody>
      </p:sp>
      <p:sp>
        <p:nvSpPr>
          <p:cNvPr id="6" name="Diagrammplatzhalter 2"/>
          <p:cNvSpPr>
            <a:spLocks noGrp="1"/>
          </p:cNvSpPr>
          <p:nvPr>
            <p:ph type="chart" sz="quarter" idx="14"/>
          </p:nvPr>
        </p:nvSpPr>
        <p:spPr>
          <a:xfrm>
            <a:off x="4518837" y="964407"/>
            <a:ext cx="4330368" cy="3006854"/>
          </a:xfrm>
        </p:spPr>
        <p:txBody>
          <a:bodyPr/>
          <a:lstStyle/>
          <a:p>
            <a:endParaRPr lang="en-GB" noProof="0"/>
          </a:p>
        </p:txBody>
      </p:sp>
    </p:spTree>
    <p:extLst>
      <p:ext uri="{BB962C8B-B14F-4D97-AF65-F5344CB8AC3E}">
        <p14:creationId xmlns:p14="http://schemas.microsoft.com/office/powerpoint/2010/main" val="1419329614"/>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gt; Text">
    <p:spTree>
      <p:nvGrpSpPr>
        <p:cNvPr id="1" name=""/>
        <p:cNvGrpSpPr/>
        <p:nvPr/>
      </p:nvGrpSpPr>
      <p:grpSpPr>
        <a:xfrm>
          <a:off x="0" y="0"/>
          <a:ext cx="0" cy="0"/>
          <a:chOff x="0" y="0"/>
          <a:chExt cx="0" cy="0"/>
        </a:xfrm>
      </p:grpSpPr>
      <p:sp>
        <p:nvSpPr>
          <p:cNvPr id="23" name="Picture Placeholder 22"/>
          <p:cNvSpPr>
            <a:spLocks noGrp="1"/>
          </p:cNvSpPr>
          <p:nvPr>
            <p:ph type="pic" sz="quarter" idx="13"/>
          </p:nvPr>
        </p:nvSpPr>
        <p:spPr>
          <a:xfrm>
            <a:off x="300039" y="964904"/>
            <a:ext cx="4098296" cy="3285461"/>
          </a:xfrm>
          <a:prstGeom prst="rect">
            <a:avLst/>
          </a:prstGeom>
        </p:spPr>
        <p:txBody>
          <a:bodyPr>
            <a:normAutofit/>
          </a:bodyPr>
          <a:lstStyle>
            <a:lvl1pPr marL="0" indent="0">
              <a:buNone/>
              <a:defRPr sz="1300">
                <a:latin typeface="Raleway Light"/>
                <a:cs typeface="Raleway Light"/>
              </a:defRPr>
            </a:lvl1pPr>
          </a:lstStyle>
          <a:p>
            <a:endParaRPr lang="en-GB" noProof="0"/>
          </a:p>
        </p:txBody>
      </p:sp>
      <p:sp>
        <p:nvSpPr>
          <p:cNvPr id="5" name="Titelplatzhalter 3"/>
          <p:cNvSpPr>
            <a:spLocks noGrp="1"/>
          </p:cNvSpPr>
          <p:nvPr>
            <p:ph type="title"/>
          </p:nvPr>
        </p:nvSpPr>
        <p:spPr>
          <a:xfrm>
            <a:off x="-4761" y="111919"/>
            <a:ext cx="6596948" cy="514505"/>
          </a:xfrm>
          <a:prstGeom prst="rect">
            <a:avLst/>
          </a:prstGeom>
        </p:spPr>
        <p:txBody>
          <a:bodyPr vert="horz" lIns="91440" tIns="45720" rIns="91440" bIns="45720" rtlCol="0" anchor="ctr">
            <a:normAutofit/>
          </a:bodyPr>
          <a:lstStyle/>
          <a:p>
            <a:r>
              <a:rPr lang="en-GB" noProof="0"/>
              <a:t>Titelmasterformat</a:t>
            </a:r>
          </a:p>
        </p:txBody>
      </p:sp>
      <p:sp>
        <p:nvSpPr>
          <p:cNvPr id="4" name="Textplatzhalter 2"/>
          <p:cNvSpPr>
            <a:spLocks noGrp="1"/>
          </p:cNvSpPr>
          <p:nvPr>
            <p:ph type="body" sz="quarter" idx="10"/>
          </p:nvPr>
        </p:nvSpPr>
        <p:spPr>
          <a:xfrm>
            <a:off x="4508206" y="964905"/>
            <a:ext cx="4351633" cy="3030280"/>
          </a:xfrm>
        </p:spPr>
        <p:txBody>
          <a:bodyPr wrap="square" lIns="0" tIns="0" rIns="0" bIns="0">
            <a:noAutofit/>
          </a:bodyPr>
          <a:lstStyle>
            <a:lvl1pPr marL="0" indent="0">
              <a:buFontTx/>
              <a:buNone/>
              <a:defRPr sz="2200">
                <a:solidFill>
                  <a:schemeClr val="tx1"/>
                </a:solidFill>
              </a:defRPr>
            </a:lvl1pPr>
          </a:lstStyle>
          <a:p>
            <a:pPr lvl="0"/>
            <a:r>
              <a:rPr lang="en-GB" noProof="0"/>
              <a:t>Text</a:t>
            </a:r>
          </a:p>
        </p:txBody>
      </p:sp>
    </p:spTree>
    <p:extLst>
      <p:ext uri="{BB962C8B-B14F-4D97-AF65-F5344CB8AC3E}">
        <p14:creationId xmlns:p14="http://schemas.microsoft.com/office/powerpoint/2010/main" val="2074574441"/>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platzhalter 2"/>
          <p:cNvSpPr>
            <a:spLocks noGrp="1"/>
          </p:cNvSpPr>
          <p:nvPr>
            <p:ph type="body" idx="1"/>
          </p:nvPr>
        </p:nvSpPr>
        <p:spPr>
          <a:xfrm>
            <a:off x="299805" y="972460"/>
            <a:ext cx="8064216" cy="3038361"/>
          </a:xfrm>
          <a:prstGeom prst="rect">
            <a:avLst/>
          </a:prstGeom>
        </p:spPr>
        <p:txBody>
          <a:bodyPr vert="horz" lIns="217590" tIns="108794" rIns="217590" bIns="108794" rtlCol="0">
            <a:normAutofit/>
          </a:bodyPr>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55" name="Titelplatzhalter 3"/>
          <p:cNvSpPr>
            <a:spLocks noGrp="1"/>
          </p:cNvSpPr>
          <p:nvPr>
            <p:ph type="title"/>
          </p:nvPr>
        </p:nvSpPr>
        <p:spPr>
          <a:xfrm>
            <a:off x="-6888" y="111920"/>
            <a:ext cx="6588442" cy="514505"/>
          </a:xfrm>
          <a:prstGeom prst="rect">
            <a:avLst/>
          </a:prstGeom>
        </p:spPr>
        <p:txBody>
          <a:bodyPr vert="horz" lIns="91440" tIns="45720" rIns="91440" bIns="45720" rtlCol="0" anchor="ctr">
            <a:normAutofit/>
          </a:bodyPr>
          <a:lstStyle/>
          <a:p>
            <a:r>
              <a:rPr lang="en-GB" noProof="0"/>
              <a:t>Titelmasterformat</a:t>
            </a:r>
          </a:p>
        </p:txBody>
      </p:sp>
      <p:cxnSp>
        <p:nvCxnSpPr>
          <p:cNvPr id="5" name="Gerade Verbindung 4"/>
          <p:cNvCxnSpPr/>
          <p:nvPr userDrawn="1"/>
        </p:nvCxnSpPr>
        <p:spPr>
          <a:xfrm>
            <a:off x="-6889" y="4820977"/>
            <a:ext cx="5514993"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extBox 35"/>
          <p:cNvSpPr txBox="1"/>
          <p:nvPr userDrawn="1"/>
        </p:nvSpPr>
        <p:spPr>
          <a:xfrm>
            <a:off x="3635896" y="4684917"/>
            <a:ext cx="4287838" cy="246221"/>
          </a:xfrm>
          <a:prstGeom prst="rect">
            <a:avLst/>
          </a:prstGeom>
          <a:noFill/>
        </p:spPr>
        <p:txBody>
          <a:bodyPr wrap="square" rtlCol="0">
            <a:spAutoFit/>
          </a:bodyPr>
          <a:lstStyle/>
          <a:p>
            <a:pPr algn="r"/>
            <a:r>
              <a:rPr lang="en-GB" sz="1000" b="0" kern="1200" spc="50" baseline="0" noProof="0" dirty="0">
                <a:solidFill>
                  <a:schemeClr val="accent1"/>
                </a:solidFill>
                <a:latin typeface="Trebuchet MS" pitchFamily="34" charset="0"/>
                <a:cs typeface="Raleway"/>
              </a:rPr>
              <a:t>TAKING </a:t>
            </a:r>
            <a:r>
              <a:rPr lang="en-GB" sz="1000" b="1" kern="1200" spc="50" baseline="0" noProof="0" dirty="0">
                <a:solidFill>
                  <a:schemeClr val="accent1"/>
                </a:solidFill>
                <a:latin typeface="Trebuchet MS" pitchFamily="34" charset="0"/>
                <a:cs typeface="Raleway"/>
              </a:rPr>
              <a:t>COOPERATION</a:t>
            </a:r>
            <a:r>
              <a:rPr lang="en-GB" sz="1000" b="0" kern="1200" spc="50" baseline="0" noProof="0" dirty="0">
                <a:solidFill>
                  <a:schemeClr val="accent1"/>
                </a:solidFill>
                <a:latin typeface="Trebuchet MS" pitchFamily="34" charset="0"/>
                <a:cs typeface="Raleway"/>
              </a:rPr>
              <a:t> FORWARD</a:t>
            </a:r>
            <a:endParaRPr lang="en-GB" sz="1000" b="0" kern="1200" spc="50" baseline="0" noProof="0" dirty="0">
              <a:solidFill>
                <a:schemeClr val="accent1"/>
              </a:solidFill>
              <a:latin typeface="Trebuchet MS" pitchFamily="34" charset="0"/>
              <a:cs typeface="Lato Light"/>
            </a:endParaRPr>
          </a:p>
        </p:txBody>
      </p:sp>
      <p:pic>
        <p:nvPicPr>
          <p:cNvPr id="7" name="Picture 3" descr="\\ISTORAGE\-Print\MA27\Report_DOC\gfx.png"/>
          <p:cNvPicPr>
            <a:picLocks noChangeArrowheads="1"/>
          </p:cNvPicPr>
          <p:nvPr userDrawn="1"/>
        </p:nvPicPr>
        <p:blipFill>
          <a:blip r:embed="rId24" cstate="email">
            <a:extLst>
              <a:ext uri="{28A0092B-C50C-407E-A947-70E740481C1C}">
                <a14:useLocalDpi xmlns:a14="http://schemas.microsoft.com/office/drawing/2010/main" val="0"/>
              </a:ext>
            </a:extLst>
          </a:blip>
          <a:srcRect/>
          <a:stretch>
            <a:fillRect/>
          </a:stretch>
        </p:blipFill>
        <p:spPr bwMode="auto">
          <a:xfrm>
            <a:off x="8072277" y="4198081"/>
            <a:ext cx="860451" cy="893949"/>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27"/>
          <p:cNvSpPr txBox="1"/>
          <p:nvPr userDrawn="1"/>
        </p:nvSpPr>
        <p:spPr>
          <a:xfrm>
            <a:off x="8276806" y="4638769"/>
            <a:ext cx="640165" cy="338518"/>
          </a:xfrm>
          <a:prstGeom prst="rect">
            <a:avLst/>
          </a:prstGeom>
          <a:noFill/>
        </p:spPr>
        <p:txBody>
          <a:bodyPr wrap="none" lIns="182843" tIns="91422" rIns="182843" bIns="91422" rtlCol="0">
            <a:spAutoFit/>
          </a:bodyPr>
          <a:lstStyle/>
          <a:p>
            <a:pPr algn="ctr"/>
            <a:fld id="{260E2A6B-A809-4840-BF14-8648BC0BDF87}" type="slidenum">
              <a:rPr lang="en-GB" sz="1000" b="0" noProof="0" smtClean="0">
                <a:solidFill>
                  <a:schemeClr val="accent1"/>
                </a:solidFill>
                <a:latin typeface="Trebuchet MS" pitchFamily="34" charset="0"/>
                <a:cs typeface="Raleway Light"/>
              </a:rPr>
              <a:pPr algn="ctr"/>
              <a:t>‹#›</a:t>
            </a:fld>
            <a:endParaRPr lang="en-GB" sz="1000" b="0" noProof="0" dirty="0">
              <a:solidFill>
                <a:schemeClr val="accent1"/>
              </a:solidFill>
              <a:latin typeface="Trebuchet MS" pitchFamily="34" charset="0"/>
              <a:cs typeface="Raleway Light"/>
            </a:endParaRPr>
          </a:p>
        </p:txBody>
      </p:sp>
    </p:spTree>
    <p:extLst>
      <p:ext uri="{BB962C8B-B14F-4D97-AF65-F5344CB8AC3E}">
        <p14:creationId xmlns:p14="http://schemas.microsoft.com/office/powerpoint/2010/main" val="2581459685"/>
      </p:ext>
    </p:extLst>
  </p:cSld>
  <p:clrMap bg1="lt1" tx1="dk1" bg2="lt2" tx2="dk2" accent1="accent1" accent2="accent2" accent3="accent3" accent4="accent4" accent5="accent5" accent6="accent6" hlink="hlink" folHlink="folHlink"/>
  <p:sldLayoutIdLst>
    <p:sldLayoutId id="2147483826" r:id="rId1"/>
    <p:sldLayoutId id="2147483849" r:id="rId2"/>
    <p:sldLayoutId id="2147483859" r:id="rId3"/>
    <p:sldLayoutId id="2147483850" r:id="rId4"/>
    <p:sldLayoutId id="2147483861" r:id="rId5"/>
    <p:sldLayoutId id="2147483863" r:id="rId6"/>
    <p:sldLayoutId id="2147483847" r:id="rId7"/>
    <p:sldLayoutId id="2147483855" r:id="rId8"/>
    <p:sldLayoutId id="2147483854" r:id="rId9"/>
    <p:sldLayoutId id="2147483851" r:id="rId10"/>
    <p:sldLayoutId id="2147483852" r:id="rId11"/>
    <p:sldLayoutId id="2147483853" r:id="rId12"/>
    <p:sldLayoutId id="2147483864" r:id="rId13"/>
    <p:sldLayoutId id="2147483865" r:id="rId14"/>
    <p:sldLayoutId id="2147483866" r:id="rId15"/>
    <p:sldLayoutId id="2147483856" r:id="rId16"/>
    <p:sldLayoutId id="2147483860" r:id="rId17"/>
    <p:sldLayoutId id="2147483857" r:id="rId18"/>
    <p:sldLayoutId id="2147483858" r:id="rId19"/>
    <p:sldLayoutId id="2147483800" r:id="rId20"/>
    <p:sldLayoutId id="2147483862" r:id="rId21"/>
    <p:sldLayoutId id="2147483867" r:id="rId22"/>
  </p:sldLayoutIdLst>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hf hdr="0" ftr="0" dt="0"/>
  <p:txStyles>
    <p:titleStyle>
      <a:lvl1pPr marL="216000" algn="l" defTabSz="913878" rtl="0" eaLnBrk="1" latinLnBrk="0" hangingPunct="1">
        <a:spcBef>
          <a:spcPct val="0"/>
        </a:spcBef>
        <a:buNone/>
        <a:defRPr sz="2800" b="1" kern="1200" cap="all" normalizeH="0" baseline="0">
          <a:solidFill>
            <a:schemeClr val="accent3">
              <a:lumMod val="75000"/>
            </a:schemeClr>
          </a:solidFill>
          <a:latin typeface="Trebuchet MS" pitchFamily="34" charset="0"/>
          <a:ea typeface="+mj-ea"/>
          <a:cs typeface="+mj-cs"/>
        </a:defRPr>
      </a:lvl1pPr>
    </p:titleStyle>
    <p:bodyStyle>
      <a:lvl1pPr marL="342705" indent="-342705" algn="l" defTabSz="913878" rtl="0" eaLnBrk="1" latinLnBrk="0" hangingPunct="1">
        <a:spcBef>
          <a:spcPct val="20000"/>
        </a:spcBef>
        <a:buClr>
          <a:schemeClr val="accent1"/>
        </a:buClr>
        <a:buSzPct val="80000"/>
        <a:buFont typeface="Wingdings 2" pitchFamily="18" charset="2"/>
        <a:buChar char=""/>
        <a:defRPr sz="2400" kern="1200">
          <a:solidFill>
            <a:schemeClr val="accent1"/>
          </a:solidFill>
          <a:latin typeface="Trebuchet MS" pitchFamily="34" charset="0"/>
          <a:ea typeface="+mn-ea"/>
          <a:cs typeface="+mn-cs"/>
        </a:defRPr>
      </a:lvl1pPr>
      <a:lvl2pPr marL="742527" indent="-285588" algn="l" defTabSz="913878" rtl="0" eaLnBrk="1" latinLnBrk="0" hangingPunct="1">
        <a:spcBef>
          <a:spcPct val="20000"/>
        </a:spcBef>
        <a:buClr>
          <a:schemeClr val="accent1"/>
        </a:buClr>
        <a:buSzPct val="80000"/>
        <a:buFont typeface="Wingdings" pitchFamily="2" charset="2"/>
        <a:buChar char=""/>
        <a:defRPr sz="2000" kern="1200">
          <a:solidFill>
            <a:schemeClr val="accent6">
              <a:lumMod val="50000"/>
            </a:schemeClr>
          </a:solidFill>
          <a:latin typeface="Trebuchet MS" pitchFamily="34" charset="0"/>
          <a:ea typeface="+mn-ea"/>
          <a:cs typeface="+mn-cs"/>
        </a:defRPr>
      </a:lvl2pPr>
      <a:lvl3pPr marL="1142349" indent="-228470" algn="l" defTabSz="913878" rtl="0" eaLnBrk="1" latinLnBrk="0" hangingPunct="1">
        <a:spcBef>
          <a:spcPct val="20000"/>
        </a:spcBef>
        <a:buClr>
          <a:schemeClr val="accent1"/>
        </a:buClr>
        <a:buSzPct val="100000"/>
        <a:buFont typeface="Trebuchet MS" pitchFamily="34" charset="0"/>
        <a:buChar char="&gt;"/>
        <a:defRPr sz="1800" kern="1200">
          <a:solidFill>
            <a:schemeClr val="accent6">
              <a:lumMod val="50000"/>
            </a:schemeClr>
          </a:solidFill>
          <a:latin typeface="Trebuchet MS" pitchFamily="34" charset="0"/>
          <a:ea typeface="+mn-ea"/>
          <a:cs typeface="+mn-cs"/>
        </a:defRPr>
      </a:lvl3pPr>
      <a:lvl4pPr marL="1599288" indent="-228470" algn="l" defTabSz="913878" rtl="0" eaLnBrk="1" latinLnBrk="0" hangingPunct="1">
        <a:spcBef>
          <a:spcPct val="20000"/>
        </a:spcBef>
        <a:buClr>
          <a:schemeClr val="accent1"/>
        </a:buClr>
        <a:buFont typeface="Trebuchet MS" pitchFamily="34" charset="0"/>
        <a:buChar char="&gt;"/>
        <a:defRPr sz="1800" kern="1200">
          <a:solidFill>
            <a:schemeClr val="accent6">
              <a:lumMod val="50000"/>
            </a:schemeClr>
          </a:solidFill>
          <a:latin typeface="Trebuchet MS" pitchFamily="34" charset="0"/>
          <a:ea typeface="+mn-ea"/>
          <a:cs typeface="+mn-cs"/>
        </a:defRPr>
      </a:lvl4pPr>
      <a:lvl5pPr marL="2056227" indent="-228470" algn="l" defTabSz="913878" rtl="0" eaLnBrk="1" latinLnBrk="0" hangingPunct="1">
        <a:spcBef>
          <a:spcPct val="20000"/>
        </a:spcBef>
        <a:buClr>
          <a:schemeClr val="accent1"/>
        </a:buClr>
        <a:buFont typeface="Trebuchet MS" pitchFamily="34" charset="0"/>
        <a:buChar char="&gt;"/>
        <a:defRPr sz="1800" kern="1200">
          <a:solidFill>
            <a:schemeClr val="accent6">
              <a:lumMod val="50000"/>
            </a:schemeClr>
          </a:solidFill>
          <a:latin typeface="Trebuchet MS" pitchFamily="34" charset="0"/>
          <a:ea typeface="+mn-ea"/>
          <a:cs typeface="+mn-cs"/>
        </a:defRPr>
      </a:lvl5pPr>
      <a:lvl6pPr marL="2513167"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106"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047"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3986"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3878" rtl="0" eaLnBrk="1" latinLnBrk="0" hangingPunct="1">
        <a:defRPr sz="1800" kern="1200">
          <a:solidFill>
            <a:schemeClr val="tx1"/>
          </a:solidFill>
          <a:latin typeface="+mn-lt"/>
          <a:ea typeface="+mn-ea"/>
          <a:cs typeface="+mn-cs"/>
        </a:defRPr>
      </a:lvl1pPr>
      <a:lvl2pPr marL="456939" algn="l" defTabSz="913878" rtl="0" eaLnBrk="1" latinLnBrk="0" hangingPunct="1">
        <a:defRPr sz="1800" kern="1200">
          <a:solidFill>
            <a:schemeClr val="tx1"/>
          </a:solidFill>
          <a:latin typeface="+mn-lt"/>
          <a:ea typeface="+mn-ea"/>
          <a:cs typeface="+mn-cs"/>
        </a:defRPr>
      </a:lvl2pPr>
      <a:lvl3pPr marL="913878" algn="l" defTabSz="913878" rtl="0" eaLnBrk="1" latinLnBrk="0" hangingPunct="1">
        <a:defRPr sz="1800" kern="1200">
          <a:solidFill>
            <a:schemeClr val="tx1"/>
          </a:solidFill>
          <a:latin typeface="+mn-lt"/>
          <a:ea typeface="+mn-ea"/>
          <a:cs typeface="+mn-cs"/>
        </a:defRPr>
      </a:lvl3pPr>
      <a:lvl4pPr marL="1370817" algn="l" defTabSz="913878" rtl="0" eaLnBrk="1" latinLnBrk="0" hangingPunct="1">
        <a:defRPr sz="1800" kern="1200">
          <a:solidFill>
            <a:schemeClr val="tx1"/>
          </a:solidFill>
          <a:latin typeface="+mn-lt"/>
          <a:ea typeface="+mn-ea"/>
          <a:cs typeface="+mn-cs"/>
        </a:defRPr>
      </a:lvl4pPr>
      <a:lvl5pPr marL="1827758" algn="l" defTabSz="913878" rtl="0" eaLnBrk="1" latinLnBrk="0" hangingPunct="1">
        <a:defRPr sz="1800" kern="1200">
          <a:solidFill>
            <a:schemeClr val="tx1"/>
          </a:solidFill>
          <a:latin typeface="+mn-lt"/>
          <a:ea typeface="+mn-ea"/>
          <a:cs typeface="+mn-cs"/>
        </a:defRPr>
      </a:lvl5pPr>
      <a:lvl6pPr marL="2284698" algn="l" defTabSz="913878" rtl="0" eaLnBrk="1" latinLnBrk="0" hangingPunct="1">
        <a:defRPr sz="1800" kern="1200">
          <a:solidFill>
            <a:schemeClr val="tx1"/>
          </a:solidFill>
          <a:latin typeface="+mn-lt"/>
          <a:ea typeface="+mn-ea"/>
          <a:cs typeface="+mn-cs"/>
        </a:defRPr>
      </a:lvl6pPr>
      <a:lvl7pPr marL="2741637" algn="l" defTabSz="913878" rtl="0" eaLnBrk="1" latinLnBrk="0" hangingPunct="1">
        <a:defRPr sz="1800" kern="1200">
          <a:solidFill>
            <a:schemeClr val="tx1"/>
          </a:solidFill>
          <a:latin typeface="+mn-lt"/>
          <a:ea typeface="+mn-ea"/>
          <a:cs typeface="+mn-cs"/>
        </a:defRPr>
      </a:lvl7pPr>
      <a:lvl8pPr marL="3198576" algn="l" defTabSz="913878" rtl="0" eaLnBrk="1" latinLnBrk="0" hangingPunct="1">
        <a:defRPr sz="1800" kern="1200">
          <a:solidFill>
            <a:schemeClr val="tx1"/>
          </a:solidFill>
          <a:latin typeface="+mn-lt"/>
          <a:ea typeface="+mn-ea"/>
          <a:cs typeface="+mn-cs"/>
        </a:defRPr>
      </a:lvl8pPr>
      <a:lvl9pPr marL="3655515" algn="l" defTabSz="9138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7.png"/><Relationship Id="rId11" Type="http://schemas.openxmlformats.org/officeDocument/2006/relationships/image" Target="../media/image10.jpg"/><Relationship Id="rId5" Type="http://schemas.openxmlformats.org/officeDocument/2006/relationships/image" Target="../media/image6.png"/><Relationship Id="rId10" Type="http://schemas.openxmlformats.org/officeDocument/2006/relationships/hyperlink" Target="https://creativecommons.org/licenses/by-sa/3.0/" TargetMode="External"/><Relationship Id="rId4" Type="http://schemas.openxmlformats.org/officeDocument/2006/relationships/image" Target="../media/image5.png"/><Relationship Id="rId9" Type="http://schemas.openxmlformats.org/officeDocument/2006/relationships/hyperlink" Target="http://www.picpedia.org/highway-signs/g/goal.ht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12.jpg"/></Relationships>
</file>

<file path=ppt/slides/_rels/slide4.xml.rels><?xml version="1.0" encoding="UTF-8" standalone="yes"?>
<Relationships xmlns="http://schemas.openxmlformats.org/package/2006/relationships"><Relationship Id="rId8" Type="http://schemas.openxmlformats.org/officeDocument/2006/relationships/hyperlink" Target="mailto:piotr.pawelec@innoenergy.com" TargetMode="External"/><Relationship Id="rId13" Type="http://schemas.openxmlformats.org/officeDocument/2006/relationships/image" Target="../media/image15.png"/><Relationship Id="rId3" Type="http://schemas.openxmlformats.org/officeDocument/2006/relationships/hyperlink" Target="http://interreg-central.eu/Content.Node/InNow.html" TargetMode="External"/><Relationship Id="rId7" Type="http://schemas.openxmlformats.org/officeDocument/2006/relationships/hyperlink" Target="mailto:innow@innoenergy.com" TargetMode="External"/><Relationship Id="rId12" Type="http://schemas.openxmlformats.org/officeDocument/2006/relationships/image" Target="../media/image14.svg"/><Relationship Id="rId17" Type="http://schemas.openxmlformats.org/officeDocument/2006/relationships/hyperlink" Target="https://creativecommons.org/licenses/by-sa/3.0/" TargetMode="External"/><Relationship Id="rId2" Type="http://schemas.openxmlformats.org/officeDocument/2006/relationships/image" Target="../media/image12.jpg"/><Relationship Id="rId16" Type="http://schemas.openxmlformats.org/officeDocument/2006/relationships/hyperlink" Target="https://en.wiktionary.org/wiki/thank_you" TargetMode="External"/><Relationship Id="rId1" Type="http://schemas.openxmlformats.org/officeDocument/2006/relationships/slideLayout" Target="../slideLayouts/slideLayout10.xml"/><Relationship Id="rId6" Type="http://schemas.openxmlformats.org/officeDocument/2006/relationships/hyperlink" Target="https://www.linkedin.com/company/innow-interreg-central-eu/" TargetMode="External"/><Relationship Id="rId11" Type="http://schemas.openxmlformats.org/officeDocument/2006/relationships/image" Target="../media/image13.png"/><Relationship Id="rId5" Type="http://schemas.openxmlformats.org/officeDocument/2006/relationships/hyperlink" Target="https://twitter.com/InNow_Interreg" TargetMode="External"/><Relationship Id="rId15" Type="http://schemas.openxmlformats.org/officeDocument/2006/relationships/image" Target="../media/image17.jpg"/><Relationship Id="rId10" Type="http://schemas.openxmlformats.org/officeDocument/2006/relationships/hyperlink" Target="mailto:katarzyna.machowska@innoenergy.com" TargetMode="External"/><Relationship Id="rId4" Type="http://schemas.openxmlformats.org/officeDocument/2006/relationships/hyperlink" Target="https://www.facebook.com/InNow.Interreg/" TargetMode="External"/><Relationship Id="rId9" Type="http://schemas.openxmlformats.org/officeDocument/2006/relationships/hyperlink" Target="mailto:veronika.cegielski@innoenergy.com" TargetMode="External"/><Relationship Id="rId14" Type="http://schemas.openxmlformats.org/officeDocument/2006/relationships/image" Target="../media/image1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2"/>
          </p:nvPr>
        </p:nvSpPr>
        <p:spPr/>
        <p:txBody>
          <a:bodyPr/>
          <a:lstStyle/>
          <a:p>
            <a:r>
              <a:rPr lang="de-AT" dirty="0" err="1"/>
              <a:t>Energy</a:t>
            </a:r>
            <a:r>
              <a:rPr lang="de-AT" dirty="0"/>
              <a:t> </a:t>
            </a:r>
            <a:r>
              <a:rPr lang="de-AT" dirty="0" err="1"/>
              <a:t>roundtable</a:t>
            </a:r>
            <a:endParaRPr lang="de-AT" dirty="0"/>
          </a:p>
          <a:p>
            <a:r>
              <a:rPr lang="de-AT" dirty="0"/>
              <a:t>06 May 2021</a:t>
            </a:r>
          </a:p>
        </p:txBody>
      </p:sp>
      <p:sp>
        <p:nvSpPr>
          <p:cNvPr id="4" name="Textplatzhalter 3"/>
          <p:cNvSpPr>
            <a:spLocks noGrp="1"/>
          </p:cNvSpPr>
          <p:nvPr>
            <p:ph type="body" sz="quarter" idx="13"/>
          </p:nvPr>
        </p:nvSpPr>
        <p:spPr/>
        <p:txBody>
          <a:bodyPr/>
          <a:lstStyle/>
          <a:p>
            <a:r>
              <a:rPr lang="pl-PL" dirty="0"/>
              <a:t>Project CE1312 </a:t>
            </a:r>
            <a:r>
              <a:rPr lang="pl-PL" dirty="0" err="1"/>
              <a:t>InNow</a:t>
            </a:r>
            <a:endParaRPr lang="de-AT" dirty="0"/>
          </a:p>
        </p:txBody>
      </p:sp>
      <p:sp>
        <p:nvSpPr>
          <p:cNvPr id="5" name="Textplatzhalter 4"/>
          <p:cNvSpPr>
            <a:spLocks noGrp="1"/>
          </p:cNvSpPr>
          <p:nvPr>
            <p:ph type="body" sz="quarter" idx="14"/>
          </p:nvPr>
        </p:nvSpPr>
        <p:spPr/>
        <p:txBody>
          <a:bodyPr/>
          <a:lstStyle/>
          <a:p>
            <a:r>
              <a:rPr lang="pl-PL" dirty="0"/>
              <a:t>Piotr Pawelec</a:t>
            </a:r>
            <a:endParaRPr lang="de-AT" dirty="0"/>
          </a:p>
        </p:txBody>
      </p:sp>
    </p:spTree>
    <p:extLst>
      <p:ext uri="{BB962C8B-B14F-4D97-AF65-F5344CB8AC3E}">
        <p14:creationId xmlns:p14="http://schemas.microsoft.com/office/powerpoint/2010/main" val="8436897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6BA09E-3AEE-434F-B5A7-A367BE93D69A}"/>
              </a:ext>
            </a:extLst>
          </p:cNvPr>
          <p:cNvSpPr>
            <a:spLocks noGrp="1"/>
          </p:cNvSpPr>
          <p:nvPr>
            <p:ph type="title"/>
          </p:nvPr>
        </p:nvSpPr>
        <p:spPr/>
        <p:txBody>
          <a:bodyPr>
            <a:normAutofit fontScale="90000"/>
          </a:bodyPr>
          <a:lstStyle/>
          <a:p>
            <a:r>
              <a:rPr lang="pl-PL" dirty="0" err="1"/>
              <a:t>Innovation</a:t>
            </a:r>
            <a:r>
              <a:rPr lang="pl-PL" dirty="0"/>
              <a:t> Support </a:t>
            </a:r>
            <a:r>
              <a:rPr lang="pl-PL" dirty="0" err="1"/>
              <a:t>Package</a:t>
            </a:r>
            <a:br>
              <a:rPr lang="pl-PL" dirty="0"/>
            </a:br>
            <a:endParaRPr lang="pl-PL" dirty="0"/>
          </a:p>
        </p:txBody>
      </p:sp>
      <p:sp>
        <p:nvSpPr>
          <p:cNvPr id="4" name="Symbol zastępczy tekstu 3">
            <a:extLst>
              <a:ext uri="{FF2B5EF4-FFF2-40B4-BE49-F238E27FC236}">
                <a16:creationId xmlns:a16="http://schemas.microsoft.com/office/drawing/2014/main" id="{C24E12FA-CE30-4956-AA95-D6E46A131836}"/>
              </a:ext>
            </a:extLst>
          </p:cNvPr>
          <p:cNvSpPr>
            <a:spLocks noGrp="1"/>
          </p:cNvSpPr>
          <p:nvPr>
            <p:ph type="body" sz="quarter" idx="13"/>
          </p:nvPr>
        </p:nvSpPr>
        <p:spPr>
          <a:xfrm>
            <a:off x="296864" y="499257"/>
            <a:ext cx="3682953" cy="563043"/>
          </a:xfrm>
        </p:spPr>
        <p:txBody>
          <a:bodyPr/>
          <a:lstStyle/>
          <a:p>
            <a:r>
              <a:rPr lang="pl-PL" b="1" dirty="0" err="1"/>
              <a:t>Large</a:t>
            </a:r>
            <a:r>
              <a:rPr lang="pl-PL" b="1" dirty="0"/>
              <a:t> </a:t>
            </a:r>
            <a:r>
              <a:rPr lang="pl-PL" b="1" dirty="0" err="1"/>
              <a:t>companies</a:t>
            </a:r>
            <a:endParaRPr lang="pl-PL" b="1" dirty="0"/>
          </a:p>
          <a:p>
            <a:endParaRPr lang="pl-PL" dirty="0"/>
          </a:p>
        </p:txBody>
      </p:sp>
      <p:pic>
        <p:nvPicPr>
          <p:cNvPr id="6" name="Obraz 5">
            <a:extLst>
              <a:ext uri="{FF2B5EF4-FFF2-40B4-BE49-F238E27FC236}">
                <a16:creationId xmlns:a16="http://schemas.microsoft.com/office/drawing/2014/main" id="{0D920740-8E0C-4707-9C53-28EFD7BF42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666" y="2120198"/>
            <a:ext cx="2086951" cy="521737"/>
          </a:xfrm>
          <a:prstGeom prst="rect">
            <a:avLst/>
          </a:prstGeom>
        </p:spPr>
      </p:pic>
      <p:pic>
        <p:nvPicPr>
          <p:cNvPr id="1026" name="Picture 2">
            <a:extLst>
              <a:ext uri="{FF2B5EF4-FFF2-40B4-BE49-F238E27FC236}">
                <a16:creationId xmlns:a16="http://schemas.microsoft.com/office/drawing/2014/main" id="{33EE76FB-A268-43EF-AD6D-125BA7842EF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641" y="2714627"/>
            <a:ext cx="15240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FFB85431-16D2-418C-BD19-982CA93ECF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0166" y="3400427"/>
            <a:ext cx="15240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C2BFB24-CD3F-48D9-B6D3-3A7AC6ADF6F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10728" y="1578196"/>
            <a:ext cx="1905000" cy="44767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FAF0AC90-F9A9-4CB2-A351-992EE0CB423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4641" y="1069492"/>
            <a:ext cx="1905000" cy="361950"/>
          </a:xfrm>
          <a:prstGeom prst="rect">
            <a:avLst/>
          </a:prstGeom>
          <a:noFill/>
          <a:extLst>
            <a:ext uri="{909E8E84-426E-40DD-AFC4-6F175D3DCCD1}">
              <a14:hiddenFill xmlns:a14="http://schemas.microsoft.com/office/drawing/2010/main">
                <a:solidFill>
                  <a:srgbClr val="FFFFFF"/>
                </a:solidFill>
              </a14:hiddenFill>
            </a:ext>
          </a:extLst>
        </p:spPr>
      </p:pic>
      <p:sp>
        <p:nvSpPr>
          <p:cNvPr id="11" name="Symbol zastępczy tekstu 3">
            <a:extLst>
              <a:ext uri="{FF2B5EF4-FFF2-40B4-BE49-F238E27FC236}">
                <a16:creationId xmlns:a16="http://schemas.microsoft.com/office/drawing/2014/main" id="{667DFD37-93A3-46F3-96C0-EF1864B753DE}"/>
              </a:ext>
            </a:extLst>
          </p:cNvPr>
          <p:cNvSpPr txBox="1">
            <a:spLocks/>
          </p:cNvSpPr>
          <p:nvPr/>
        </p:nvSpPr>
        <p:spPr>
          <a:xfrm>
            <a:off x="4694726" y="539266"/>
            <a:ext cx="3794921" cy="563043"/>
          </a:xfrm>
          <a:prstGeom prst="rect">
            <a:avLst/>
          </a:prstGeom>
        </p:spPr>
        <p:txBody>
          <a:bodyPr vert="horz" wrap="square" lIns="0" tIns="0" rIns="0" bIns="0" rtlCol="0">
            <a:noAutofit/>
          </a:bodyPr>
          <a:lstStyle>
            <a:lvl1pPr marL="0" indent="0" algn="l" defTabSz="913878" rtl="0" eaLnBrk="1" latinLnBrk="0" hangingPunct="1">
              <a:lnSpc>
                <a:spcPts val="2500"/>
              </a:lnSpc>
              <a:spcBef>
                <a:spcPct val="20000"/>
              </a:spcBef>
              <a:buClr>
                <a:schemeClr val="accent1"/>
              </a:buClr>
              <a:buSzPct val="80000"/>
              <a:buFontTx/>
              <a:buNone/>
              <a:defRPr sz="2800" kern="1200">
                <a:solidFill>
                  <a:schemeClr val="accent1"/>
                </a:solidFill>
                <a:latin typeface="Trebuchet MS" pitchFamily="34" charset="0"/>
                <a:ea typeface="+mn-ea"/>
                <a:cs typeface="+mn-cs"/>
              </a:defRPr>
            </a:lvl1pPr>
            <a:lvl2pPr marL="742527" indent="-285588" algn="l" defTabSz="913878" rtl="0" eaLnBrk="1" latinLnBrk="0" hangingPunct="1">
              <a:spcBef>
                <a:spcPct val="20000"/>
              </a:spcBef>
              <a:buClr>
                <a:schemeClr val="accent1"/>
              </a:buClr>
              <a:buSzPct val="80000"/>
              <a:buFont typeface="Wingdings" pitchFamily="2" charset="2"/>
              <a:buChar char=""/>
              <a:defRPr sz="2000" kern="1200">
                <a:solidFill>
                  <a:schemeClr val="accent6">
                    <a:lumMod val="50000"/>
                  </a:schemeClr>
                </a:solidFill>
                <a:latin typeface="Trebuchet MS" pitchFamily="34" charset="0"/>
                <a:ea typeface="+mn-ea"/>
                <a:cs typeface="+mn-cs"/>
              </a:defRPr>
            </a:lvl2pPr>
            <a:lvl3pPr marL="1142349" indent="-228470" algn="l" defTabSz="913878" rtl="0" eaLnBrk="1" latinLnBrk="0" hangingPunct="1">
              <a:spcBef>
                <a:spcPct val="20000"/>
              </a:spcBef>
              <a:buClr>
                <a:schemeClr val="accent1"/>
              </a:buClr>
              <a:buSzPct val="100000"/>
              <a:buFont typeface="Trebuchet MS" pitchFamily="34" charset="0"/>
              <a:buChar char="&gt;"/>
              <a:defRPr sz="1800" kern="1200">
                <a:solidFill>
                  <a:schemeClr val="accent6">
                    <a:lumMod val="50000"/>
                  </a:schemeClr>
                </a:solidFill>
                <a:latin typeface="Trebuchet MS" pitchFamily="34" charset="0"/>
                <a:ea typeface="+mn-ea"/>
                <a:cs typeface="+mn-cs"/>
              </a:defRPr>
            </a:lvl3pPr>
            <a:lvl4pPr marL="1599288" indent="-228470" algn="l" defTabSz="913878" rtl="0" eaLnBrk="1" latinLnBrk="0" hangingPunct="1">
              <a:spcBef>
                <a:spcPct val="20000"/>
              </a:spcBef>
              <a:buClr>
                <a:schemeClr val="accent1"/>
              </a:buClr>
              <a:buFont typeface="Trebuchet MS" pitchFamily="34" charset="0"/>
              <a:buChar char="&gt;"/>
              <a:defRPr sz="1800" kern="1200">
                <a:solidFill>
                  <a:schemeClr val="accent6">
                    <a:lumMod val="50000"/>
                  </a:schemeClr>
                </a:solidFill>
                <a:latin typeface="Trebuchet MS" pitchFamily="34" charset="0"/>
                <a:ea typeface="+mn-ea"/>
                <a:cs typeface="+mn-cs"/>
              </a:defRPr>
            </a:lvl4pPr>
            <a:lvl5pPr marL="2056227" indent="-228470" algn="l" defTabSz="913878" rtl="0" eaLnBrk="1" latinLnBrk="0" hangingPunct="1">
              <a:spcBef>
                <a:spcPct val="20000"/>
              </a:spcBef>
              <a:buClr>
                <a:schemeClr val="accent1"/>
              </a:buClr>
              <a:buFont typeface="Trebuchet MS" pitchFamily="34" charset="0"/>
              <a:buChar char="&gt;"/>
              <a:defRPr sz="1800" kern="1200">
                <a:solidFill>
                  <a:schemeClr val="accent6">
                    <a:lumMod val="50000"/>
                  </a:schemeClr>
                </a:solidFill>
                <a:latin typeface="Trebuchet MS" pitchFamily="34" charset="0"/>
                <a:ea typeface="+mn-ea"/>
                <a:cs typeface="+mn-cs"/>
              </a:defRPr>
            </a:lvl5pPr>
            <a:lvl6pPr marL="2513167"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106"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047"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3986"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pl-PL" b="1" dirty="0"/>
              <a:t>The </a:t>
            </a:r>
            <a:r>
              <a:rPr lang="pl-PL" b="1" dirty="0" err="1"/>
              <a:t>goal</a:t>
            </a:r>
            <a:endParaRPr lang="pl-PL" b="1" dirty="0"/>
          </a:p>
          <a:p>
            <a:endParaRPr lang="pl-PL" dirty="0"/>
          </a:p>
        </p:txBody>
      </p:sp>
      <p:sp>
        <p:nvSpPr>
          <p:cNvPr id="7" name="pole tekstowe 6">
            <a:extLst>
              <a:ext uri="{FF2B5EF4-FFF2-40B4-BE49-F238E27FC236}">
                <a16:creationId xmlns:a16="http://schemas.microsoft.com/office/drawing/2014/main" id="{6F48214B-E556-4169-A7C7-144C19DA4A19}"/>
              </a:ext>
            </a:extLst>
          </p:cNvPr>
          <p:cNvSpPr txBox="1"/>
          <p:nvPr/>
        </p:nvSpPr>
        <p:spPr>
          <a:xfrm>
            <a:off x="4638405" y="895070"/>
            <a:ext cx="3671911" cy="1770315"/>
          </a:xfrm>
          <a:prstGeom prst="rect">
            <a:avLst/>
          </a:prstGeom>
          <a:noFill/>
        </p:spPr>
        <p:txBody>
          <a:bodyPr wrap="square" lIns="76794" tIns="38397" rIns="76794" bIns="38397" rtlCol="0">
            <a:spAutoFit/>
          </a:bodyPr>
          <a:lstStyle/>
          <a:p>
            <a:r>
              <a:rPr lang="pl-PL" sz="2200" dirty="0">
                <a:solidFill>
                  <a:schemeClr val="accent1"/>
                </a:solidFill>
                <a:latin typeface="Trebuchet MS" pitchFamily="34" charset="0"/>
                <a:cs typeface="Raleway"/>
              </a:rPr>
              <a:t>To </a:t>
            </a:r>
            <a:r>
              <a:rPr lang="pl-PL" sz="2200" dirty="0" err="1">
                <a:solidFill>
                  <a:schemeClr val="accent1"/>
                </a:solidFill>
                <a:latin typeface="Trebuchet MS" pitchFamily="34" charset="0"/>
                <a:cs typeface="Raleway"/>
              </a:rPr>
              <a:t>understand</a:t>
            </a:r>
            <a:r>
              <a:rPr lang="pl-PL" sz="2200" dirty="0">
                <a:solidFill>
                  <a:schemeClr val="accent1"/>
                </a:solidFill>
                <a:latin typeface="Trebuchet MS" pitchFamily="34" charset="0"/>
                <a:cs typeface="Raleway"/>
              </a:rPr>
              <a:t> </a:t>
            </a:r>
            <a:r>
              <a:rPr lang="pl-PL" sz="2200" dirty="0" err="1">
                <a:solidFill>
                  <a:schemeClr val="accent1"/>
                </a:solidFill>
                <a:latin typeface="Trebuchet MS" pitchFamily="34" charset="0"/>
                <a:cs typeface="Raleway"/>
              </a:rPr>
              <a:t>large</a:t>
            </a:r>
            <a:r>
              <a:rPr lang="pl-PL" sz="2200" dirty="0">
                <a:solidFill>
                  <a:schemeClr val="accent1"/>
                </a:solidFill>
                <a:latin typeface="Trebuchet MS" pitchFamily="34" charset="0"/>
                <a:cs typeface="Raleway"/>
              </a:rPr>
              <a:t> </a:t>
            </a:r>
            <a:r>
              <a:rPr lang="pl-PL" sz="2200" dirty="0" err="1">
                <a:solidFill>
                  <a:schemeClr val="accent1"/>
                </a:solidFill>
                <a:latin typeface="Trebuchet MS" pitchFamily="34" charset="0"/>
                <a:cs typeface="Raleway"/>
              </a:rPr>
              <a:t>companies</a:t>
            </a:r>
            <a:r>
              <a:rPr lang="pl-PL" sz="2200" dirty="0">
                <a:solidFill>
                  <a:schemeClr val="accent1"/>
                </a:solidFill>
                <a:latin typeface="Trebuchet MS" pitchFamily="34" charset="0"/>
                <a:cs typeface="Raleway"/>
              </a:rPr>
              <a:t> </a:t>
            </a:r>
            <a:r>
              <a:rPr lang="pl-PL" sz="2200" dirty="0" err="1">
                <a:solidFill>
                  <a:schemeClr val="accent1"/>
                </a:solidFill>
                <a:latin typeface="Trebuchet MS" pitchFamily="34" charset="0"/>
                <a:cs typeface="Raleway"/>
              </a:rPr>
              <a:t>innovation</a:t>
            </a:r>
            <a:r>
              <a:rPr lang="pl-PL" sz="2200" dirty="0">
                <a:solidFill>
                  <a:schemeClr val="accent1"/>
                </a:solidFill>
                <a:latin typeface="Trebuchet MS" pitchFamily="34" charset="0"/>
                <a:cs typeface="Raleway"/>
              </a:rPr>
              <a:t> </a:t>
            </a:r>
            <a:r>
              <a:rPr lang="pl-PL" sz="2200" dirty="0" err="1">
                <a:solidFill>
                  <a:schemeClr val="accent1"/>
                </a:solidFill>
                <a:latin typeface="Trebuchet MS" pitchFamily="34" charset="0"/>
                <a:cs typeface="Raleway"/>
              </a:rPr>
              <a:t>needs</a:t>
            </a:r>
            <a:r>
              <a:rPr lang="pl-PL" sz="2200" dirty="0">
                <a:solidFill>
                  <a:schemeClr val="accent1"/>
                </a:solidFill>
                <a:latin typeface="Trebuchet MS" pitchFamily="34" charset="0"/>
                <a:cs typeface="Raleway"/>
              </a:rPr>
              <a:t> in </a:t>
            </a:r>
            <a:r>
              <a:rPr lang="pl-PL" sz="2200" dirty="0" err="1">
                <a:solidFill>
                  <a:schemeClr val="accent1"/>
                </a:solidFill>
                <a:latin typeface="Trebuchet MS" pitchFamily="34" charset="0"/>
                <a:cs typeface="Raleway"/>
              </a:rPr>
              <a:t>cleantech</a:t>
            </a:r>
            <a:r>
              <a:rPr lang="pl-PL" sz="2200" dirty="0">
                <a:solidFill>
                  <a:schemeClr val="accent1"/>
                </a:solidFill>
                <a:latin typeface="Trebuchet MS" pitchFamily="34" charset="0"/>
                <a:cs typeface="Raleway"/>
              </a:rPr>
              <a:t> and </a:t>
            </a:r>
            <a:r>
              <a:rPr lang="pl-PL" sz="2200" dirty="0" err="1">
                <a:solidFill>
                  <a:schemeClr val="accent1"/>
                </a:solidFill>
                <a:latin typeface="Trebuchet MS" pitchFamily="34" charset="0"/>
                <a:cs typeface="Raleway"/>
              </a:rPr>
              <a:t>their</a:t>
            </a:r>
            <a:r>
              <a:rPr lang="pl-PL" sz="2200" dirty="0">
                <a:solidFill>
                  <a:schemeClr val="accent1"/>
                </a:solidFill>
                <a:latin typeface="Trebuchet MS" pitchFamily="34" charset="0"/>
                <a:cs typeface="Raleway"/>
              </a:rPr>
              <a:t> </a:t>
            </a:r>
            <a:r>
              <a:rPr lang="pl-PL" sz="2200" dirty="0" err="1">
                <a:solidFill>
                  <a:schemeClr val="accent1"/>
                </a:solidFill>
                <a:latin typeface="Trebuchet MS" pitchFamily="34" charset="0"/>
                <a:cs typeface="Raleway"/>
              </a:rPr>
              <a:t>problems</a:t>
            </a:r>
            <a:r>
              <a:rPr lang="pl-PL" sz="2200" dirty="0">
                <a:solidFill>
                  <a:schemeClr val="accent1"/>
                </a:solidFill>
                <a:latin typeface="Trebuchet MS" pitchFamily="34" charset="0"/>
                <a:cs typeface="Raleway"/>
              </a:rPr>
              <a:t> with </a:t>
            </a:r>
            <a:r>
              <a:rPr lang="pl-PL" sz="2200" dirty="0" err="1">
                <a:solidFill>
                  <a:schemeClr val="accent1"/>
                </a:solidFill>
                <a:latin typeface="Trebuchet MS" pitchFamily="34" charset="0"/>
                <a:cs typeface="Raleway"/>
              </a:rPr>
              <a:t>finding</a:t>
            </a:r>
            <a:r>
              <a:rPr lang="pl-PL" sz="2200" dirty="0">
                <a:solidFill>
                  <a:schemeClr val="accent1"/>
                </a:solidFill>
                <a:latin typeface="Trebuchet MS" pitchFamily="34" charset="0"/>
                <a:cs typeface="Raleway"/>
              </a:rPr>
              <a:t> </a:t>
            </a:r>
            <a:r>
              <a:rPr lang="pl-PL" sz="2200" dirty="0" err="1">
                <a:solidFill>
                  <a:schemeClr val="accent1"/>
                </a:solidFill>
                <a:latin typeface="Trebuchet MS" pitchFamily="34" charset="0"/>
                <a:cs typeface="Raleway"/>
              </a:rPr>
              <a:t>solutions</a:t>
            </a:r>
            <a:endParaRPr lang="pl-PL" sz="2200" dirty="0">
              <a:solidFill>
                <a:schemeClr val="accent1"/>
              </a:solidFill>
              <a:latin typeface="Trebuchet MS" pitchFamily="34" charset="0"/>
              <a:cs typeface="Raleway"/>
            </a:endParaRPr>
          </a:p>
        </p:txBody>
      </p:sp>
      <p:sp>
        <p:nvSpPr>
          <p:cNvPr id="13" name="Symbol zastępczy tekstu 3">
            <a:extLst>
              <a:ext uri="{FF2B5EF4-FFF2-40B4-BE49-F238E27FC236}">
                <a16:creationId xmlns:a16="http://schemas.microsoft.com/office/drawing/2014/main" id="{4EBBAF3A-2449-4FDF-8D52-0D1190567789}"/>
              </a:ext>
            </a:extLst>
          </p:cNvPr>
          <p:cNvSpPr txBox="1">
            <a:spLocks/>
          </p:cNvSpPr>
          <p:nvPr/>
        </p:nvSpPr>
        <p:spPr>
          <a:xfrm>
            <a:off x="4728913" y="3118905"/>
            <a:ext cx="3794921" cy="563043"/>
          </a:xfrm>
          <a:prstGeom prst="rect">
            <a:avLst/>
          </a:prstGeom>
        </p:spPr>
        <p:txBody>
          <a:bodyPr vert="horz" wrap="square" lIns="0" tIns="0" rIns="0" bIns="0" rtlCol="0">
            <a:noAutofit/>
          </a:bodyPr>
          <a:lstStyle>
            <a:lvl1pPr marL="0" indent="0" algn="l" defTabSz="913878" rtl="0" eaLnBrk="1" latinLnBrk="0" hangingPunct="1">
              <a:lnSpc>
                <a:spcPts val="2500"/>
              </a:lnSpc>
              <a:spcBef>
                <a:spcPct val="20000"/>
              </a:spcBef>
              <a:buClr>
                <a:schemeClr val="accent1"/>
              </a:buClr>
              <a:buSzPct val="80000"/>
              <a:buFontTx/>
              <a:buNone/>
              <a:defRPr sz="2800" kern="1200">
                <a:solidFill>
                  <a:schemeClr val="accent1"/>
                </a:solidFill>
                <a:latin typeface="Trebuchet MS" pitchFamily="34" charset="0"/>
                <a:ea typeface="+mn-ea"/>
                <a:cs typeface="+mn-cs"/>
              </a:defRPr>
            </a:lvl1pPr>
            <a:lvl2pPr marL="742527" indent="-285588" algn="l" defTabSz="913878" rtl="0" eaLnBrk="1" latinLnBrk="0" hangingPunct="1">
              <a:spcBef>
                <a:spcPct val="20000"/>
              </a:spcBef>
              <a:buClr>
                <a:schemeClr val="accent1"/>
              </a:buClr>
              <a:buSzPct val="80000"/>
              <a:buFont typeface="Wingdings" pitchFamily="2" charset="2"/>
              <a:buChar char=""/>
              <a:defRPr sz="2000" kern="1200">
                <a:solidFill>
                  <a:schemeClr val="accent6">
                    <a:lumMod val="50000"/>
                  </a:schemeClr>
                </a:solidFill>
                <a:latin typeface="Trebuchet MS" pitchFamily="34" charset="0"/>
                <a:ea typeface="+mn-ea"/>
                <a:cs typeface="+mn-cs"/>
              </a:defRPr>
            </a:lvl2pPr>
            <a:lvl3pPr marL="1142349" indent="-228470" algn="l" defTabSz="913878" rtl="0" eaLnBrk="1" latinLnBrk="0" hangingPunct="1">
              <a:spcBef>
                <a:spcPct val="20000"/>
              </a:spcBef>
              <a:buClr>
                <a:schemeClr val="accent1"/>
              </a:buClr>
              <a:buSzPct val="100000"/>
              <a:buFont typeface="Trebuchet MS" pitchFamily="34" charset="0"/>
              <a:buChar char="&gt;"/>
              <a:defRPr sz="1800" kern="1200">
                <a:solidFill>
                  <a:schemeClr val="accent6">
                    <a:lumMod val="50000"/>
                  </a:schemeClr>
                </a:solidFill>
                <a:latin typeface="Trebuchet MS" pitchFamily="34" charset="0"/>
                <a:ea typeface="+mn-ea"/>
                <a:cs typeface="+mn-cs"/>
              </a:defRPr>
            </a:lvl3pPr>
            <a:lvl4pPr marL="1599288" indent="-228470" algn="l" defTabSz="913878" rtl="0" eaLnBrk="1" latinLnBrk="0" hangingPunct="1">
              <a:spcBef>
                <a:spcPct val="20000"/>
              </a:spcBef>
              <a:buClr>
                <a:schemeClr val="accent1"/>
              </a:buClr>
              <a:buFont typeface="Trebuchet MS" pitchFamily="34" charset="0"/>
              <a:buChar char="&gt;"/>
              <a:defRPr sz="1800" kern="1200">
                <a:solidFill>
                  <a:schemeClr val="accent6">
                    <a:lumMod val="50000"/>
                  </a:schemeClr>
                </a:solidFill>
                <a:latin typeface="Trebuchet MS" pitchFamily="34" charset="0"/>
                <a:ea typeface="+mn-ea"/>
                <a:cs typeface="+mn-cs"/>
              </a:defRPr>
            </a:lvl4pPr>
            <a:lvl5pPr marL="2056227" indent="-228470" algn="l" defTabSz="913878" rtl="0" eaLnBrk="1" latinLnBrk="0" hangingPunct="1">
              <a:spcBef>
                <a:spcPct val="20000"/>
              </a:spcBef>
              <a:buClr>
                <a:schemeClr val="accent1"/>
              </a:buClr>
              <a:buFont typeface="Trebuchet MS" pitchFamily="34" charset="0"/>
              <a:buChar char="&gt;"/>
              <a:defRPr sz="1800" kern="1200">
                <a:solidFill>
                  <a:schemeClr val="accent6">
                    <a:lumMod val="50000"/>
                  </a:schemeClr>
                </a:solidFill>
                <a:latin typeface="Trebuchet MS" pitchFamily="34" charset="0"/>
                <a:ea typeface="+mn-ea"/>
                <a:cs typeface="+mn-cs"/>
              </a:defRPr>
            </a:lvl5pPr>
            <a:lvl6pPr marL="2513167"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106"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047"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3986"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pl-PL" b="1" dirty="0"/>
              <a:t>Tools</a:t>
            </a:r>
          </a:p>
          <a:p>
            <a:endParaRPr lang="pl-PL" dirty="0"/>
          </a:p>
        </p:txBody>
      </p:sp>
      <p:sp>
        <p:nvSpPr>
          <p:cNvPr id="14" name="pole tekstowe 13">
            <a:extLst>
              <a:ext uri="{FF2B5EF4-FFF2-40B4-BE49-F238E27FC236}">
                <a16:creationId xmlns:a16="http://schemas.microsoft.com/office/drawing/2014/main" id="{9BD6FE78-FF3C-438A-A569-0C77FBD39F8E}"/>
              </a:ext>
            </a:extLst>
          </p:cNvPr>
          <p:cNvSpPr txBox="1"/>
          <p:nvPr/>
        </p:nvSpPr>
        <p:spPr>
          <a:xfrm>
            <a:off x="4694726" y="3551066"/>
            <a:ext cx="3671911" cy="416098"/>
          </a:xfrm>
          <a:prstGeom prst="rect">
            <a:avLst/>
          </a:prstGeom>
          <a:noFill/>
        </p:spPr>
        <p:txBody>
          <a:bodyPr wrap="square" lIns="76794" tIns="38397" rIns="76794" bIns="38397" rtlCol="0">
            <a:spAutoFit/>
          </a:bodyPr>
          <a:lstStyle/>
          <a:p>
            <a:r>
              <a:rPr lang="pl-PL" sz="2200" dirty="0" err="1">
                <a:solidFill>
                  <a:schemeClr val="accent1"/>
                </a:solidFill>
                <a:latin typeface="Trebuchet MS" pitchFamily="34" charset="0"/>
                <a:cs typeface="Raleway"/>
              </a:rPr>
              <a:t>Innovation</a:t>
            </a:r>
            <a:r>
              <a:rPr lang="pl-PL" sz="2200" dirty="0">
                <a:solidFill>
                  <a:schemeClr val="accent1"/>
                </a:solidFill>
                <a:latin typeface="Trebuchet MS" pitchFamily="34" charset="0"/>
                <a:cs typeface="Raleway"/>
              </a:rPr>
              <a:t> </a:t>
            </a:r>
            <a:r>
              <a:rPr lang="pl-PL" sz="2200" dirty="0" err="1">
                <a:solidFill>
                  <a:schemeClr val="accent1"/>
                </a:solidFill>
                <a:latin typeface="Trebuchet MS" pitchFamily="34" charset="0"/>
                <a:cs typeface="Raleway"/>
              </a:rPr>
              <a:t>audits</a:t>
            </a:r>
            <a:endParaRPr lang="pl-PL" sz="2200" dirty="0">
              <a:solidFill>
                <a:schemeClr val="accent1"/>
              </a:solidFill>
              <a:latin typeface="Trebuchet MS" pitchFamily="34" charset="0"/>
              <a:cs typeface="Raleway"/>
            </a:endParaRPr>
          </a:p>
        </p:txBody>
      </p:sp>
      <p:pic>
        <p:nvPicPr>
          <p:cNvPr id="9" name="Obraz 8">
            <a:extLst>
              <a:ext uri="{FF2B5EF4-FFF2-40B4-BE49-F238E27FC236}">
                <a16:creationId xmlns:a16="http://schemas.microsoft.com/office/drawing/2014/main" id="{D4038FE2-4416-44FD-AED5-F9BBA7115653}"/>
              </a:ext>
            </a:extLst>
          </p:cNvPr>
          <p:cNvPicPr>
            <a:picLocks noChangeAspect="1"/>
          </p:cNvPicPr>
          <p:nvPr/>
        </p:nvPicPr>
        <p:blipFill>
          <a:blip r:embed="rId8">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7497014" y="328440"/>
            <a:ext cx="1626603" cy="1083046"/>
          </a:xfrm>
          <a:prstGeom prst="rect">
            <a:avLst/>
          </a:prstGeom>
        </p:spPr>
      </p:pic>
      <p:sp>
        <p:nvSpPr>
          <p:cNvPr id="10" name="pole tekstowe 9">
            <a:extLst>
              <a:ext uri="{FF2B5EF4-FFF2-40B4-BE49-F238E27FC236}">
                <a16:creationId xmlns:a16="http://schemas.microsoft.com/office/drawing/2014/main" id="{2D6EF952-8925-470A-A732-A5C159682015}"/>
              </a:ext>
            </a:extLst>
          </p:cNvPr>
          <p:cNvSpPr txBox="1"/>
          <p:nvPr/>
        </p:nvSpPr>
        <p:spPr>
          <a:xfrm>
            <a:off x="7550331" y="5284960"/>
            <a:ext cx="1626603" cy="354543"/>
          </a:xfrm>
          <a:prstGeom prst="rect">
            <a:avLst/>
          </a:prstGeom>
          <a:noFill/>
        </p:spPr>
        <p:txBody>
          <a:bodyPr wrap="square" lIns="76794" tIns="38397" rIns="76794" bIns="38397" rtlCol="0">
            <a:spAutoFit/>
          </a:bodyPr>
          <a:lstStyle/>
          <a:p>
            <a:r>
              <a:rPr lang="pl-PL" sz="900">
                <a:hlinkClick r:id="rId9" tooltip="http://www.picpedia.org/highway-signs/g/goal.html"/>
              </a:rPr>
              <a:t>To zdjęcie</a:t>
            </a:r>
            <a:r>
              <a:rPr lang="pl-PL" sz="900"/>
              <a:t>, autor: Nieznany autor, licencja: </a:t>
            </a:r>
            <a:r>
              <a:rPr lang="pl-PL" sz="900">
                <a:hlinkClick r:id="rId10" tooltip="https://creativecommons.org/licenses/by-sa/3.0/"/>
              </a:rPr>
              <a:t>CC BY-SA</a:t>
            </a:r>
            <a:endParaRPr lang="pl-PL" sz="900"/>
          </a:p>
        </p:txBody>
      </p:sp>
      <p:pic>
        <p:nvPicPr>
          <p:cNvPr id="15" name="Obraz 14">
            <a:extLst>
              <a:ext uri="{FF2B5EF4-FFF2-40B4-BE49-F238E27FC236}">
                <a16:creationId xmlns:a16="http://schemas.microsoft.com/office/drawing/2014/main" id="{DD8B25CB-414A-46E7-8C37-36E9D1CDE3DF}"/>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669949" y="2584090"/>
            <a:ext cx="2452919" cy="1043795"/>
          </a:xfrm>
          <a:prstGeom prst="rect">
            <a:avLst/>
          </a:prstGeom>
        </p:spPr>
      </p:pic>
    </p:spTree>
    <p:extLst>
      <p:ext uri="{BB962C8B-B14F-4D97-AF65-F5344CB8AC3E}">
        <p14:creationId xmlns:p14="http://schemas.microsoft.com/office/powerpoint/2010/main" val="212545835"/>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13"/>
          <p:cNvSpPr>
            <a:spLocks noGrp="1"/>
          </p:cNvSpPr>
          <p:nvPr>
            <p:ph type="title"/>
          </p:nvPr>
        </p:nvSpPr>
        <p:spPr>
          <a:xfrm>
            <a:off x="-4762" y="251256"/>
            <a:ext cx="9000715" cy="514505"/>
          </a:xfrm>
        </p:spPr>
        <p:txBody>
          <a:bodyPr>
            <a:normAutofit fontScale="90000"/>
          </a:bodyPr>
          <a:lstStyle/>
          <a:p>
            <a:r>
              <a:rPr lang="pl-PL" dirty="0" err="1"/>
              <a:t>What</a:t>
            </a:r>
            <a:r>
              <a:rPr lang="pl-PL" dirty="0"/>
              <a:t> we </a:t>
            </a:r>
            <a:r>
              <a:rPr lang="pl-PL" dirty="0" err="1"/>
              <a:t>found</a:t>
            </a:r>
            <a:r>
              <a:rPr lang="pl-PL" dirty="0"/>
              <a:t> out and </a:t>
            </a:r>
            <a:r>
              <a:rPr lang="pl-PL" dirty="0" err="1"/>
              <a:t>what</a:t>
            </a:r>
            <a:r>
              <a:rPr lang="pl-PL" dirty="0"/>
              <a:t> we </a:t>
            </a:r>
            <a:r>
              <a:rPr lang="pl-PL" dirty="0" err="1"/>
              <a:t>have</a:t>
            </a:r>
            <a:r>
              <a:rPr lang="pl-PL" dirty="0"/>
              <a:t> </a:t>
            </a:r>
            <a:r>
              <a:rPr lang="pl-PL" dirty="0" err="1"/>
              <a:t>done</a:t>
            </a:r>
            <a:r>
              <a:rPr lang="pl-PL" dirty="0"/>
              <a:t> </a:t>
            </a:r>
            <a:br>
              <a:rPr lang="pl-PL" dirty="0"/>
            </a:br>
            <a:r>
              <a:rPr lang="pl-PL" dirty="0"/>
              <a:t>(</a:t>
            </a:r>
            <a:r>
              <a:rPr lang="pl-PL" dirty="0" err="1"/>
              <a:t>so</a:t>
            </a:r>
            <a:r>
              <a:rPr lang="pl-PL" dirty="0"/>
              <a:t> far)</a:t>
            </a:r>
            <a:endParaRPr lang="de-AT" dirty="0"/>
          </a:p>
        </p:txBody>
      </p:sp>
      <p:sp>
        <p:nvSpPr>
          <p:cNvPr id="15" name="Textplatzhalter 14"/>
          <p:cNvSpPr>
            <a:spLocks noGrp="1"/>
          </p:cNvSpPr>
          <p:nvPr>
            <p:ph type="body" sz="quarter" idx="10"/>
          </p:nvPr>
        </p:nvSpPr>
        <p:spPr>
          <a:xfrm>
            <a:off x="296864" y="1097280"/>
            <a:ext cx="3726496" cy="3009545"/>
          </a:xfrm>
        </p:spPr>
        <p:txBody>
          <a:bodyPr/>
          <a:lstStyle/>
          <a:p>
            <a:pPr marL="285750" indent="-285750">
              <a:buFont typeface="Wingdings" panose="05000000000000000000" pitchFamily="2" charset="2"/>
              <a:buChar char="§"/>
            </a:pPr>
            <a:r>
              <a:rPr lang="pl-PL" sz="1600" i="1" dirty="0" err="1"/>
              <a:t>Large</a:t>
            </a:r>
            <a:r>
              <a:rPr lang="pl-PL" sz="1600" i="1" dirty="0"/>
              <a:t> </a:t>
            </a:r>
            <a:r>
              <a:rPr lang="pl-PL" sz="1600" i="1" dirty="0" err="1"/>
              <a:t>companies</a:t>
            </a:r>
            <a:r>
              <a:rPr lang="pl-PL" sz="1600" i="1" dirty="0"/>
              <a:t> </a:t>
            </a:r>
            <a:r>
              <a:rPr lang="pl-PL" sz="1600" i="1" dirty="0" err="1"/>
              <a:t>are</a:t>
            </a:r>
            <a:r>
              <a:rPr lang="pl-PL" sz="1600" i="1" dirty="0"/>
              <a:t> </a:t>
            </a:r>
            <a:r>
              <a:rPr lang="pl-PL" sz="1600" i="1" dirty="0" err="1"/>
              <a:t>eager</a:t>
            </a:r>
            <a:r>
              <a:rPr lang="pl-PL" sz="1600" i="1" dirty="0"/>
              <a:t> to </a:t>
            </a:r>
            <a:r>
              <a:rPr lang="pl-PL" sz="1600" i="1" dirty="0" err="1"/>
              <a:t>scout</a:t>
            </a:r>
            <a:r>
              <a:rPr lang="pl-PL" sz="1600" i="1" dirty="0"/>
              <a:t> for </a:t>
            </a:r>
            <a:r>
              <a:rPr lang="pl-PL" sz="1600" i="1" dirty="0" err="1"/>
              <a:t>innovative</a:t>
            </a:r>
            <a:r>
              <a:rPr lang="pl-PL" sz="1600" i="1" dirty="0"/>
              <a:t> </a:t>
            </a:r>
            <a:r>
              <a:rPr lang="pl-PL" sz="1600" i="1" dirty="0" err="1"/>
              <a:t>ideas</a:t>
            </a:r>
            <a:r>
              <a:rPr lang="pl-PL" sz="1600" i="1" dirty="0"/>
              <a:t> </a:t>
            </a:r>
            <a:r>
              <a:rPr lang="pl-PL" sz="1600" i="1" dirty="0" err="1"/>
              <a:t>outside</a:t>
            </a:r>
            <a:r>
              <a:rPr lang="pl-PL" sz="1600" i="1" dirty="0"/>
              <a:t> </a:t>
            </a:r>
            <a:r>
              <a:rPr lang="pl-PL" sz="1600" i="1" dirty="0" err="1"/>
              <a:t>their</a:t>
            </a:r>
            <a:r>
              <a:rPr lang="pl-PL" sz="1600" i="1" dirty="0"/>
              <a:t> </a:t>
            </a:r>
            <a:r>
              <a:rPr lang="pl-PL" sz="1600" i="1" dirty="0" err="1"/>
              <a:t>organisations</a:t>
            </a:r>
            <a:endParaRPr lang="pl-PL" sz="1600" i="1" dirty="0"/>
          </a:p>
          <a:p>
            <a:pPr marL="285750" indent="-285750">
              <a:buFont typeface="Wingdings" panose="05000000000000000000" pitchFamily="2" charset="2"/>
              <a:buChar char="§"/>
            </a:pPr>
            <a:r>
              <a:rPr lang="pl-PL" sz="1600" i="1" dirty="0" err="1"/>
              <a:t>Main</a:t>
            </a:r>
            <a:r>
              <a:rPr lang="pl-PL" sz="1600" i="1" dirty="0"/>
              <a:t> </a:t>
            </a:r>
            <a:r>
              <a:rPr lang="pl-PL" sz="1600" i="1" dirty="0" err="1"/>
              <a:t>deficiency</a:t>
            </a:r>
            <a:r>
              <a:rPr lang="pl-PL" sz="1600" i="1" dirty="0"/>
              <a:t> of </a:t>
            </a:r>
            <a:r>
              <a:rPr lang="pl-PL" sz="1600" i="1" dirty="0" err="1"/>
              <a:t>startups</a:t>
            </a:r>
            <a:r>
              <a:rPr lang="pl-PL" sz="1600" i="1" dirty="0"/>
              <a:t> with </a:t>
            </a:r>
            <a:r>
              <a:rPr lang="pl-PL" sz="1600" i="1" dirty="0" err="1"/>
              <a:t>interesting</a:t>
            </a:r>
            <a:r>
              <a:rPr lang="pl-PL" sz="1600" i="1" dirty="0"/>
              <a:t> </a:t>
            </a:r>
            <a:r>
              <a:rPr lang="pl-PL" sz="1600" i="1" dirty="0" err="1"/>
              <a:t>ideas</a:t>
            </a:r>
            <a:r>
              <a:rPr lang="pl-PL" sz="1600" i="1" dirty="0"/>
              <a:t> </a:t>
            </a:r>
            <a:r>
              <a:rPr lang="pl-PL" sz="1600" i="1" dirty="0" err="1"/>
              <a:t>are</a:t>
            </a:r>
            <a:r>
              <a:rPr lang="pl-PL" sz="1600" i="1" dirty="0"/>
              <a:t> </a:t>
            </a:r>
            <a:r>
              <a:rPr lang="pl-PL" sz="1600" i="1" dirty="0" err="1"/>
              <a:t>underdeveloped</a:t>
            </a:r>
            <a:r>
              <a:rPr lang="pl-PL" sz="1600" i="1" dirty="0"/>
              <a:t> business </a:t>
            </a:r>
            <a:r>
              <a:rPr lang="pl-PL" sz="1600" i="1" dirty="0" err="1"/>
              <a:t>skills</a:t>
            </a:r>
            <a:r>
              <a:rPr lang="pl-PL" sz="1600" i="1" dirty="0"/>
              <a:t> </a:t>
            </a:r>
            <a:r>
              <a:rPr lang="pl-PL" sz="1600" i="1" dirty="0" err="1"/>
              <a:t>causing</a:t>
            </a:r>
            <a:r>
              <a:rPr lang="pl-PL" sz="1600" i="1" dirty="0"/>
              <a:t> </a:t>
            </a:r>
            <a:r>
              <a:rPr lang="pl-PL" sz="1600" i="1" dirty="0" err="1"/>
              <a:t>problems</a:t>
            </a:r>
            <a:r>
              <a:rPr lang="pl-PL" sz="1600" i="1" dirty="0"/>
              <a:t> with </a:t>
            </a:r>
            <a:r>
              <a:rPr lang="pl-PL" sz="1600" i="1" dirty="0" err="1"/>
              <a:t>efficent</a:t>
            </a:r>
            <a:r>
              <a:rPr lang="pl-PL" sz="1600" i="1" dirty="0"/>
              <a:t> </a:t>
            </a:r>
            <a:r>
              <a:rPr lang="pl-PL" sz="1600" i="1" dirty="0" err="1"/>
              <a:t>cooperation</a:t>
            </a:r>
            <a:endParaRPr lang="en-GB" sz="1600" i="1" dirty="0"/>
          </a:p>
        </p:txBody>
      </p:sp>
      <p:sp>
        <p:nvSpPr>
          <p:cNvPr id="4" name="Textplatzhalter 14">
            <a:extLst>
              <a:ext uri="{FF2B5EF4-FFF2-40B4-BE49-F238E27FC236}">
                <a16:creationId xmlns:a16="http://schemas.microsoft.com/office/drawing/2014/main" id="{B6646D69-F544-498A-BDC9-ADFDE5D448CD}"/>
              </a:ext>
            </a:extLst>
          </p:cNvPr>
          <p:cNvSpPr txBox="1">
            <a:spLocks/>
          </p:cNvSpPr>
          <p:nvPr/>
        </p:nvSpPr>
        <p:spPr>
          <a:xfrm>
            <a:off x="4572000" y="1066977"/>
            <a:ext cx="3726496" cy="3009545"/>
          </a:xfrm>
          <a:prstGeom prst="rect">
            <a:avLst/>
          </a:prstGeom>
        </p:spPr>
        <p:txBody>
          <a:bodyPr vert="horz" wrap="square" lIns="0" tIns="0" rIns="0" bIns="0" rtlCol="0">
            <a:noAutofit/>
          </a:bodyPr>
          <a:lstStyle>
            <a:lvl1pPr marL="0" indent="0" algn="l" defTabSz="913878" rtl="0" eaLnBrk="1" latinLnBrk="0" hangingPunct="1">
              <a:spcBef>
                <a:spcPct val="20000"/>
              </a:spcBef>
              <a:buClr>
                <a:schemeClr val="accent1"/>
              </a:buClr>
              <a:buSzPct val="80000"/>
              <a:buFontTx/>
              <a:buNone/>
              <a:defRPr sz="2200" kern="1200">
                <a:solidFill>
                  <a:schemeClr val="tx1"/>
                </a:solidFill>
                <a:latin typeface="Trebuchet MS" pitchFamily="34" charset="0"/>
                <a:ea typeface="+mn-ea"/>
                <a:cs typeface="+mn-cs"/>
              </a:defRPr>
            </a:lvl1pPr>
            <a:lvl2pPr marL="742527" indent="-285588" algn="l" defTabSz="913878" rtl="0" eaLnBrk="1" latinLnBrk="0" hangingPunct="1">
              <a:spcBef>
                <a:spcPct val="20000"/>
              </a:spcBef>
              <a:buClr>
                <a:schemeClr val="accent1"/>
              </a:buClr>
              <a:buSzPct val="80000"/>
              <a:buFont typeface="Wingdings" pitchFamily="2" charset="2"/>
              <a:buChar char=""/>
              <a:defRPr sz="2000" kern="1200">
                <a:solidFill>
                  <a:schemeClr val="accent6">
                    <a:lumMod val="50000"/>
                  </a:schemeClr>
                </a:solidFill>
                <a:latin typeface="Trebuchet MS" pitchFamily="34" charset="0"/>
                <a:ea typeface="+mn-ea"/>
                <a:cs typeface="+mn-cs"/>
              </a:defRPr>
            </a:lvl2pPr>
            <a:lvl3pPr marL="1142349" indent="-228470" algn="l" defTabSz="913878" rtl="0" eaLnBrk="1" latinLnBrk="0" hangingPunct="1">
              <a:spcBef>
                <a:spcPct val="20000"/>
              </a:spcBef>
              <a:buClr>
                <a:schemeClr val="accent1"/>
              </a:buClr>
              <a:buSzPct val="100000"/>
              <a:buFont typeface="Trebuchet MS" pitchFamily="34" charset="0"/>
              <a:buChar char="&gt;"/>
              <a:defRPr sz="1800" kern="1200">
                <a:solidFill>
                  <a:schemeClr val="accent6">
                    <a:lumMod val="50000"/>
                  </a:schemeClr>
                </a:solidFill>
                <a:latin typeface="Trebuchet MS" pitchFamily="34" charset="0"/>
                <a:ea typeface="+mn-ea"/>
                <a:cs typeface="+mn-cs"/>
              </a:defRPr>
            </a:lvl3pPr>
            <a:lvl4pPr marL="1599288" indent="-228470" algn="l" defTabSz="913878" rtl="0" eaLnBrk="1" latinLnBrk="0" hangingPunct="1">
              <a:spcBef>
                <a:spcPct val="20000"/>
              </a:spcBef>
              <a:buClr>
                <a:schemeClr val="accent1"/>
              </a:buClr>
              <a:buFont typeface="Trebuchet MS" pitchFamily="34" charset="0"/>
              <a:buChar char="&gt;"/>
              <a:defRPr sz="1800" kern="1200">
                <a:solidFill>
                  <a:schemeClr val="accent6">
                    <a:lumMod val="50000"/>
                  </a:schemeClr>
                </a:solidFill>
                <a:latin typeface="Trebuchet MS" pitchFamily="34" charset="0"/>
                <a:ea typeface="+mn-ea"/>
                <a:cs typeface="+mn-cs"/>
              </a:defRPr>
            </a:lvl4pPr>
            <a:lvl5pPr marL="2056227" indent="-228470" algn="l" defTabSz="913878" rtl="0" eaLnBrk="1" latinLnBrk="0" hangingPunct="1">
              <a:spcBef>
                <a:spcPct val="20000"/>
              </a:spcBef>
              <a:buClr>
                <a:schemeClr val="accent1"/>
              </a:buClr>
              <a:buFont typeface="Trebuchet MS" pitchFamily="34" charset="0"/>
              <a:buChar char="&gt;"/>
              <a:defRPr sz="1800" kern="1200">
                <a:solidFill>
                  <a:schemeClr val="accent6">
                    <a:lumMod val="50000"/>
                  </a:schemeClr>
                </a:solidFill>
                <a:latin typeface="Trebuchet MS" pitchFamily="34" charset="0"/>
                <a:ea typeface="+mn-ea"/>
                <a:cs typeface="+mn-cs"/>
              </a:defRPr>
            </a:lvl5pPr>
            <a:lvl6pPr marL="2513167"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106"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047"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3986"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buFont typeface="Wingdings" panose="05000000000000000000" pitchFamily="2" charset="2"/>
              <a:buChar char="§"/>
            </a:pPr>
            <a:r>
              <a:rPr lang="pl-PL" sz="1600" i="1" dirty="0"/>
              <a:t>Business </a:t>
            </a:r>
            <a:r>
              <a:rPr lang="pl-PL" sz="1600" i="1" dirty="0" err="1"/>
              <a:t>Support</a:t>
            </a:r>
            <a:r>
              <a:rPr lang="pl-PL" sz="1600" i="1" dirty="0"/>
              <a:t> </a:t>
            </a:r>
            <a:r>
              <a:rPr lang="pl-PL" sz="1600" i="1" dirty="0" err="1"/>
              <a:t>Package</a:t>
            </a:r>
            <a:r>
              <a:rPr lang="pl-PL" sz="1600" i="1" dirty="0"/>
              <a:t> – development of business </a:t>
            </a:r>
            <a:r>
              <a:rPr lang="pl-PL" sz="1600" i="1" dirty="0" err="1"/>
              <a:t>skills</a:t>
            </a:r>
            <a:r>
              <a:rPr lang="pl-PL" sz="1600" i="1" dirty="0"/>
              <a:t> for </a:t>
            </a:r>
            <a:r>
              <a:rPr lang="pl-PL" sz="1600" i="1" dirty="0" err="1"/>
              <a:t>innovative</a:t>
            </a:r>
            <a:r>
              <a:rPr lang="pl-PL" sz="1600" i="1" dirty="0"/>
              <a:t> </a:t>
            </a:r>
            <a:r>
              <a:rPr lang="pl-PL" sz="1600" i="1" dirty="0" err="1"/>
              <a:t>startups</a:t>
            </a:r>
            <a:endParaRPr lang="pl-PL" sz="1600" i="1" dirty="0"/>
          </a:p>
          <a:p>
            <a:pPr marL="285750" indent="-285750">
              <a:buFont typeface="Wingdings" panose="05000000000000000000" pitchFamily="2" charset="2"/>
              <a:buChar char="§"/>
            </a:pPr>
            <a:r>
              <a:rPr lang="pl-PL" sz="1600" i="1" dirty="0" err="1"/>
              <a:t>Scouting</a:t>
            </a:r>
            <a:r>
              <a:rPr lang="pl-PL" sz="1600" i="1" dirty="0"/>
              <a:t> for </a:t>
            </a:r>
            <a:r>
              <a:rPr lang="pl-PL" sz="1600" i="1" dirty="0" err="1"/>
              <a:t>solutions</a:t>
            </a:r>
            <a:r>
              <a:rPr lang="pl-PL" sz="1600" i="1" dirty="0"/>
              <a:t> and </a:t>
            </a:r>
            <a:r>
              <a:rPr lang="pl-PL" sz="1600" i="1" dirty="0" err="1"/>
              <a:t>support</a:t>
            </a:r>
            <a:r>
              <a:rPr lang="pl-PL" sz="1600" i="1" dirty="0"/>
              <a:t> in </a:t>
            </a:r>
            <a:r>
              <a:rPr lang="pl-PL" sz="1600" i="1" dirty="0" err="1"/>
              <a:t>their</a:t>
            </a:r>
            <a:r>
              <a:rPr lang="pl-PL" sz="1600" i="1" dirty="0"/>
              <a:t> development</a:t>
            </a:r>
            <a:endParaRPr lang="en-GB" sz="1600" i="1" dirty="0"/>
          </a:p>
        </p:txBody>
      </p:sp>
      <p:pic>
        <p:nvPicPr>
          <p:cNvPr id="3" name="Obraz 2">
            <a:extLst>
              <a:ext uri="{FF2B5EF4-FFF2-40B4-BE49-F238E27FC236}">
                <a16:creationId xmlns:a16="http://schemas.microsoft.com/office/drawing/2014/main" id="{2459F2D9-9A1A-4699-9AF0-DF1D72D2C498}"/>
              </a:ext>
            </a:extLst>
          </p:cNvPr>
          <p:cNvPicPr>
            <a:picLocks noChangeAspect="1"/>
          </p:cNvPicPr>
          <p:nvPr/>
        </p:nvPicPr>
        <p:blipFill>
          <a:blip r:embed="rId3"/>
          <a:stretch>
            <a:fillRect/>
          </a:stretch>
        </p:blipFill>
        <p:spPr>
          <a:xfrm>
            <a:off x="4495595" y="2571749"/>
            <a:ext cx="4251717" cy="2391591"/>
          </a:xfrm>
          <a:prstGeom prst="rect">
            <a:avLst/>
          </a:prstGeom>
        </p:spPr>
      </p:pic>
      <p:pic>
        <p:nvPicPr>
          <p:cNvPr id="6" name="Obraz 5" descr="Obraz zawierający mapa&#10;&#10;Opis wygenerowany automatycznie">
            <a:extLst>
              <a:ext uri="{FF2B5EF4-FFF2-40B4-BE49-F238E27FC236}">
                <a16:creationId xmlns:a16="http://schemas.microsoft.com/office/drawing/2014/main" id="{9573365B-3D6A-4CA8-AC2B-49CC64154D5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5696" y="3256539"/>
            <a:ext cx="2381250" cy="1022010"/>
          </a:xfrm>
          <a:prstGeom prst="rect">
            <a:avLst/>
          </a:prstGeom>
        </p:spPr>
      </p:pic>
    </p:spTree>
    <p:extLst>
      <p:ext uri="{BB962C8B-B14F-4D97-AF65-F5344CB8AC3E}">
        <p14:creationId xmlns:p14="http://schemas.microsoft.com/office/powerpoint/2010/main" val="1704861953"/>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Obraz 33" descr="Obraz zawierający mapa&#10;&#10;Opis wygenerowany automatycznie">
            <a:extLst>
              <a:ext uri="{FF2B5EF4-FFF2-40B4-BE49-F238E27FC236}">
                <a16:creationId xmlns:a16="http://schemas.microsoft.com/office/drawing/2014/main" id="{EA803E10-5D75-4B11-8E5C-72C1D3D496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0717" y="1002481"/>
            <a:ext cx="3649464" cy="1569269"/>
          </a:xfrm>
          <a:prstGeom prst="rect">
            <a:avLst/>
          </a:prstGeom>
          <a:noFill/>
        </p:spPr>
      </p:pic>
      <p:sp>
        <p:nvSpPr>
          <p:cNvPr id="39" name="Title 2">
            <a:extLst>
              <a:ext uri="{FF2B5EF4-FFF2-40B4-BE49-F238E27FC236}">
                <a16:creationId xmlns:a16="http://schemas.microsoft.com/office/drawing/2014/main" id="{F84AC884-5712-4ECF-B435-942252B2CB98}"/>
              </a:ext>
            </a:extLst>
          </p:cNvPr>
          <p:cNvSpPr>
            <a:spLocks noGrp="1"/>
          </p:cNvSpPr>
          <p:nvPr>
            <p:ph type="title"/>
          </p:nvPr>
        </p:nvSpPr>
        <p:spPr>
          <a:xfrm>
            <a:off x="-4762" y="111919"/>
            <a:ext cx="8981848" cy="852985"/>
          </a:xfrm>
        </p:spPr>
        <p:txBody>
          <a:bodyPr>
            <a:noAutofit/>
          </a:bodyPr>
          <a:lstStyle/>
          <a:p>
            <a:r>
              <a:rPr lang="en-US" sz="2000" dirty="0"/>
              <a:t>INNOVATE NOW! INNOVATION SUPPORT FRAMEWORK FOR FOSTERING THE COLLABORATION OF STARTUPS, SMES AND LARGE COMPANIES ON CLEAN-TECH PROJECTS</a:t>
            </a:r>
          </a:p>
        </p:txBody>
      </p:sp>
      <p:sp>
        <p:nvSpPr>
          <p:cNvPr id="41" name="Text Placeholder 3">
            <a:extLst>
              <a:ext uri="{FF2B5EF4-FFF2-40B4-BE49-F238E27FC236}">
                <a16:creationId xmlns:a16="http://schemas.microsoft.com/office/drawing/2014/main" id="{082E3D25-16AC-41FB-9C9F-ABA3C40C5853}"/>
              </a:ext>
            </a:extLst>
          </p:cNvPr>
          <p:cNvSpPr>
            <a:spLocks noGrp="1"/>
          </p:cNvSpPr>
          <p:nvPr>
            <p:ph type="body" sz="quarter" idx="10"/>
          </p:nvPr>
        </p:nvSpPr>
        <p:spPr>
          <a:xfrm>
            <a:off x="659092" y="1342570"/>
            <a:ext cx="4102100" cy="2822143"/>
          </a:xfrm>
        </p:spPr>
        <p:txBody>
          <a:bodyPr/>
          <a:lstStyle/>
          <a:p>
            <a:r>
              <a:rPr lang="en-US" sz="1200" dirty="0">
                <a:hlinkClick r:id="rId3"/>
              </a:rPr>
              <a:t>http://interreg-central.eu/Content.Node/InNow.html</a:t>
            </a:r>
            <a:endParaRPr lang="pl-PL" sz="1200" dirty="0"/>
          </a:p>
          <a:p>
            <a:endParaRPr lang="pl-PL" sz="1400" dirty="0"/>
          </a:p>
          <a:p>
            <a:r>
              <a:rPr lang="pl-PL" sz="1200" dirty="0">
                <a:hlinkClick r:id="rId4"/>
              </a:rPr>
              <a:t>https://www.facebook.com/InNow.Interreg/</a:t>
            </a:r>
            <a:endParaRPr lang="pl-PL" sz="1200" dirty="0"/>
          </a:p>
          <a:p>
            <a:endParaRPr lang="pl-PL" sz="1200" dirty="0"/>
          </a:p>
          <a:p>
            <a:r>
              <a:rPr lang="pl-PL" sz="1200" dirty="0">
                <a:hlinkClick r:id="rId5"/>
              </a:rPr>
              <a:t>https://twitter.com/InNow_Interreg</a:t>
            </a:r>
            <a:endParaRPr lang="pl-PL" sz="1200" dirty="0"/>
          </a:p>
          <a:p>
            <a:endParaRPr lang="pl-PL" sz="1200" dirty="0"/>
          </a:p>
          <a:p>
            <a:r>
              <a:rPr lang="pl-PL" sz="1200" dirty="0">
                <a:hlinkClick r:id="rId6"/>
              </a:rPr>
              <a:t>https://www.linkedin.com/company/innow-interreg-central-eu/</a:t>
            </a:r>
            <a:endParaRPr lang="pl-PL" sz="1200" dirty="0"/>
          </a:p>
          <a:p>
            <a:endParaRPr lang="pl-PL" sz="1200" dirty="0"/>
          </a:p>
          <a:p>
            <a:r>
              <a:rPr lang="pl-PL" sz="1200" dirty="0">
                <a:hlinkClick r:id="rId7"/>
              </a:rPr>
              <a:t>innow@innoenergy.com</a:t>
            </a:r>
            <a:endParaRPr lang="pl-PL" sz="1200" dirty="0"/>
          </a:p>
          <a:p>
            <a:r>
              <a:rPr lang="pl-PL" sz="1200" dirty="0"/>
              <a:t>Project management: </a:t>
            </a:r>
            <a:r>
              <a:rPr lang="pl-PL" sz="1200" dirty="0">
                <a:hlinkClick r:id="rId8"/>
              </a:rPr>
              <a:t>piotr.pawelec@innoenergy.com</a:t>
            </a:r>
            <a:r>
              <a:rPr lang="pl-PL" sz="1200" dirty="0"/>
              <a:t> </a:t>
            </a:r>
            <a:r>
              <a:rPr lang="pl-PL" sz="1200" dirty="0" err="1"/>
              <a:t>Communication</a:t>
            </a:r>
            <a:r>
              <a:rPr lang="pl-PL" sz="1200" dirty="0"/>
              <a:t>: </a:t>
            </a:r>
            <a:r>
              <a:rPr lang="pl-PL" sz="1200" dirty="0">
                <a:hlinkClick r:id="rId9"/>
              </a:rPr>
              <a:t>veronika.cegielski@innoenergy.com</a:t>
            </a:r>
            <a:endParaRPr lang="pl-PL" sz="1200" dirty="0"/>
          </a:p>
          <a:p>
            <a:r>
              <a:rPr lang="pl-PL" sz="1200" dirty="0"/>
              <a:t>Finance: </a:t>
            </a:r>
            <a:r>
              <a:rPr lang="pl-PL" sz="1200" dirty="0">
                <a:hlinkClick r:id="rId10"/>
              </a:rPr>
              <a:t>katarzyna.machowska@innoenergy.com</a:t>
            </a:r>
            <a:r>
              <a:rPr lang="pl-PL" sz="1200" dirty="0"/>
              <a:t> </a:t>
            </a:r>
          </a:p>
          <a:p>
            <a:endParaRPr lang="en-US" sz="1600" dirty="0"/>
          </a:p>
        </p:txBody>
      </p:sp>
      <p:pic>
        <p:nvPicPr>
          <p:cNvPr id="36" name="Grafika 35" descr="Globus kontur">
            <a:extLst>
              <a:ext uri="{FF2B5EF4-FFF2-40B4-BE49-F238E27FC236}">
                <a16:creationId xmlns:a16="http://schemas.microsoft.com/office/drawing/2014/main" id="{125C1D82-4963-4076-BEC7-601EEEDB710E}"/>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8225" y="1335311"/>
            <a:ext cx="630867" cy="630867"/>
          </a:xfrm>
          <a:prstGeom prst="rect">
            <a:avLst/>
          </a:prstGeom>
        </p:spPr>
      </p:pic>
      <p:pic>
        <p:nvPicPr>
          <p:cNvPr id="38" name="Grafika 37" descr="Otwarta koperta z wypełnieniem pełnym">
            <a:extLst>
              <a:ext uri="{FF2B5EF4-FFF2-40B4-BE49-F238E27FC236}">
                <a16:creationId xmlns:a16="http://schemas.microsoft.com/office/drawing/2014/main" id="{DE3F265A-FB58-4ADF-8694-BAF7EAB6C52E}"/>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0" y="3345543"/>
            <a:ext cx="630867" cy="630867"/>
          </a:xfrm>
          <a:prstGeom prst="rect">
            <a:avLst/>
          </a:prstGeom>
        </p:spPr>
      </p:pic>
      <p:pic>
        <p:nvPicPr>
          <p:cNvPr id="42" name="Obraz 41" descr="Obraz zawierający osoba, wewnątrz, sufit, widownia&#10;&#10;Opis wygenerowany automatycznie">
            <a:extLst>
              <a:ext uri="{FF2B5EF4-FFF2-40B4-BE49-F238E27FC236}">
                <a16:creationId xmlns:a16="http://schemas.microsoft.com/office/drawing/2014/main" id="{5308448F-BC6E-4261-9C60-8A2DEA6FC6D3}"/>
              </a:ext>
            </a:extLst>
          </p:cNvPr>
          <p:cNvPicPr>
            <a:picLocks noChangeAspect="1"/>
          </p:cNvPicPr>
          <p:nvPr/>
        </p:nvPicPr>
        <p:blipFill>
          <a:blip r:embed="rId15">
            <a:extLst>
              <a:ext uri="{28A0092B-C50C-407E-A947-70E740481C1C}">
                <a14:useLocalDpi xmlns:a14="http://schemas.microsoft.com/office/drawing/2010/main" val="0"/>
              </a:ext>
              <a:ext uri="{837473B0-CC2E-450A-ABE3-18F120FF3D39}">
                <a1611:picAttrSrcUrl xmlns:a1611="http://schemas.microsoft.com/office/drawing/2016/11/main" r:id="rId16"/>
              </a:ext>
            </a:extLst>
          </a:blip>
          <a:stretch>
            <a:fillRect/>
          </a:stretch>
        </p:blipFill>
        <p:spPr>
          <a:xfrm>
            <a:off x="5254174" y="2639664"/>
            <a:ext cx="2298459" cy="1532306"/>
          </a:xfrm>
          <a:prstGeom prst="rect">
            <a:avLst/>
          </a:prstGeom>
        </p:spPr>
      </p:pic>
      <p:sp>
        <p:nvSpPr>
          <p:cNvPr id="43" name="pole tekstowe 42">
            <a:extLst>
              <a:ext uri="{FF2B5EF4-FFF2-40B4-BE49-F238E27FC236}">
                <a16:creationId xmlns:a16="http://schemas.microsoft.com/office/drawing/2014/main" id="{97F6C3DB-7A0D-4FDB-9739-B6A6E1BA420C}"/>
              </a:ext>
            </a:extLst>
          </p:cNvPr>
          <p:cNvSpPr txBox="1"/>
          <p:nvPr/>
        </p:nvSpPr>
        <p:spPr>
          <a:xfrm>
            <a:off x="5254173" y="4171970"/>
            <a:ext cx="2298459" cy="354543"/>
          </a:xfrm>
          <a:prstGeom prst="rect">
            <a:avLst/>
          </a:prstGeom>
          <a:noFill/>
        </p:spPr>
        <p:txBody>
          <a:bodyPr wrap="square" lIns="76794" tIns="38397" rIns="76794" bIns="38397" rtlCol="0">
            <a:spAutoFit/>
          </a:bodyPr>
          <a:lstStyle/>
          <a:p>
            <a:r>
              <a:rPr lang="pl-PL" sz="900" dirty="0">
                <a:hlinkClick r:id="rId16" tooltip="https://en.wiktionary.org/wiki/thank_you"/>
              </a:rPr>
              <a:t>To zdjęcie</a:t>
            </a:r>
            <a:r>
              <a:rPr lang="pl-PL" sz="900" dirty="0"/>
              <a:t>, autor: Nieznany autor, licencja: </a:t>
            </a:r>
            <a:r>
              <a:rPr lang="pl-PL" sz="900" dirty="0">
                <a:hlinkClick r:id="rId17" tooltip="https://creativecommons.org/licenses/by-sa/3.0/"/>
              </a:rPr>
              <a:t>CC BY-SA</a:t>
            </a:r>
            <a:endParaRPr lang="pl-PL" sz="900" dirty="0"/>
          </a:p>
        </p:txBody>
      </p:sp>
    </p:spTree>
    <p:extLst>
      <p:ext uri="{BB962C8B-B14F-4D97-AF65-F5344CB8AC3E}">
        <p14:creationId xmlns:p14="http://schemas.microsoft.com/office/powerpoint/2010/main" val="2034822154"/>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
</file>

<file path=ppt/theme/theme1.xml><?xml version="1.0" encoding="utf-8"?>
<a:theme xmlns:a="http://schemas.openxmlformats.org/drawingml/2006/main" name="CentralEurope_iService">
  <a:themeElements>
    <a:clrScheme name="Central Europe">
      <a:dk1>
        <a:srgbClr val="4D4D4E"/>
      </a:dk1>
      <a:lt1>
        <a:sysClr val="window" lastClr="FFFFFF"/>
      </a:lt1>
      <a:dk2>
        <a:srgbClr val="7B7B7B"/>
      </a:dk2>
      <a:lt2>
        <a:srgbClr val="A6A6A6"/>
      </a:lt2>
      <a:accent1>
        <a:srgbClr val="7E93A5"/>
      </a:accent1>
      <a:accent2>
        <a:srgbClr val="7D8B8A"/>
      </a:accent2>
      <a:accent3>
        <a:srgbClr val="8A8A8A"/>
      </a:accent3>
      <a:accent4>
        <a:srgbClr val="90ABAB"/>
      </a:accent4>
      <a:accent5>
        <a:srgbClr val="C8D3D8"/>
      </a:accent5>
      <a:accent6>
        <a:srgbClr val="4D4933"/>
      </a:accent6>
      <a:hlink>
        <a:srgbClr val="7E93A5"/>
      </a:hlink>
      <a:folHlink>
        <a:srgbClr val="7E93A5"/>
      </a:folHlink>
    </a:clrScheme>
    <a:fontScheme name="Central Europe">
      <a:majorFont>
        <a:latin typeface="Trebuchet MS"/>
        <a:ea typeface=""/>
        <a:cs typeface=""/>
      </a:majorFont>
      <a:minorFont>
        <a:latin typeface="Trebuchet MS"/>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76794" tIns="38397" rIns="76794" bIns="38397" rtlCol="0">
        <a:spAutoFit/>
      </a:bodyPr>
      <a:lstStyle>
        <a:defPPr>
          <a:defRPr sz="2200" b="1" dirty="0" smtClean="0">
            <a:solidFill>
              <a:schemeClr val="accent1"/>
            </a:solidFill>
            <a:latin typeface="Trebuchet MS" pitchFamily="34" charset="0"/>
            <a:cs typeface="Raleway"/>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centralEurope</Template>
  <TotalTime>340</TotalTime>
  <Words>517</Words>
  <Application>Microsoft Office PowerPoint</Application>
  <PresentationFormat>Pokaz na ekranie (16:9)</PresentationFormat>
  <Paragraphs>38</Paragraphs>
  <Slides>4</Slides>
  <Notes>3</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4</vt:i4>
      </vt:variant>
    </vt:vector>
  </HeadingPairs>
  <TitlesOfParts>
    <vt:vector size="11" baseType="lpstr">
      <vt:lpstr>Gill Sans</vt:lpstr>
      <vt:lpstr>Raleway Light</vt:lpstr>
      <vt:lpstr>Arial</vt:lpstr>
      <vt:lpstr>Trebuchet MS</vt:lpstr>
      <vt:lpstr>Wingdings</vt:lpstr>
      <vt:lpstr>Wingdings 2</vt:lpstr>
      <vt:lpstr>CentralEurope_iService</vt:lpstr>
      <vt:lpstr>Prezentacja programu PowerPoint</vt:lpstr>
      <vt:lpstr>Innovation Support Package </vt:lpstr>
      <vt:lpstr>What we found out and what we have done  (so far)</vt:lpstr>
      <vt:lpstr>INNOVATE NOW! INNOVATION SUPPORT FRAMEWORK FOR FOSTERING THE COLLABORATION OF STARTUPS, SMES AND LARGE COMPANIES ON CLEAN-TECH PROJECTS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Phunk</dc:creator>
  <cp:lastModifiedBy>Piotr Pawelec</cp:lastModifiedBy>
  <cp:revision>2003</cp:revision>
  <dcterms:created xsi:type="dcterms:W3CDTF">2014-11-12T21:47:38Z</dcterms:created>
  <dcterms:modified xsi:type="dcterms:W3CDTF">2021-05-04T12:54:48Z</dcterms:modified>
</cp:coreProperties>
</file>