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32"/>
  </p:notesMasterIdLst>
  <p:sldIdLst>
    <p:sldId id="256" r:id="rId6"/>
    <p:sldId id="257" r:id="rId7"/>
    <p:sldId id="258" r:id="rId8"/>
    <p:sldId id="259" r:id="rId9"/>
    <p:sldId id="260" r:id="rId10"/>
    <p:sldId id="261" r:id="rId11"/>
    <p:sldId id="262" r:id="rId12"/>
    <p:sldId id="263" r:id="rId13"/>
    <p:sldId id="265" r:id="rId14"/>
    <p:sldId id="266" r:id="rId15"/>
    <p:sldId id="268" r:id="rId16"/>
    <p:sldId id="267" r:id="rId17"/>
    <p:sldId id="273" r:id="rId18"/>
    <p:sldId id="274" r:id="rId19"/>
    <p:sldId id="280" r:id="rId20"/>
    <p:sldId id="279" r:id="rId21"/>
    <p:sldId id="281" r:id="rId22"/>
    <p:sldId id="282" r:id="rId23"/>
    <p:sldId id="283" r:id="rId24"/>
    <p:sldId id="275" r:id="rId25"/>
    <p:sldId id="276" r:id="rId26"/>
    <p:sldId id="277" r:id="rId27"/>
    <p:sldId id="278" r:id="rId28"/>
    <p:sldId id="270" r:id="rId29"/>
    <p:sldId id="271" r:id="rId30"/>
    <p:sldId id="27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2" autoAdjust="0"/>
    <p:restoredTop sz="94660"/>
  </p:normalViewPr>
  <p:slideViewPr>
    <p:cSldViewPr snapToGrid="0">
      <p:cViewPr varScale="1">
        <p:scale>
          <a:sx n="69" d="100"/>
          <a:sy n="69" d="100"/>
        </p:scale>
        <p:origin x="125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1"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pl-PL" sz="4400" b="0" strike="noStrike" spc="-1">
                <a:latin typeface="Arial"/>
              </a:rPr>
              <a:t>Kliknij, aby przesunąć slajd</a:t>
            </a:r>
          </a:p>
        </p:txBody>
      </p:sp>
      <p:sp>
        <p:nvSpPr>
          <p:cNvPr id="232"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pl-PL" sz="2000" b="0" strike="noStrike" spc="-1">
                <a:latin typeface="Arial"/>
              </a:rPr>
              <a:t>Kliknij, aby edytować format notatek</a:t>
            </a:r>
          </a:p>
        </p:txBody>
      </p:sp>
      <p:sp>
        <p:nvSpPr>
          <p:cNvPr id="233"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pl-PL" sz="1400" b="0" strike="noStrike" spc="-1">
                <a:latin typeface="Times New Roman"/>
              </a:rPr>
              <a:t>&lt;główka&gt;</a:t>
            </a:r>
          </a:p>
        </p:txBody>
      </p:sp>
      <p:sp>
        <p:nvSpPr>
          <p:cNvPr id="234" name="PlaceHolder 4"/>
          <p:cNvSpPr>
            <a:spLocks noGrp="1"/>
          </p:cNvSpPr>
          <p:nvPr>
            <p:ph type="dt"/>
          </p:nvPr>
        </p:nvSpPr>
        <p:spPr>
          <a:xfrm>
            <a:off x="4278960" y="0"/>
            <a:ext cx="3280680" cy="534240"/>
          </a:xfrm>
          <a:prstGeom prst="rect">
            <a:avLst/>
          </a:prstGeom>
          <a:noFill/>
          <a:ln w="0">
            <a:noFill/>
          </a:ln>
        </p:spPr>
        <p:txBody>
          <a:bodyPr lIns="0" tIns="0" rIns="0" bIns="0" anchor="t">
            <a:noAutofit/>
          </a:bodyPr>
          <a:lstStyle/>
          <a:p>
            <a:pPr algn="r"/>
            <a:r>
              <a:rPr lang="pl-PL" sz="1400" b="0" strike="noStrike" spc="-1">
                <a:latin typeface="Times New Roman"/>
              </a:rPr>
              <a:t>&lt;data/godzina&gt;</a:t>
            </a:r>
          </a:p>
        </p:txBody>
      </p:sp>
      <p:sp>
        <p:nvSpPr>
          <p:cNvPr id="235" name="PlaceHolder 5"/>
          <p:cNvSpPr>
            <a:spLocks noGrp="1"/>
          </p:cNvSpPr>
          <p:nvPr>
            <p:ph type="ftr"/>
          </p:nvPr>
        </p:nvSpPr>
        <p:spPr>
          <a:xfrm>
            <a:off x="0" y="10157400"/>
            <a:ext cx="3280680" cy="534240"/>
          </a:xfrm>
          <a:prstGeom prst="rect">
            <a:avLst/>
          </a:prstGeom>
          <a:noFill/>
          <a:ln w="0">
            <a:noFill/>
          </a:ln>
        </p:spPr>
        <p:txBody>
          <a:bodyPr lIns="0" tIns="0" rIns="0" bIns="0" anchor="b">
            <a:noAutofit/>
          </a:bodyPr>
          <a:lstStyle/>
          <a:p>
            <a:r>
              <a:rPr lang="pl-PL" sz="1400" b="0" strike="noStrike" spc="-1">
                <a:latin typeface="Times New Roman"/>
              </a:rPr>
              <a:t>&lt;stopka&gt;</a:t>
            </a:r>
          </a:p>
        </p:txBody>
      </p:sp>
      <p:sp>
        <p:nvSpPr>
          <p:cNvPr id="236" name="PlaceHolder 6"/>
          <p:cNvSpPr>
            <a:spLocks noGrp="1"/>
          </p:cNvSpPr>
          <p:nvPr>
            <p:ph type="sldNum"/>
          </p:nvPr>
        </p:nvSpPr>
        <p:spPr>
          <a:xfrm>
            <a:off x="4278960" y="10157400"/>
            <a:ext cx="3280680" cy="534240"/>
          </a:xfrm>
          <a:prstGeom prst="rect">
            <a:avLst/>
          </a:prstGeom>
          <a:noFill/>
          <a:ln w="0">
            <a:noFill/>
          </a:ln>
        </p:spPr>
        <p:txBody>
          <a:bodyPr lIns="0" tIns="0" rIns="0" bIns="0" anchor="b">
            <a:noAutofit/>
          </a:bodyPr>
          <a:lstStyle/>
          <a:p>
            <a:pPr algn="r"/>
            <a:fld id="{3F90C1C5-782C-4792-9C0D-5C13C84C9C57}" type="slidenum">
              <a:rPr lang="pl-PL" sz="1400" b="0" strike="noStrike" spc="-1">
                <a:latin typeface="Times New Roman"/>
              </a:rPr>
              <a:t>‹#›</a:t>
            </a:fld>
            <a:endParaRPr lang="pl-PL"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PlaceHolder 1"/>
          <p:cNvSpPr>
            <a:spLocks noGrp="1" noRot="1" noChangeAspect="1"/>
          </p:cNvSpPr>
          <p:nvPr>
            <p:ph type="sldImg"/>
          </p:nvPr>
        </p:nvSpPr>
        <p:spPr>
          <a:xfrm>
            <a:off x="1143000" y="685800"/>
            <a:ext cx="4570413" cy="3427413"/>
          </a:xfrm>
          <a:prstGeom prst="rect">
            <a:avLst/>
          </a:prstGeom>
          <a:ln w="0">
            <a:noFill/>
          </a:ln>
        </p:spPr>
      </p:sp>
      <p:sp>
        <p:nvSpPr>
          <p:cNvPr id="802" name="PlaceHolder 2"/>
          <p:cNvSpPr>
            <a:spLocks noGrp="1"/>
          </p:cNvSpPr>
          <p:nvPr>
            <p:ph type="body"/>
          </p:nvPr>
        </p:nvSpPr>
        <p:spPr>
          <a:xfrm>
            <a:off x="685800" y="4343400"/>
            <a:ext cx="5484240" cy="4112640"/>
          </a:xfrm>
          <a:prstGeom prst="rect">
            <a:avLst/>
          </a:prstGeom>
          <a:noFill/>
          <a:ln w="0">
            <a:noFill/>
          </a:ln>
        </p:spPr>
        <p:txBody>
          <a:bodyPr lIns="0" tIns="0" rIns="0" bIns="0" anchor="t">
            <a:noAutofit/>
          </a:bodyPr>
          <a:lstStyle/>
          <a:p>
            <a:endParaRPr lang="pl-PL" sz="2000" b="0" strike="noStrike" spc="-1">
              <a:latin typeface="Arial"/>
            </a:endParaRPr>
          </a:p>
        </p:txBody>
      </p:sp>
      <p:sp>
        <p:nvSpPr>
          <p:cNvPr id="803" name="TextShape 3"/>
          <p:cNvSpPr/>
          <p:nvPr/>
        </p:nvSpPr>
        <p:spPr>
          <a:xfrm>
            <a:off x="3884760" y="8685360"/>
            <a:ext cx="2969640" cy="455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B3F471B2-CE36-4F9E-8C16-87A5D033C87F}" type="slidenum">
              <a:rPr lang="pl-PL" sz="1400" b="0" strike="noStrike" spc="-1">
                <a:solidFill>
                  <a:srgbClr val="000000"/>
                </a:solidFill>
                <a:latin typeface="Times New Roman"/>
              </a:rPr>
              <a:t>1</a:t>
            </a:fld>
            <a:endParaRPr lang="pl-PL" sz="1400" b="0" strike="noStrike"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37"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38"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4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3"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45"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6"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7"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8"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49"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50"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61"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63"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6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6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8"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7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6"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7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6"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7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7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0"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82"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3"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8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88"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90"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1"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2"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3"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4"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95"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06"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08"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1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1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8"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3"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1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1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1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19"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2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21"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2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2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25"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27"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28"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3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3"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35"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6"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7"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8"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39"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40"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0"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51"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53"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2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55"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5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8"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6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6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6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64"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65"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66"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68"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69"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70"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72"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73"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7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7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7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78"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80"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81"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82"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83"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84"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185"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96"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198"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200"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01"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3"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20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0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0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209"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1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11"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21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1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15"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217"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18"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220"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21"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22"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23"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 name="PlaceHolder 1"/>
          <p:cNvSpPr>
            <a:spLocks noGrp="1"/>
          </p:cNvSpPr>
          <p:nvPr>
            <p:ph type="subTitle"/>
          </p:nvPr>
        </p:nvSpPr>
        <p:spPr>
          <a:xfrm>
            <a:off x="457200" y="273600"/>
            <a:ext cx="8229240" cy="5307840"/>
          </a:xfrm>
          <a:prstGeom prst="rect">
            <a:avLst/>
          </a:prstGeom>
          <a:noFill/>
          <a:ln w="0">
            <a:noFill/>
          </a:ln>
        </p:spPr>
        <p:txBody>
          <a:bodyPr lIns="0" tIns="0" rIns="0" bIns="0" anchor="ctr">
            <a:noAutofit/>
          </a:bodyPr>
          <a:lstStyle/>
          <a:p>
            <a:pPr algn="ctr"/>
            <a:endParaRPr lang="pl-PL"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225"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26"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27"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28"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29"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30"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6"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27"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29"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pl-PL" sz="3200" b="0" strike="noStrike" spc="-1">
              <a:latin typeface="Arial"/>
            </a:endParaRPr>
          </a:p>
        </p:txBody>
      </p:sp>
      <p:sp>
        <p:nvSpPr>
          <p:cNvPr id="30"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31"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endParaRPr lang="pl-PL" sz="4400" b="0" strike="noStrike" spc="-1">
              <a:latin typeface="Arial"/>
            </a:endParaRPr>
          </a:p>
        </p:txBody>
      </p:sp>
      <p:sp>
        <p:nvSpPr>
          <p:cNvPr id="33"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34"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pl-PL" sz="3200" b="0" strike="noStrike" spc="-1">
              <a:latin typeface="Arial"/>
            </a:endParaRPr>
          </a:p>
        </p:txBody>
      </p:sp>
      <p:sp>
        <p:nvSpPr>
          <p:cNvPr id="35"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pl-PL"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CustomShape 1" hidden="1"/>
          <p:cNvSpPr/>
          <p:nvPr/>
        </p:nvSpPr>
        <p:spPr>
          <a:xfrm>
            <a:off x="-6840" y="6382440"/>
            <a:ext cx="4576320" cy="360"/>
          </a:xfrm>
          <a:custGeom>
            <a:avLst/>
            <a:gdLst/>
            <a:ahLst/>
            <a:cxnLst/>
            <a:rect l="l" t="t" r="r" b="b"/>
            <a:pathLst>
              <a:path w="21600" h="21600">
                <a:moveTo>
                  <a:pt x="0" y="0"/>
                </a:moveTo>
                <a:lnTo>
                  <a:pt x="21600" y="21600"/>
                </a:lnTo>
              </a:path>
            </a:pathLst>
          </a:custGeom>
          <a:noFill/>
          <a:ln w="9360">
            <a:solidFill>
              <a:srgbClr val="7E93A5"/>
            </a:solidFill>
            <a:round/>
          </a:ln>
        </p:spPr>
        <p:style>
          <a:lnRef idx="0">
            <a:scrgbClr r="0" g="0" b="0"/>
          </a:lnRef>
          <a:fillRef idx="0">
            <a:scrgbClr r="0" g="0" b="0"/>
          </a:fillRef>
          <a:effectRef idx="0">
            <a:scrgbClr r="0" g="0" b="0"/>
          </a:effectRef>
          <a:fontRef idx="minor"/>
        </p:style>
      </p:sp>
      <p:sp>
        <p:nvSpPr>
          <p:cNvPr id="16" name="CustomShape 2" hidden="1"/>
          <p:cNvSpPr/>
          <p:nvPr/>
        </p:nvSpPr>
        <p:spPr>
          <a:xfrm>
            <a:off x="0" y="0"/>
            <a:ext cx="9141120" cy="1007640"/>
          </a:xfrm>
          <a:prstGeom prst="rect">
            <a:avLst/>
          </a:prstGeom>
          <a:solidFill>
            <a:srgbClr val="E7E7E7"/>
          </a:solidFill>
          <a:ln w="0">
            <a:noFill/>
          </a:ln>
        </p:spPr>
        <p:style>
          <a:lnRef idx="0">
            <a:scrgbClr r="0" g="0" b="0"/>
          </a:lnRef>
          <a:fillRef idx="0">
            <a:scrgbClr r="0" g="0" b="0"/>
          </a:fillRef>
          <a:effectRef idx="0">
            <a:scrgbClr r="0" g="0" b="0"/>
          </a:effectRef>
          <a:fontRef idx="minor"/>
        </p:style>
      </p:sp>
      <p:sp>
        <p:nvSpPr>
          <p:cNvPr id="2" name="CustomShape 3" hidden="1"/>
          <p:cNvSpPr/>
          <p:nvPr/>
        </p:nvSpPr>
        <p:spPr>
          <a:xfrm>
            <a:off x="3552120" y="6199560"/>
            <a:ext cx="4285800" cy="31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pl-PL" sz="1500" b="0" strike="noStrike" spc="-1">
                <a:solidFill>
                  <a:srgbClr val="7E93A5"/>
                </a:solidFill>
                <a:latin typeface="Trebuchet MS"/>
                <a:ea typeface="Trebuchet MS"/>
              </a:rPr>
              <a:t>TAKING </a:t>
            </a:r>
            <a:r>
              <a:rPr lang="pl-PL" sz="1500" b="1" strike="noStrike" spc="-1">
                <a:solidFill>
                  <a:srgbClr val="7E93A5"/>
                </a:solidFill>
                <a:latin typeface="Trebuchet MS"/>
                <a:ea typeface="Trebuchet MS"/>
              </a:rPr>
              <a:t>COOPERATION</a:t>
            </a:r>
            <a:r>
              <a:rPr lang="pl-PL" sz="1500" b="0" strike="noStrike" spc="-1">
                <a:solidFill>
                  <a:srgbClr val="7E93A5"/>
                </a:solidFill>
                <a:latin typeface="Trebuchet MS"/>
                <a:ea typeface="Trebuchet MS"/>
              </a:rPr>
              <a:t> FORWARD</a:t>
            </a:r>
            <a:endParaRPr lang="pl-PL" sz="1500" b="0" strike="noStrike" spc="-1">
              <a:latin typeface="Arial"/>
            </a:endParaRPr>
          </a:p>
        </p:txBody>
      </p:sp>
      <p:pic>
        <p:nvPicPr>
          <p:cNvPr id="3" name="Google Shape;14;p12"/>
          <p:cNvPicPr/>
          <p:nvPr/>
        </p:nvPicPr>
        <p:blipFill>
          <a:blip r:embed="rId14"/>
          <a:stretch/>
        </p:blipFill>
        <p:spPr>
          <a:xfrm>
            <a:off x="6971760" y="149400"/>
            <a:ext cx="1774080" cy="761400"/>
          </a:xfrm>
          <a:prstGeom prst="rect">
            <a:avLst/>
          </a:prstGeom>
          <a:ln w="0">
            <a:noFill/>
          </a:ln>
        </p:spPr>
      </p:pic>
      <p:pic>
        <p:nvPicPr>
          <p:cNvPr id="4" name="Google Shape;15;p12" descr="\\ISTORAGE\-Print\MA27\Report_DOC\gfx.png"/>
          <p:cNvPicPr/>
          <p:nvPr/>
        </p:nvPicPr>
        <p:blipFill>
          <a:blip r:embed="rId15"/>
          <a:stretch/>
        </p:blipFill>
        <p:spPr>
          <a:xfrm>
            <a:off x="7686000" y="5353920"/>
            <a:ext cx="1455120" cy="1505160"/>
          </a:xfrm>
          <a:prstGeom prst="rect">
            <a:avLst/>
          </a:prstGeom>
          <a:ln w="0">
            <a:noFill/>
          </a:ln>
        </p:spPr>
      </p:pic>
      <p:sp>
        <p:nvSpPr>
          <p:cNvPr id="5" name="CustomShape 4" hidden="1"/>
          <p:cNvSpPr/>
          <p:nvPr/>
        </p:nvSpPr>
        <p:spPr>
          <a:xfrm>
            <a:off x="8220600" y="6154560"/>
            <a:ext cx="672120" cy="365040"/>
          </a:xfrm>
          <a:prstGeom prst="rect">
            <a:avLst/>
          </a:prstGeom>
          <a:noFill/>
          <a:ln w="0">
            <a:noFill/>
          </a:ln>
        </p:spPr>
        <p:style>
          <a:lnRef idx="0">
            <a:scrgbClr r="0" g="0" b="0"/>
          </a:lnRef>
          <a:fillRef idx="0">
            <a:scrgbClr r="0" g="0" b="0"/>
          </a:fillRef>
          <a:effectRef idx="0">
            <a:scrgbClr r="0" g="0" b="0"/>
          </a:effectRef>
          <a:fontRef idx="minor"/>
        </p:style>
        <p:txBody>
          <a:bodyPr lIns="182880" tIns="91440" rIns="182880" bIns="91440" anchor="t">
            <a:spAutoFit/>
          </a:bodyPr>
          <a:lstStyle/>
          <a:p>
            <a:pPr algn="ctr">
              <a:lnSpc>
                <a:spcPct val="100000"/>
              </a:lnSpc>
            </a:pPr>
            <a:fld id="{D8DEEC6C-EA21-4251-ADE1-40D45BD7FE67}" type="slidenum">
              <a:rPr lang="pl-PL" sz="1200" b="0" strike="noStrike" spc="-1">
                <a:solidFill>
                  <a:srgbClr val="7E93A5"/>
                </a:solidFill>
                <a:latin typeface="Trebuchet MS"/>
                <a:ea typeface="Trebuchet MS"/>
              </a:rPr>
              <a:t>‹#›</a:t>
            </a:fld>
            <a:endParaRPr lang="pl-PL" sz="1200" b="0" strike="noStrike" spc="-1">
              <a:latin typeface="Arial"/>
            </a:endParaRPr>
          </a:p>
        </p:txBody>
      </p:sp>
      <p:pic>
        <p:nvPicPr>
          <p:cNvPr id="6" name="Google Shape;17;p12"/>
          <p:cNvPicPr/>
          <p:nvPr/>
        </p:nvPicPr>
        <p:blipFill>
          <a:blip r:embed="rId16"/>
          <a:stretch/>
        </p:blipFill>
        <p:spPr>
          <a:xfrm>
            <a:off x="302040" y="6154200"/>
            <a:ext cx="478440" cy="478440"/>
          </a:xfrm>
          <a:prstGeom prst="rect">
            <a:avLst/>
          </a:prstGeom>
          <a:ln w="0">
            <a:noFill/>
          </a:ln>
        </p:spPr>
      </p:pic>
      <p:pic>
        <p:nvPicPr>
          <p:cNvPr id="7" name="Google Shape;20;p13"/>
          <p:cNvPicPr/>
          <p:nvPr/>
        </p:nvPicPr>
        <p:blipFill>
          <a:blip r:embed="rId17"/>
          <a:stretch/>
        </p:blipFill>
        <p:spPr>
          <a:xfrm>
            <a:off x="0" y="0"/>
            <a:ext cx="9141840" cy="6855840"/>
          </a:xfrm>
          <a:prstGeom prst="rect">
            <a:avLst/>
          </a:prstGeom>
          <a:ln w="0">
            <a:noFill/>
          </a:ln>
        </p:spPr>
      </p:pic>
      <p:sp>
        <p:nvSpPr>
          <p:cNvPr id="8" name="CustomShape 5"/>
          <p:cNvSpPr/>
          <p:nvPr/>
        </p:nvSpPr>
        <p:spPr>
          <a:xfrm>
            <a:off x="0" y="4512960"/>
            <a:ext cx="9141840" cy="2342880"/>
          </a:xfrm>
          <a:prstGeom prst="rect">
            <a:avLst/>
          </a:prstGeom>
          <a:solidFill>
            <a:srgbClr val="F2F2F2"/>
          </a:solidFill>
          <a:ln w="0">
            <a:noFill/>
          </a:ln>
        </p:spPr>
        <p:style>
          <a:lnRef idx="0">
            <a:scrgbClr r="0" g="0" b="0"/>
          </a:lnRef>
          <a:fillRef idx="0">
            <a:scrgbClr r="0" g="0" b="0"/>
          </a:fillRef>
          <a:effectRef idx="0">
            <a:scrgbClr r="0" g="0" b="0"/>
          </a:effectRef>
          <a:fontRef idx="minor"/>
        </p:style>
      </p:sp>
      <p:sp>
        <p:nvSpPr>
          <p:cNvPr id="9" name="CustomShape 6"/>
          <p:cNvSpPr/>
          <p:nvPr/>
        </p:nvSpPr>
        <p:spPr>
          <a:xfrm>
            <a:off x="715680" y="4857840"/>
            <a:ext cx="162360" cy="264960"/>
          </a:xfrm>
          <a:custGeom>
            <a:avLst/>
            <a:gdLst/>
            <a:ahLst/>
            <a:cxnLst/>
            <a:rect l="l" t="t"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rgbClr val="A4A4A7"/>
          </a:solidFill>
          <a:ln w="0">
            <a:noFill/>
          </a:ln>
        </p:spPr>
        <p:style>
          <a:lnRef idx="0">
            <a:scrgbClr r="0" g="0" b="0"/>
          </a:lnRef>
          <a:fillRef idx="0">
            <a:scrgbClr r="0" g="0" b="0"/>
          </a:fillRef>
          <a:effectRef idx="0">
            <a:scrgbClr r="0" g="0" b="0"/>
          </a:effectRef>
          <a:fontRef idx="minor"/>
        </p:style>
      </p:sp>
      <p:sp>
        <p:nvSpPr>
          <p:cNvPr id="10" name="CustomShape 7"/>
          <p:cNvSpPr/>
          <p:nvPr/>
        </p:nvSpPr>
        <p:spPr>
          <a:xfrm>
            <a:off x="634680" y="5560200"/>
            <a:ext cx="324720" cy="333360"/>
          </a:xfrm>
          <a:custGeom>
            <a:avLst/>
            <a:gdLst/>
            <a:ahLst/>
            <a:cxnLst/>
            <a:rect l="l" t="t"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rgbClr val="7E93A5"/>
          </a:solidFill>
          <a:ln w="0">
            <a:noFill/>
          </a:ln>
        </p:spPr>
        <p:style>
          <a:lnRef idx="0">
            <a:scrgbClr r="0" g="0" b="0"/>
          </a:lnRef>
          <a:fillRef idx="0">
            <a:scrgbClr r="0" g="0" b="0"/>
          </a:fillRef>
          <a:effectRef idx="0">
            <a:scrgbClr r="0" g="0" b="0"/>
          </a:effectRef>
          <a:fontRef idx="minor"/>
        </p:style>
      </p:sp>
      <p:sp>
        <p:nvSpPr>
          <p:cNvPr id="11" name="CustomShape 8"/>
          <p:cNvSpPr/>
          <p:nvPr/>
        </p:nvSpPr>
        <p:spPr>
          <a:xfrm>
            <a:off x="693000" y="6321600"/>
            <a:ext cx="207720" cy="227880"/>
          </a:xfrm>
          <a:custGeom>
            <a:avLst/>
            <a:gdLst/>
            <a:ahLst/>
            <a:cxnLst/>
            <a:rect l="l" t="t"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rgbClr val="A4A4A7"/>
          </a:solidFill>
          <a:ln w="0">
            <a:noFill/>
          </a:ln>
        </p:spPr>
        <p:style>
          <a:lnRef idx="0">
            <a:scrgbClr r="0" g="0" b="0"/>
          </a:lnRef>
          <a:fillRef idx="0">
            <a:scrgbClr r="0" g="0" b="0"/>
          </a:fillRef>
          <a:effectRef idx="0">
            <a:scrgbClr r="0" g="0" b="0"/>
          </a:effectRef>
          <a:fontRef idx="minor"/>
        </p:style>
      </p:sp>
      <p:pic>
        <p:nvPicPr>
          <p:cNvPr id="12" name="Google Shape;28;p13"/>
          <p:cNvPicPr/>
          <p:nvPr/>
        </p:nvPicPr>
        <p:blipFill>
          <a:blip r:embed="rId18"/>
          <a:stretch/>
        </p:blipFill>
        <p:spPr>
          <a:xfrm>
            <a:off x="999360" y="120600"/>
            <a:ext cx="2154960" cy="924840"/>
          </a:xfrm>
          <a:prstGeom prst="rect">
            <a:avLst/>
          </a:prstGeom>
          <a:ln w="0">
            <a:noFill/>
          </a:ln>
        </p:spPr>
      </p:pic>
      <p:sp>
        <p:nvSpPr>
          <p:cNvPr id="1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r>
              <a:rPr lang="pl-PL" sz="4400" b="0" strike="noStrike" spc="-1">
                <a:latin typeface="Arial"/>
              </a:rPr>
              <a:t>Kliknij, aby edytować format tekstu tytułu</a:t>
            </a:r>
          </a:p>
        </p:txBody>
      </p:sp>
      <p:sp>
        <p:nvSpPr>
          <p:cNvPr id="14"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 name="CustomShape 1"/>
          <p:cNvSpPr/>
          <p:nvPr/>
        </p:nvSpPr>
        <p:spPr>
          <a:xfrm>
            <a:off x="-6840" y="6382440"/>
            <a:ext cx="4576320" cy="360"/>
          </a:xfrm>
          <a:custGeom>
            <a:avLst/>
            <a:gdLst/>
            <a:ahLst/>
            <a:cxnLst/>
            <a:rect l="l" t="t" r="r" b="b"/>
            <a:pathLst>
              <a:path w="21600" h="21600">
                <a:moveTo>
                  <a:pt x="0" y="0"/>
                </a:moveTo>
                <a:lnTo>
                  <a:pt x="21600" y="21600"/>
                </a:lnTo>
              </a:path>
            </a:pathLst>
          </a:custGeom>
          <a:noFill/>
          <a:ln w="9360">
            <a:solidFill>
              <a:srgbClr val="7E93A5"/>
            </a:solidFill>
            <a:round/>
          </a:ln>
        </p:spPr>
        <p:style>
          <a:lnRef idx="0">
            <a:scrgbClr r="0" g="0" b="0"/>
          </a:lnRef>
          <a:fillRef idx="0">
            <a:scrgbClr r="0" g="0" b="0"/>
          </a:fillRef>
          <a:effectRef idx="0">
            <a:scrgbClr r="0" g="0" b="0"/>
          </a:effectRef>
          <a:fontRef idx="minor"/>
        </p:style>
      </p:sp>
      <p:sp>
        <p:nvSpPr>
          <p:cNvPr id="52" name="CustomShape 2"/>
          <p:cNvSpPr/>
          <p:nvPr/>
        </p:nvSpPr>
        <p:spPr>
          <a:xfrm>
            <a:off x="0" y="0"/>
            <a:ext cx="9141120" cy="1007640"/>
          </a:xfrm>
          <a:prstGeom prst="rect">
            <a:avLst/>
          </a:prstGeom>
          <a:solidFill>
            <a:srgbClr val="E7E7E7"/>
          </a:solidFill>
          <a:ln w="0">
            <a:noFill/>
          </a:ln>
        </p:spPr>
        <p:style>
          <a:lnRef idx="0">
            <a:scrgbClr r="0" g="0" b="0"/>
          </a:lnRef>
          <a:fillRef idx="0">
            <a:scrgbClr r="0" g="0" b="0"/>
          </a:fillRef>
          <a:effectRef idx="0">
            <a:scrgbClr r="0" g="0" b="0"/>
          </a:effectRef>
          <a:fontRef idx="minor"/>
        </p:style>
      </p:sp>
      <p:sp>
        <p:nvSpPr>
          <p:cNvPr id="53" name="CustomShape 3"/>
          <p:cNvSpPr/>
          <p:nvPr/>
        </p:nvSpPr>
        <p:spPr>
          <a:xfrm>
            <a:off x="3552120" y="6199560"/>
            <a:ext cx="4285800" cy="31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pl-PL" sz="1500" b="0" strike="noStrike" spc="-1">
                <a:solidFill>
                  <a:srgbClr val="7E93A5"/>
                </a:solidFill>
                <a:latin typeface="Trebuchet MS"/>
                <a:ea typeface="Trebuchet MS"/>
              </a:rPr>
              <a:t>TAKING </a:t>
            </a:r>
            <a:r>
              <a:rPr lang="pl-PL" sz="1500" b="1" strike="noStrike" spc="-1">
                <a:solidFill>
                  <a:srgbClr val="7E93A5"/>
                </a:solidFill>
                <a:latin typeface="Trebuchet MS"/>
                <a:ea typeface="Trebuchet MS"/>
              </a:rPr>
              <a:t>COOPERATION</a:t>
            </a:r>
            <a:r>
              <a:rPr lang="pl-PL" sz="1500" b="0" strike="noStrike" spc="-1">
                <a:solidFill>
                  <a:srgbClr val="7E93A5"/>
                </a:solidFill>
                <a:latin typeface="Trebuchet MS"/>
                <a:ea typeface="Trebuchet MS"/>
              </a:rPr>
              <a:t> FORWARD</a:t>
            </a:r>
            <a:endParaRPr lang="pl-PL" sz="1500" b="0" strike="noStrike" spc="-1">
              <a:latin typeface="Arial"/>
            </a:endParaRPr>
          </a:p>
        </p:txBody>
      </p:sp>
      <p:pic>
        <p:nvPicPr>
          <p:cNvPr id="54" name="Google Shape;14;p12"/>
          <p:cNvPicPr/>
          <p:nvPr/>
        </p:nvPicPr>
        <p:blipFill>
          <a:blip r:embed="rId14"/>
          <a:stretch/>
        </p:blipFill>
        <p:spPr>
          <a:xfrm>
            <a:off x="6971760" y="149400"/>
            <a:ext cx="1774080" cy="761400"/>
          </a:xfrm>
          <a:prstGeom prst="rect">
            <a:avLst/>
          </a:prstGeom>
          <a:ln w="0">
            <a:noFill/>
          </a:ln>
        </p:spPr>
      </p:pic>
      <p:pic>
        <p:nvPicPr>
          <p:cNvPr id="55" name="Google Shape;15;p12" descr="\\ISTORAGE\-Print\MA27\Report_DOC\gfx.png"/>
          <p:cNvPicPr/>
          <p:nvPr/>
        </p:nvPicPr>
        <p:blipFill>
          <a:blip r:embed="rId15"/>
          <a:stretch/>
        </p:blipFill>
        <p:spPr>
          <a:xfrm>
            <a:off x="7686000" y="5353920"/>
            <a:ext cx="1455120" cy="1505160"/>
          </a:xfrm>
          <a:prstGeom prst="rect">
            <a:avLst/>
          </a:prstGeom>
          <a:ln w="0">
            <a:noFill/>
          </a:ln>
        </p:spPr>
      </p:pic>
      <p:sp>
        <p:nvSpPr>
          <p:cNvPr id="56" name="CustomShape 4"/>
          <p:cNvSpPr/>
          <p:nvPr/>
        </p:nvSpPr>
        <p:spPr>
          <a:xfrm>
            <a:off x="8220600" y="6154560"/>
            <a:ext cx="672120" cy="365040"/>
          </a:xfrm>
          <a:prstGeom prst="rect">
            <a:avLst/>
          </a:prstGeom>
          <a:noFill/>
          <a:ln w="0">
            <a:noFill/>
          </a:ln>
        </p:spPr>
        <p:style>
          <a:lnRef idx="0">
            <a:scrgbClr r="0" g="0" b="0"/>
          </a:lnRef>
          <a:fillRef idx="0">
            <a:scrgbClr r="0" g="0" b="0"/>
          </a:fillRef>
          <a:effectRef idx="0">
            <a:scrgbClr r="0" g="0" b="0"/>
          </a:effectRef>
          <a:fontRef idx="minor"/>
        </p:style>
        <p:txBody>
          <a:bodyPr lIns="182880" tIns="91440" rIns="182880" bIns="91440" anchor="t">
            <a:spAutoFit/>
          </a:bodyPr>
          <a:lstStyle/>
          <a:p>
            <a:pPr algn="ctr">
              <a:lnSpc>
                <a:spcPct val="100000"/>
              </a:lnSpc>
            </a:pPr>
            <a:fld id="{F294537A-E71B-4249-93F4-4166746CB474}" type="slidenum">
              <a:rPr lang="pl-PL" sz="1200" b="0" strike="noStrike" spc="-1">
                <a:solidFill>
                  <a:srgbClr val="7E93A5"/>
                </a:solidFill>
                <a:latin typeface="Trebuchet MS"/>
                <a:ea typeface="Trebuchet MS"/>
              </a:rPr>
              <a:t>‹#›</a:t>
            </a:fld>
            <a:endParaRPr lang="pl-PL" sz="1200" b="0" strike="noStrike" spc="-1">
              <a:latin typeface="Arial"/>
            </a:endParaRPr>
          </a:p>
        </p:txBody>
      </p:sp>
      <p:pic>
        <p:nvPicPr>
          <p:cNvPr id="57" name="Google Shape;17;p12"/>
          <p:cNvPicPr/>
          <p:nvPr/>
        </p:nvPicPr>
        <p:blipFill>
          <a:blip r:embed="rId16"/>
          <a:stretch/>
        </p:blipFill>
        <p:spPr>
          <a:xfrm>
            <a:off x="302040" y="6154200"/>
            <a:ext cx="478440" cy="478440"/>
          </a:xfrm>
          <a:prstGeom prst="rect">
            <a:avLst/>
          </a:prstGeom>
          <a:ln w="0">
            <a:noFill/>
          </a:ln>
        </p:spPr>
      </p:pic>
      <p:sp>
        <p:nvSpPr>
          <p:cNvPr id="5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r>
              <a:rPr lang="pl-PL" sz="4400" b="0" strike="noStrike" spc="-1">
                <a:latin typeface="Arial"/>
              </a:rPr>
              <a:t>Kliknij, aby edytować format tekstu tytułu</a:t>
            </a:r>
          </a:p>
        </p:txBody>
      </p:sp>
      <p:sp>
        <p:nvSpPr>
          <p:cNvPr id="59"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 name="CustomShape 1"/>
          <p:cNvSpPr/>
          <p:nvPr/>
        </p:nvSpPr>
        <p:spPr>
          <a:xfrm>
            <a:off x="-6480" y="6382080"/>
            <a:ext cx="4575960" cy="360"/>
          </a:xfrm>
          <a:custGeom>
            <a:avLst/>
            <a:gdLst/>
            <a:ahLst/>
            <a:cxnLst/>
            <a:rect l="l" t="t" r="r" b="b"/>
            <a:pathLst>
              <a:path w="21600" h="21600">
                <a:moveTo>
                  <a:pt x="0" y="0"/>
                </a:moveTo>
                <a:lnTo>
                  <a:pt x="21600" y="21600"/>
                </a:lnTo>
              </a:path>
            </a:pathLst>
          </a:custGeom>
          <a:noFill/>
          <a:ln w="9360">
            <a:solidFill>
              <a:srgbClr val="4F81BD"/>
            </a:solidFill>
            <a:round/>
          </a:ln>
        </p:spPr>
        <p:style>
          <a:lnRef idx="0">
            <a:scrgbClr r="0" g="0" b="0"/>
          </a:lnRef>
          <a:fillRef idx="0">
            <a:scrgbClr r="0" g="0" b="0"/>
          </a:fillRef>
          <a:effectRef idx="0">
            <a:scrgbClr r="0" g="0" b="0"/>
          </a:effectRef>
          <a:fontRef idx="minor"/>
        </p:style>
      </p:sp>
      <p:sp>
        <p:nvSpPr>
          <p:cNvPr id="97" name="CustomShape 2"/>
          <p:cNvSpPr/>
          <p:nvPr/>
        </p:nvSpPr>
        <p:spPr>
          <a:xfrm>
            <a:off x="360" y="0"/>
            <a:ext cx="9140760" cy="1007280"/>
          </a:xfrm>
          <a:prstGeom prst="rect">
            <a:avLst/>
          </a:prstGeom>
          <a:solidFill>
            <a:srgbClr val="E7E7E7"/>
          </a:solidFill>
          <a:ln w="0">
            <a:noFill/>
          </a:ln>
        </p:spPr>
        <p:style>
          <a:lnRef idx="0">
            <a:scrgbClr r="0" g="0" b="0"/>
          </a:lnRef>
          <a:fillRef idx="0">
            <a:scrgbClr r="0" g="0" b="0"/>
          </a:fillRef>
          <a:effectRef idx="0">
            <a:scrgbClr r="0" g="0" b="0"/>
          </a:effectRef>
          <a:fontRef idx="minor"/>
        </p:style>
      </p:sp>
      <p:sp>
        <p:nvSpPr>
          <p:cNvPr id="98" name="CustomShape 3"/>
          <p:cNvSpPr/>
          <p:nvPr/>
        </p:nvSpPr>
        <p:spPr>
          <a:xfrm>
            <a:off x="3551760" y="6199200"/>
            <a:ext cx="4285080" cy="31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pl-PL" sz="1500" b="0" strike="noStrike" spc="-1">
                <a:solidFill>
                  <a:srgbClr val="7E93A5"/>
                </a:solidFill>
                <a:latin typeface="Trebuchet MS"/>
                <a:ea typeface="Trebuchet MS"/>
              </a:rPr>
              <a:t>TAKING </a:t>
            </a:r>
            <a:r>
              <a:rPr lang="pl-PL" sz="1500" b="1" strike="noStrike" spc="-1">
                <a:solidFill>
                  <a:srgbClr val="7E93A5"/>
                </a:solidFill>
                <a:latin typeface="Trebuchet MS"/>
                <a:ea typeface="Trebuchet MS"/>
              </a:rPr>
              <a:t>COOPERATION</a:t>
            </a:r>
            <a:r>
              <a:rPr lang="pl-PL" sz="1500" b="0" strike="noStrike" spc="-1">
                <a:solidFill>
                  <a:srgbClr val="7E93A5"/>
                </a:solidFill>
                <a:latin typeface="Trebuchet MS"/>
                <a:ea typeface="Trebuchet MS"/>
              </a:rPr>
              <a:t> FORWARD</a:t>
            </a:r>
            <a:endParaRPr lang="pl-PL" sz="1500" b="0" strike="noStrike" spc="-1">
              <a:latin typeface="Arial"/>
            </a:endParaRPr>
          </a:p>
        </p:txBody>
      </p:sp>
      <p:pic>
        <p:nvPicPr>
          <p:cNvPr id="99" name="Google Shape;574;p3"/>
          <p:cNvPicPr/>
          <p:nvPr/>
        </p:nvPicPr>
        <p:blipFill>
          <a:blip r:embed="rId14"/>
          <a:stretch/>
        </p:blipFill>
        <p:spPr>
          <a:xfrm>
            <a:off x="6700680" y="151200"/>
            <a:ext cx="2044080" cy="758880"/>
          </a:xfrm>
          <a:prstGeom prst="rect">
            <a:avLst/>
          </a:prstGeom>
          <a:ln w="0">
            <a:noFill/>
          </a:ln>
        </p:spPr>
      </p:pic>
      <p:pic>
        <p:nvPicPr>
          <p:cNvPr id="100" name="Google Shape;15;p12" descr="\\ISTORAGE\-Print\MA27\Report_DOC\gfx.png"/>
          <p:cNvPicPr/>
          <p:nvPr/>
        </p:nvPicPr>
        <p:blipFill>
          <a:blip r:embed="rId15"/>
          <a:stretch/>
        </p:blipFill>
        <p:spPr>
          <a:xfrm>
            <a:off x="7685640" y="5353560"/>
            <a:ext cx="1454760" cy="1504440"/>
          </a:xfrm>
          <a:prstGeom prst="rect">
            <a:avLst/>
          </a:prstGeom>
          <a:ln w="0">
            <a:noFill/>
          </a:ln>
        </p:spPr>
      </p:pic>
      <p:sp>
        <p:nvSpPr>
          <p:cNvPr id="101" name="CustomShape 4"/>
          <p:cNvSpPr/>
          <p:nvPr/>
        </p:nvSpPr>
        <p:spPr>
          <a:xfrm>
            <a:off x="8220240" y="6154200"/>
            <a:ext cx="671400" cy="365040"/>
          </a:xfrm>
          <a:prstGeom prst="rect">
            <a:avLst/>
          </a:prstGeom>
          <a:noFill/>
          <a:ln w="0">
            <a:noFill/>
          </a:ln>
        </p:spPr>
        <p:style>
          <a:lnRef idx="0">
            <a:scrgbClr r="0" g="0" b="0"/>
          </a:lnRef>
          <a:fillRef idx="0">
            <a:scrgbClr r="0" g="0" b="0"/>
          </a:fillRef>
          <a:effectRef idx="0">
            <a:scrgbClr r="0" g="0" b="0"/>
          </a:effectRef>
          <a:fontRef idx="minor"/>
        </p:style>
        <p:txBody>
          <a:bodyPr lIns="182880" tIns="91440" rIns="182880" bIns="91440" anchor="t">
            <a:spAutoFit/>
          </a:bodyPr>
          <a:lstStyle/>
          <a:p>
            <a:pPr algn="ctr">
              <a:lnSpc>
                <a:spcPct val="100000"/>
              </a:lnSpc>
            </a:pPr>
            <a:fld id="{A83CEDDD-7D1E-4324-B277-18FADFD2FAB6}" type="slidenum">
              <a:rPr lang="pl-PL" sz="1200" b="0" strike="noStrike" spc="-1">
                <a:solidFill>
                  <a:srgbClr val="7E93A5"/>
                </a:solidFill>
                <a:latin typeface="Trebuchet MS"/>
                <a:ea typeface="Trebuchet MS"/>
              </a:rPr>
              <a:t>‹#›</a:t>
            </a:fld>
            <a:endParaRPr lang="pl-PL" sz="1200" b="0" strike="noStrike" spc="-1">
              <a:latin typeface="Arial"/>
            </a:endParaRPr>
          </a:p>
        </p:txBody>
      </p:sp>
      <p:pic>
        <p:nvPicPr>
          <p:cNvPr id="102" name="Google Shape;17;p12"/>
          <p:cNvPicPr/>
          <p:nvPr/>
        </p:nvPicPr>
        <p:blipFill>
          <a:blip r:embed="rId16"/>
          <a:stretch/>
        </p:blipFill>
        <p:spPr>
          <a:xfrm>
            <a:off x="301680" y="6153840"/>
            <a:ext cx="478080" cy="478080"/>
          </a:xfrm>
          <a:prstGeom prst="rect">
            <a:avLst/>
          </a:prstGeom>
          <a:ln w="0">
            <a:noFill/>
          </a:ln>
        </p:spPr>
      </p:pic>
      <p:sp>
        <p:nvSpPr>
          <p:cNvPr id="10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r>
              <a:rPr lang="pl-PL" sz="4400" b="0" strike="noStrike" spc="-1">
                <a:latin typeface="Arial"/>
              </a:rPr>
              <a:t>Kliknij, aby edytować format tekstu tytułu</a:t>
            </a:r>
          </a:p>
        </p:txBody>
      </p:sp>
      <p:sp>
        <p:nvSpPr>
          <p:cNvPr id="104"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 name="CustomShape 1"/>
          <p:cNvSpPr/>
          <p:nvPr/>
        </p:nvSpPr>
        <p:spPr>
          <a:xfrm>
            <a:off x="-6480" y="6382080"/>
            <a:ext cx="4575960" cy="360"/>
          </a:xfrm>
          <a:custGeom>
            <a:avLst/>
            <a:gdLst/>
            <a:ahLst/>
            <a:cxnLst/>
            <a:rect l="l" t="t" r="r" b="b"/>
            <a:pathLst>
              <a:path w="21600" h="21600">
                <a:moveTo>
                  <a:pt x="0" y="0"/>
                </a:moveTo>
                <a:lnTo>
                  <a:pt x="21600" y="21600"/>
                </a:lnTo>
              </a:path>
            </a:pathLst>
          </a:custGeom>
          <a:noFill/>
          <a:ln w="9360">
            <a:solidFill>
              <a:srgbClr val="4F81BD"/>
            </a:solidFill>
            <a:round/>
          </a:ln>
        </p:spPr>
        <p:style>
          <a:lnRef idx="0">
            <a:scrgbClr r="0" g="0" b="0"/>
          </a:lnRef>
          <a:fillRef idx="0">
            <a:scrgbClr r="0" g="0" b="0"/>
          </a:fillRef>
          <a:effectRef idx="0">
            <a:scrgbClr r="0" g="0" b="0"/>
          </a:effectRef>
          <a:fontRef idx="minor"/>
        </p:style>
      </p:sp>
      <p:sp>
        <p:nvSpPr>
          <p:cNvPr id="142" name="CustomShape 2"/>
          <p:cNvSpPr/>
          <p:nvPr/>
        </p:nvSpPr>
        <p:spPr>
          <a:xfrm>
            <a:off x="0" y="360"/>
            <a:ext cx="9140760" cy="1007280"/>
          </a:xfrm>
          <a:prstGeom prst="rect">
            <a:avLst/>
          </a:prstGeom>
          <a:solidFill>
            <a:srgbClr val="E7E7E7"/>
          </a:solidFill>
          <a:ln w="0">
            <a:noFill/>
          </a:ln>
        </p:spPr>
        <p:style>
          <a:lnRef idx="0">
            <a:scrgbClr r="0" g="0" b="0"/>
          </a:lnRef>
          <a:fillRef idx="0">
            <a:scrgbClr r="0" g="0" b="0"/>
          </a:fillRef>
          <a:effectRef idx="0">
            <a:scrgbClr r="0" g="0" b="0"/>
          </a:effectRef>
          <a:fontRef idx="minor"/>
        </p:style>
      </p:sp>
      <p:sp>
        <p:nvSpPr>
          <p:cNvPr id="143" name="CustomShape 3"/>
          <p:cNvSpPr/>
          <p:nvPr/>
        </p:nvSpPr>
        <p:spPr>
          <a:xfrm>
            <a:off x="3551760" y="6199200"/>
            <a:ext cx="4285080" cy="31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pl-PL" sz="1500" b="0" strike="noStrike" spc="-1">
                <a:solidFill>
                  <a:srgbClr val="7E93A5"/>
                </a:solidFill>
                <a:latin typeface="Trebuchet MS"/>
                <a:ea typeface="Trebuchet MS"/>
              </a:rPr>
              <a:t>TAKING </a:t>
            </a:r>
            <a:r>
              <a:rPr lang="pl-PL" sz="1500" b="1" strike="noStrike" spc="-1">
                <a:solidFill>
                  <a:srgbClr val="7E93A5"/>
                </a:solidFill>
                <a:latin typeface="Trebuchet MS"/>
                <a:ea typeface="Trebuchet MS"/>
              </a:rPr>
              <a:t>COOPERATION</a:t>
            </a:r>
            <a:r>
              <a:rPr lang="pl-PL" sz="1500" b="0" strike="noStrike" spc="-1">
                <a:solidFill>
                  <a:srgbClr val="7E93A5"/>
                </a:solidFill>
                <a:latin typeface="Trebuchet MS"/>
                <a:ea typeface="Trebuchet MS"/>
              </a:rPr>
              <a:t> FORWARD</a:t>
            </a:r>
            <a:endParaRPr lang="pl-PL" sz="1500" b="0" strike="noStrike" spc="-1">
              <a:latin typeface="Arial"/>
            </a:endParaRPr>
          </a:p>
        </p:txBody>
      </p:sp>
      <p:pic>
        <p:nvPicPr>
          <p:cNvPr id="144" name="Google Shape;574;p3"/>
          <p:cNvPicPr/>
          <p:nvPr/>
        </p:nvPicPr>
        <p:blipFill>
          <a:blip r:embed="rId14"/>
          <a:stretch/>
        </p:blipFill>
        <p:spPr>
          <a:xfrm>
            <a:off x="6700680" y="151200"/>
            <a:ext cx="2044080" cy="758880"/>
          </a:xfrm>
          <a:prstGeom prst="rect">
            <a:avLst/>
          </a:prstGeom>
          <a:ln w="0">
            <a:noFill/>
          </a:ln>
        </p:spPr>
      </p:pic>
      <p:pic>
        <p:nvPicPr>
          <p:cNvPr id="145" name="Google Shape;15;p12" descr="\\ISTORAGE\-Print\MA27\Report_DOC\gfx.png"/>
          <p:cNvPicPr/>
          <p:nvPr/>
        </p:nvPicPr>
        <p:blipFill>
          <a:blip r:embed="rId15"/>
          <a:stretch/>
        </p:blipFill>
        <p:spPr>
          <a:xfrm>
            <a:off x="7685640" y="5353560"/>
            <a:ext cx="1454760" cy="1504440"/>
          </a:xfrm>
          <a:prstGeom prst="rect">
            <a:avLst/>
          </a:prstGeom>
          <a:ln w="0">
            <a:noFill/>
          </a:ln>
        </p:spPr>
      </p:pic>
      <p:sp>
        <p:nvSpPr>
          <p:cNvPr id="146" name="CustomShape 4"/>
          <p:cNvSpPr/>
          <p:nvPr/>
        </p:nvSpPr>
        <p:spPr>
          <a:xfrm>
            <a:off x="8220240" y="6154200"/>
            <a:ext cx="671400" cy="365040"/>
          </a:xfrm>
          <a:prstGeom prst="rect">
            <a:avLst/>
          </a:prstGeom>
          <a:noFill/>
          <a:ln w="0">
            <a:noFill/>
          </a:ln>
        </p:spPr>
        <p:style>
          <a:lnRef idx="0">
            <a:scrgbClr r="0" g="0" b="0"/>
          </a:lnRef>
          <a:fillRef idx="0">
            <a:scrgbClr r="0" g="0" b="0"/>
          </a:fillRef>
          <a:effectRef idx="0">
            <a:scrgbClr r="0" g="0" b="0"/>
          </a:effectRef>
          <a:fontRef idx="minor"/>
        </p:style>
        <p:txBody>
          <a:bodyPr lIns="182880" tIns="91440" rIns="182880" bIns="91440" anchor="t">
            <a:spAutoFit/>
          </a:bodyPr>
          <a:lstStyle/>
          <a:p>
            <a:pPr algn="ctr">
              <a:lnSpc>
                <a:spcPct val="100000"/>
              </a:lnSpc>
            </a:pPr>
            <a:fld id="{83236622-E84C-4AE6-8A9B-1D7CAF1E2C2C}" type="slidenum">
              <a:rPr lang="pl-PL" sz="1200" b="0" strike="noStrike" spc="-1">
                <a:solidFill>
                  <a:srgbClr val="7E93A5"/>
                </a:solidFill>
                <a:latin typeface="Trebuchet MS"/>
                <a:ea typeface="Trebuchet MS"/>
              </a:rPr>
              <a:t>‹#›</a:t>
            </a:fld>
            <a:endParaRPr lang="pl-PL" sz="1200" b="0" strike="noStrike" spc="-1">
              <a:latin typeface="Arial"/>
            </a:endParaRPr>
          </a:p>
        </p:txBody>
      </p:sp>
      <p:pic>
        <p:nvPicPr>
          <p:cNvPr id="147" name="Google Shape;17;p12"/>
          <p:cNvPicPr/>
          <p:nvPr/>
        </p:nvPicPr>
        <p:blipFill>
          <a:blip r:embed="rId16"/>
          <a:stretch/>
        </p:blipFill>
        <p:spPr>
          <a:xfrm>
            <a:off x="301680" y="6153840"/>
            <a:ext cx="477720" cy="477720"/>
          </a:xfrm>
          <a:prstGeom prst="rect">
            <a:avLst/>
          </a:prstGeom>
          <a:ln w="0">
            <a:noFill/>
          </a:ln>
        </p:spPr>
      </p:pic>
      <p:sp>
        <p:nvSpPr>
          <p:cNvPr id="148"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r>
              <a:rPr lang="pl-PL" sz="4400" b="0" strike="noStrike" spc="-1">
                <a:latin typeface="Arial"/>
              </a:rPr>
              <a:t>Kliknij, aby edytować format tekstu tytułu</a:t>
            </a:r>
          </a:p>
        </p:txBody>
      </p:sp>
      <p:sp>
        <p:nvSpPr>
          <p:cNvPr id="149"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 name="CustomShape 1"/>
          <p:cNvSpPr/>
          <p:nvPr/>
        </p:nvSpPr>
        <p:spPr>
          <a:xfrm>
            <a:off x="-6480" y="6382080"/>
            <a:ext cx="4575960" cy="360"/>
          </a:xfrm>
          <a:custGeom>
            <a:avLst/>
            <a:gdLst/>
            <a:ahLst/>
            <a:cxnLst/>
            <a:rect l="l" t="t" r="r" b="b"/>
            <a:pathLst>
              <a:path w="21600" h="21600">
                <a:moveTo>
                  <a:pt x="0" y="0"/>
                </a:moveTo>
                <a:lnTo>
                  <a:pt x="21600" y="21600"/>
                </a:lnTo>
              </a:path>
            </a:pathLst>
          </a:custGeom>
          <a:noFill/>
          <a:ln w="9360">
            <a:solidFill>
              <a:srgbClr val="4F81BD"/>
            </a:solidFill>
            <a:round/>
          </a:ln>
        </p:spPr>
        <p:style>
          <a:lnRef idx="0">
            <a:scrgbClr r="0" g="0" b="0"/>
          </a:lnRef>
          <a:fillRef idx="0">
            <a:scrgbClr r="0" g="0" b="0"/>
          </a:fillRef>
          <a:effectRef idx="0">
            <a:scrgbClr r="0" g="0" b="0"/>
          </a:effectRef>
          <a:fontRef idx="minor"/>
        </p:style>
      </p:sp>
      <p:sp>
        <p:nvSpPr>
          <p:cNvPr id="187" name="CustomShape 2"/>
          <p:cNvSpPr/>
          <p:nvPr/>
        </p:nvSpPr>
        <p:spPr>
          <a:xfrm>
            <a:off x="0" y="360"/>
            <a:ext cx="9140760" cy="1007280"/>
          </a:xfrm>
          <a:prstGeom prst="rect">
            <a:avLst/>
          </a:prstGeom>
          <a:solidFill>
            <a:srgbClr val="E7E7E7"/>
          </a:solidFill>
          <a:ln w="0">
            <a:noFill/>
          </a:ln>
        </p:spPr>
        <p:style>
          <a:lnRef idx="0">
            <a:scrgbClr r="0" g="0" b="0"/>
          </a:lnRef>
          <a:fillRef idx="0">
            <a:scrgbClr r="0" g="0" b="0"/>
          </a:fillRef>
          <a:effectRef idx="0">
            <a:scrgbClr r="0" g="0" b="0"/>
          </a:effectRef>
          <a:fontRef idx="minor"/>
        </p:style>
      </p:sp>
      <p:sp>
        <p:nvSpPr>
          <p:cNvPr id="188" name="CustomShape 3"/>
          <p:cNvSpPr/>
          <p:nvPr/>
        </p:nvSpPr>
        <p:spPr>
          <a:xfrm>
            <a:off x="3551760" y="6199200"/>
            <a:ext cx="4285080" cy="317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00000"/>
              </a:lnSpc>
            </a:pPr>
            <a:r>
              <a:rPr lang="pl-PL" sz="1500" b="0" strike="noStrike" spc="-1">
                <a:solidFill>
                  <a:srgbClr val="7E93A5"/>
                </a:solidFill>
                <a:latin typeface="Trebuchet MS"/>
                <a:ea typeface="Trebuchet MS"/>
              </a:rPr>
              <a:t>TAKING </a:t>
            </a:r>
            <a:r>
              <a:rPr lang="pl-PL" sz="1500" b="1" strike="noStrike" spc="-1">
                <a:solidFill>
                  <a:srgbClr val="7E93A5"/>
                </a:solidFill>
                <a:latin typeface="Trebuchet MS"/>
                <a:ea typeface="Trebuchet MS"/>
              </a:rPr>
              <a:t>COOPERATION</a:t>
            </a:r>
            <a:r>
              <a:rPr lang="pl-PL" sz="1500" b="0" strike="noStrike" spc="-1">
                <a:solidFill>
                  <a:srgbClr val="7E93A5"/>
                </a:solidFill>
                <a:latin typeface="Trebuchet MS"/>
                <a:ea typeface="Trebuchet MS"/>
              </a:rPr>
              <a:t> FORWARD</a:t>
            </a:r>
            <a:endParaRPr lang="pl-PL" sz="1500" b="0" strike="noStrike" spc="-1">
              <a:latin typeface="Arial"/>
            </a:endParaRPr>
          </a:p>
        </p:txBody>
      </p:sp>
      <p:pic>
        <p:nvPicPr>
          <p:cNvPr id="189" name="Google Shape;574;p3"/>
          <p:cNvPicPr/>
          <p:nvPr/>
        </p:nvPicPr>
        <p:blipFill>
          <a:blip r:embed="rId14"/>
          <a:stretch/>
        </p:blipFill>
        <p:spPr>
          <a:xfrm>
            <a:off x="6700680" y="151200"/>
            <a:ext cx="2044080" cy="758880"/>
          </a:xfrm>
          <a:prstGeom prst="rect">
            <a:avLst/>
          </a:prstGeom>
          <a:ln w="0">
            <a:noFill/>
          </a:ln>
        </p:spPr>
      </p:pic>
      <p:pic>
        <p:nvPicPr>
          <p:cNvPr id="190" name="Google Shape;15;p12" descr="\\ISTORAGE\-Print\MA27\Report_DOC\gfx.png"/>
          <p:cNvPicPr/>
          <p:nvPr/>
        </p:nvPicPr>
        <p:blipFill>
          <a:blip r:embed="rId15"/>
          <a:stretch/>
        </p:blipFill>
        <p:spPr>
          <a:xfrm>
            <a:off x="7685640" y="5353560"/>
            <a:ext cx="1454760" cy="1504440"/>
          </a:xfrm>
          <a:prstGeom prst="rect">
            <a:avLst/>
          </a:prstGeom>
          <a:ln w="0">
            <a:noFill/>
          </a:ln>
        </p:spPr>
      </p:pic>
      <p:sp>
        <p:nvSpPr>
          <p:cNvPr id="191" name="CustomShape 4"/>
          <p:cNvSpPr/>
          <p:nvPr/>
        </p:nvSpPr>
        <p:spPr>
          <a:xfrm>
            <a:off x="8220240" y="6154200"/>
            <a:ext cx="671400" cy="365040"/>
          </a:xfrm>
          <a:prstGeom prst="rect">
            <a:avLst/>
          </a:prstGeom>
          <a:noFill/>
          <a:ln w="0">
            <a:noFill/>
          </a:ln>
        </p:spPr>
        <p:style>
          <a:lnRef idx="0">
            <a:scrgbClr r="0" g="0" b="0"/>
          </a:lnRef>
          <a:fillRef idx="0">
            <a:scrgbClr r="0" g="0" b="0"/>
          </a:fillRef>
          <a:effectRef idx="0">
            <a:scrgbClr r="0" g="0" b="0"/>
          </a:effectRef>
          <a:fontRef idx="minor"/>
        </p:style>
        <p:txBody>
          <a:bodyPr lIns="182880" tIns="91440" rIns="182880" bIns="91440" anchor="t">
            <a:spAutoFit/>
          </a:bodyPr>
          <a:lstStyle/>
          <a:p>
            <a:pPr algn="ctr">
              <a:lnSpc>
                <a:spcPct val="100000"/>
              </a:lnSpc>
            </a:pPr>
            <a:fld id="{47CFB878-CA5E-4BB7-95EA-0C4E35141FA6}" type="slidenum">
              <a:rPr lang="pl-PL" sz="1200" b="0" strike="noStrike" spc="-1">
                <a:solidFill>
                  <a:srgbClr val="7E93A5"/>
                </a:solidFill>
                <a:latin typeface="Trebuchet MS"/>
                <a:ea typeface="Trebuchet MS"/>
              </a:rPr>
              <a:t>‹#›</a:t>
            </a:fld>
            <a:endParaRPr lang="pl-PL" sz="1200" b="0" strike="noStrike" spc="-1">
              <a:latin typeface="Arial"/>
            </a:endParaRPr>
          </a:p>
        </p:txBody>
      </p:sp>
      <p:pic>
        <p:nvPicPr>
          <p:cNvPr id="192" name="Google Shape;17;p12"/>
          <p:cNvPicPr/>
          <p:nvPr/>
        </p:nvPicPr>
        <p:blipFill>
          <a:blip r:embed="rId16"/>
          <a:stretch/>
        </p:blipFill>
        <p:spPr>
          <a:xfrm>
            <a:off x="301680" y="6153840"/>
            <a:ext cx="477720" cy="477720"/>
          </a:xfrm>
          <a:prstGeom prst="rect">
            <a:avLst/>
          </a:prstGeom>
          <a:ln w="0">
            <a:noFill/>
          </a:ln>
        </p:spPr>
      </p:pic>
      <p:sp>
        <p:nvSpPr>
          <p:cNvPr id="193" name="PlaceHolder 1"/>
          <p:cNvSpPr>
            <a:spLocks noGrp="1"/>
          </p:cNvSpPr>
          <p:nvPr>
            <p:ph type="title"/>
          </p:nvPr>
        </p:nvSpPr>
        <p:spPr>
          <a:xfrm>
            <a:off x="457200" y="273600"/>
            <a:ext cx="8229240" cy="1144800"/>
          </a:xfrm>
          <a:prstGeom prst="rect">
            <a:avLst/>
          </a:prstGeom>
          <a:noFill/>
          <a:ln w="0">
            <a:noFill/>
          </a:ln>
        </p:spPr>
        <p:txBody>
          <a:bodyPr lIns="0" tIns="0" rIns="0" bIns="0" anchor="ctr">
            <a:noAutofit/>
          </a:bodyPr>
          <a:lstStyle/>
          <a:p>
            <a:pPr algn="ctr"/>
            <a:r>
              <a:rPr lang="pl-PL" sz="4400" b="0" strike="noStrike" spc="-1">
                <a:latin typeface="Arial"/>
              </a:rPr>
              <a:t>Kliknij, aby edytować format tekstu tytułu</a:t>
            </a:r>
          </a:p>
        </p:txBody>
      </p:sp>
      <p:sp>
        <p:nvSpPr>
          <p:cNvPr id="194" name="PlaceHolder 2"/>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l-PL" sz="3200" b="0" strike="noStrike" spc="-1">
                <a:latin typeface="Arial"/>
              </a:rPr>
              <a:t>Kliknij, aby edytować format tekstu konspektu</a:t>
            </a:r>
          </a:p>
          <a:p>
            <a:pPr marL="864000" lvl="1" indent="-324000">
              <a:spcBef>
                <a:spcPts val="1134"/>
              </a:spcBef>
              <a:buClr>
                <a:srgbClr val="000000"/>
              </a:buClr>
              <a:buSzPct val="75000"/>
              <a:buFont typeface="Symbol" charset="2"/>
              <a:buChar char=""/>
            </a:pPr>
            <a:r>
              <a:rPr lang="pl-PL" sz="2800" b="0" strike="noStrike" spc="-1">
                <a:latin typeface="Arial"/>
              </a:rPr>
              <a:t>Drugi poziom konspektu</a:t>
            </a:r>
          </a:p>
          <a:p>
            <a:pPr marL="1296000" lvl="2" indent="-288000">
              <a:spcBef>
                <a:spcPts val="850"/>
              </a:spcBef>
              <a:buClr>
                <a:srgbClr val="000000"/>
              </a:buClr>
              <a:buSzPct val="45000"/>
              <a:buFont typeface="Wingdings" charset="2"/>
              <a:buChar char=""/>
            </a:pPr>
            <a:r>
              <a:rPr lang="pl-PL" sz="2400" b="0" strike="noStrike" spc="-1">
                <a:latin typeface="Arial"/>
              </a:rPr>
              <a:t>Trzeci poziom konspektu</a:t>
            </a:r>
          </a:p>
          <a:p>
            <a:pPr marL="1728000" lvl="3" indent="-216000">
              <a:spcBef>
                <a:spcPts val="567"/>
              </a:spcBef>
              <a:buClr>
                <a:srgbClr val="000000"/>
              </a:buClr>
              <a:buSzPct val="75000"/>
              <a:buFont typeface="Symbol" charset="2"/>
              <a:buChar char=""/>
            </a:pPr>
            <a:r>
              <a:rPr lang="pl-PL" sz="2000" b="0" strike="noStrike" spc="-1">
                <a:latin typeface="Arial"/>
              </a:rPr>
              <a:t>Czwarty poziom konspektu</a:t>
            </a:r>
          </a:p>
          <a:p>
            <a:pPr marL="2160000" lvl="4" indent="-216000">
              <a:spcBef>
                <a:spcPts val="283"/>
              </a:spcBef>
              <a:buClr>
                <a:srgbClr val="000000"/>
              </a:buClr>
              <a:buSzPct val="45000"/>
              <a:buFont typeface="Wingdings" charset="2"/>
              <a:buChar char=""/>
            </a:pPr>
            <a:r>
              <a:rPr lang="pl-PL" sz="2000" b="0" strike="noStrike" spc="-1">
                <a:latin typeface="Arial"/>
              </a:rPr>
              <a:t>Piąty poziom konspektu</a:t>
            </a:r>
          </a:p>
          <a:p>
            <a:pPr marL="2592000" lvl="5" indent="-216000">
              <a:spcBef>
                <a:spcPts val="283"/>
              </a:spcBef>
              <a:buClr>
                <a:srgbClr val="000000"/>
              </a:buClr>
              <a:buSzPct val="45000"/>
              <a:buFont typeface="Wingdings" charset="2"/>
              <a:buChar char=""/>
            </a:pPr>
            <a:r>
              <a:rPr lang="pl-PL" sz="2000" b="0" strike="noStrike" spc="-1">
                <a:latin typeface="Arial"/>
              </a:rPr>
              <a:t>Szósty poziom konspektu</a:t>
            </a:r>
          </a:p>
          <a:p>
            <a:pPr marL="3024000" lvl="6" indent="-216000">
              <a:spcBef>
                <a:spcPts val="283"/>
              </a:spcBef>
              <a:buClr>
                <a:srgbClr val="000000"/>
              </a:buClr>
              <a:buSzPct val="45000"/>
              <a:buFont typeface="Wingdings" charset="2"/>
              <a:buChar char=""/>
            </a:pPr>
            <a:r>
              <a:rPr lang="pl-PL" sz="2000" b="0" strike="noStrike" spc="-1">
                <a:latin typeface="Arial"/>
              </a:rPr>
              <a:t>Siódmy poziom konspektu</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6.png"/><Relationship Id="rId7" Type="http://schemas.openxmlformats.org/officeDocument/2006/relationships/image" Target="../media/image12.jpe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 Id="rId6" Type="http://schemas.openxmlformats.org/officeDocument/2006/relationships/image" Target="../media/image6.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extShape 1"/>
          <p:cNvSpPr/>
          <p:nvPr/>
        </p:nvSpPr>
        <p:spPr>
          <a:xfrm>
            <a:off x="1104840" y="4732560"/>
            <a:ext cx="7752600" cy="570960"/>
          </a:xfrm>
          <a:prstGeom prst="rect">
            <a:avLst/>
          </a:prstGeom>
          <a:noFill/>
          <a:ln w="0">
            <a:noFill/>
          </a:ln>
        </p:spPr>
        <p:style>
          <a:lnRef idx="0">
            <a:scrgbClr r="0" g="0" b="0"/>
          </a:lnRef>
          <a:fillRef idx="0">
            <a:scrgbClr r="0" g="0" b="0"/>
          </a:fillRef>
          <a:effectRef idx="0">
            <a:scrgbClr r="0" g="0" b="0"/>
          </a:effectRef>
          <a:fontRef idx="minor"/>
        </p:style>
      </p:sp>
      <p:sp>
        <p:nvSpPr>
          <p:cNvPr id="238" name="TextShape 2"/>
          <p:cNvSpPr/>
          <p:nvPr/>
        </p:nvSpPr>
        <p:spPr>
          <a:xfrm>
            <a:off x="1104840" y="5464440"/>
            <a:ext cx="7752600" cy="7106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rmAutofit/>
          </a:bodyPr>
          <a:lstStyle/>
          <a:p>
            <a:pPr>
              <a:lnSpc>
                <a:spcPct val="86000"/>
              </a:lnSpc>
            </a:pPr>
            <a:r>
              <a:rPr lang="pl-PL" sz="2800" b="1" strike="noStrike" spc="-1">
                <a:solidFill>
                  <a:srgbClr val="3465A4"/>
                </a:solidFill>
                <a:latin typeface="Trebuchet MS"/>
                <a:ea typeface="Trebuchet MS"/>
              </a:rPr>
              <a:t>CE-CONNECTOR</a:t>
            </a:r>
            <a:r>
              <a:t/>
            </a:r>
            <a:br/>
            <a:r>
              <a:rPr lang="pl-PL" sz="2600" b="1" strike="noStrike" spc="-1">
                <a:solidFill>
                  <a:srgbClr val="7E93A5"/>
                </a:solidFill>
                <a:latin typeface="Trebuchet MS"/>
                <a:ea typeface="Trebuchet MS"/>
              </a:rPr>
              <a:t>Building bridges for early stage investments</a:t>
            </a:r>
            <a:endParaRPr lang="pl-PL" sz="2600" b="0" strike="noStrike" spc="-1">
              <a:latin typeface="Arial"/>
            </a:endParaRPr>
          </a:p>
        </p:txBody>
      </p:sp>
      <p:sp>
        <p:nvSpPr>
          <p:cNvPr id="239" name="TextShape 3"/>
          <p:cNvSpPr/>
          <p:nvPr/>
        </p:nvSpPr>
        <p:spPr>
          <a:xfrm>
            <a:off x="1104840" y="6307560"/>
            <a:ext cx="7752600" cy="2739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pl-PL" sz="1400" b="0" strike="noStrike" spc="-1">
                <a:solidFill>
                  <a:srgbClr val="4D4D4E"/>
                </a:solidFill>
                <a:latin typeface="Trebuchet MS"/>
                <a:ea typeface="Trebuchet MS"/>
              </a:rPr>
              <a:t>Name and Surname, Project Partner Name</a:t>
            </a:r>
            <a:endParaRPr lang="pl-PL" sz="1400" b="0" strike="noStrike" spc="-1">
              <a:latin typeface="Arial"/>
            </a:endParaRPr>
          </a:p>
        </p:txBody>
      </p:sp>
      <p:pic>
        <p:nvPicPr>
          <p:cNvPr id="240" name="Google Shape;531;p1"/>
          <p:cNvPicPr/>
          <p:nvPr/>
        </p:nvPicPr>
        <p:blipFill>
          <a:blip r:embed="rId3"/>
          <a:stretch/>
        </p:blipFill>
        <p:spPr>
          <a:xfrm>
            <a:off x="1450080" y="788760"/>
            <a:ext cx="1401840" cy="161280"/>
          </a:xfrm>
          <a:prstGeom prst="rect">
            <a:avLst/>
          </a:prstGeom>
          <a:ln w="0">
            <a:noFill/>
          </a:ln>
        </p:spPr>
      </p:pic>
      <p:sp>
        <p:nvSpPr>
          <p:cNvPr id="241" name="CustomShape 4"/>
          <p:cNvSpPr/>
          <p:nvPr/>
        </p:nvSpPr>
        <p:spPr>
          <a:xfrm>
            <a:off x="534600" y="6243120"/>
            <a:ext cx="4249080" cy="412200"/>
          </a:xfrm>
          <a:prstGeom prst="rect">
            <a:avLst/>
          </a:prstGeom>
          <a:solidFill>
            <a:srgbClr val="F3F3F3"/>
          </a:solidFill>
          <a:ln w="9360">
            <a:solidFill>
              <a:srgbClr val="F3F3F3"/>
            </a:solidFill>
            <a:round/>
          </a:ln>
        </p:spPr>
        <p:style>
          <a:lnRef idx="0">
            <a:scrgbClr r="0" g="0" b="0"/>
          </a:lnRef>
          <a:fillRef idx="0">
            <a:scrgbClr r="0" g="0" b="0"/>
          </a:fillRef>
          <a:effectRef idx="0">
            <a:scrgbClr r="0" g="0" b="0"/>
          </a:effectRef>
          <a:fontRef idx="minor"/>
        </p:style>
      </p:sp>
      <p:sp>
        <p:nvSpPr>
          <p:cNvPr id="242" name="CustomShape 5"/>
          <p:cNvSpPr/>
          <p:nvPr/>
        </p:nvSpPr>
        <p:spPr>
          <a:xfrm>
            <a:off x="366480" y="4630680"/>
            <a:ext cx="8601840" cy="710640"/>
          </a:xfrm>
          <a:prstGeom prst="rect">
            <a:avLst/>
          </a:prstGeom>
          <a:solidFill>
            <a:srgbClr val="F3F3F3"/>
          </a:solidFill>
          <a:ln w="0">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CustomShape 400"/>
          <p:cNvSpPr/>
          <p:nvPr/>
        </p:nvSpPr>
        <p:spPr>
          <a:xfrm>
            <a:off x="199440" y="250200"/>
            <a:ext cx="657072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2800" b="1" strike="noStrike" spc="-1">
                <a:solidFill>
                  <a:srgbClr val="676767"/>
                </a:solidFill>
                <a:latin typeface="Trebuchet MS"/>
                <a:ea typeface="Trebuchet MS"/>
              </a:rPr>
              <a:t>CE CONNECTOR RESULTS: </a:t>
            </a:r>
            <a:endParaRPr lang="pl-PL" sz="2800" b="0" strike="noStrike" spc="-1">
              <a:latin typeface="Arial"/>
            </a:endParaRPr>
          </a:p>
        </p:txBody>
      </p:sp>
      <p:sp>
        <p:nvSpPr>
          <p:cNvPr id="740" name="Rectangle 739"/>
          <p:cNvSpPr/>
          <p:nvPr/>
        </p:nvSpPr>
        <p:spPr>
          <a:xfrm>
            <a:off x="356840" y="1693631"/>
            <a:ext cx="7218371" cy="25783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pl-PL" sz="2800" b="1" strike="noStrike" spc="-1" dirty="0">
                <a:latin typeface="Arial"/>
              </a:rPr>
              <a:t>HEATVENTORS</a:t>
            </a:r>
            <a:r>
              <a:rPr lang="pl-PL" sz="2800" b="1" strike="noStrike" spc="-1" dirty="0" smtClean="0">
                <a:latin typeface="Arial"/>
              </a:rPr>
              <a:t>: </a:t>
            </a:r>
          </a:p>
          <a:p>
            <a:pPr>
              <a:lnSpc>
                <a:spcPct val="100000"/>
              </a:lnSpc>
            </a:pPr>
            <a:r>
              <a:rPr lang="pl-PL" b="1" spc="-1" dirty="0" smtClean="0">
                <a:latin typeface="Arial"/>
              </a:rPr>
              <a:t>TOTAL INVESTMENT: </a:t>
            </a:r>
            <a:r>
              <a:rPr lang="pl-PL" sz="1800" b="1" strike="noStrike" spc="-1" dirty="0" smtClean="0">
                <a:latin typeface="Arial"/>
              </a:rPr>
              <a:t>530,191 EUR</a:t>
            </a:r>
            <a:endParaRPr lang="pl-PL" sz="1800" b="0" strike="noStrike" spc="-1" dirty="0">
              <a:latin typeface="Arial"/>
            </a:endParaRPr>
          </a:p>
        </p:txBody>
      </p:sp>
      <p:sp>
        <p:nvSpPr>
          <p:cNvPr id="741" name="Rectangle 740"/>
          <p:cNvSpPr/>
          <p:nvPr/>
        </p:nvSpPr>
        <p:spPr>
          <a:xfrm>
            <a:off x="356840" y="2937785"/>
            <a:ext cx="8374566" cy="2394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pl-PL" sz="1800" b="0" strike="noStrike" spc="-1" dirty="0">
                <a:latin typeface="Arial"/>
              </a:rPr>
              <a:t>The </a:t>
            </a:r>
            <a:r>
              <a:rPr lang="pl-PL" sz="1800" b="0" strike="noStrike" spc="-1" dirty="0" err="1">
                <a:latin typeface="Arial"/>
              </a:rPr>
              <a:t>first</a:t>
            </a:r>
            <a:r>
              <a:rPr lang="pl-PL" sz="1800" b="0" strike="noStrike" spc="-1" dirty="0">
                <a:latin typeface="Arial"/>
              </a:rPr>
              <a:t> </a:t>
            </a:r>
            <a:r>
              <a:rPr lang="pl-PL" sz="1800" b="0" strike="noStrike" spc="-1" dirty="0" err="1">
                <a:latin typeface="Arial"/>
              </a:rPr>
              <a:t>innovative</a:t>
            </a:r>
            <a:r>
              <a:rPr lang="pl-PL" sz="1800" b="0" strike="noStrike" spc="-1" dirty="0">
                <a:latin typeface="Arial"/>
              </a:rPr>
              <a:t> </a:t>
            </a:r>
            <a:r>
              <a:rPr lang="pl-PL" sz="1800" b="0" strike="noStrike" spc="-1" dirty="0" err="1">
                <a:latin typeface="Arial"/>
              </a:rPr>
              <a:t>thermal</a:t>
            </a:r>
            <a:r>
              <a:rPr lang="pl-PL" sz="1800" b="0" strike="noStrike" spc="-1" dirty="0">
                <a:latin typeface="Arial"/>
              </a:rPr>
              <a:t> </a:t>
            </a:r>
            <a:r>
              <a:rPr lang="pl-PL" sz="1800" b="0" strike="noStrike" spc="-1" dirty="0" err="1">
                <a:latin typeface="Arial"/>
              </a:rPr>
              <a:t>energy</a:t>
            </a:r>
            <a:r>
              <a:rPr lang="pl-PL" sz="1800" b="0" strike="noStrike" spc="-1" dirty="0">
                <a:latin typeface="Arial"/>
              </a:rPr>
              <a:t> </a:t>
            </a:r>
            <a:r>
              <a:rPr lang="pl-PL" sz="1800" b="0" strike="noStrike" spc="-1" dirty="0" err="1">
                <a:latin typeface="Arial"/>
              </a:rPr>
              <a:t>storage</a:t>
            </a:r>
            <a:r>
              <a:rPr lang="pl-PL" sz="1800" b="0" strike="noStrike" spc="-1" dirty="0">
                <a:latin typeface="Arial"/>
              </a:rPr>
              <a:t> with </a:t>
            </a:r>
            <a:r>
              <a:rPr lang="pl-PL" sz="1800" b="0" strike="noStrike" spc="-1" dirty="0" err="1">
                <a:latin typeface="Arial"/>
              </a:rPr>
              <a:t>optimization</a:t>
            </a:r>
            <a:r>
              <a:rPr lang="pl-PL" sz="1800" b="0" strike="noStrike" spc="-1" dirty="0">
                <a:latin typeface="Arial"/>
              </a:rPr>
              <a:t> </a:t>
            </a:r>
            <a:r>
              <a:rPr lang="pl-PL" sz="1800" b="0" strike="noStrike" spc="-1" dirty="0" err="1">
                <a:latin typeface="Arial"/>
              </a:rPr>
              <a:t>control</a:t>
            </a:r>
            <a:endParaRPr lang="pl-PL" sz="1800" b="0" strike="noStrike" spc="-1" dirty="0">
              <a:latin typeface="Arial"/>
            </a:endParaRPr>
          </a:p>
          <a:p>
            <a:pPr>
              <a:lnSpc>
                <a:spcPct val="100000"/>
              </a:lnSpc>
            </a:pPr>
            <a:endParaRPr lang="pl-PL" sz="1800" b="0" strike="noStrike" spc="-1" dirty="0">
              <a:latin typeface="Arial"/>
            </a:endParaRPr>
          </a:p>
          <a:p>
            <a:pPr algn="just">
              <a:lnSpc>
                <a:spcPct val="100000"/>
              </a:lnSpc>
            </a:pPr>
            <a:r>
              <a:rPr lang="pl-PL" sz="1800" b="0" strike="noStrike" spc="-1" dirty="0">
                <a:latin typeface="Arial"/>
              </a:rPr>
              <a:t>We </a:t>
            </a:r>
            <a:r>
              <a:rPr lang="pl-PL" sz="1800" b="0" strike="noStrike" spc="-1" dirty="0" err="1">
                <a:latin typeface="Arial"/>
              </a:rPr>
              <a:t>made</a:t>
            </a:r>
            <a:r>
              <a:rPr lang="pl-PL" sz="1800" b="0" strike="noStrike" spc="-1" dirty="0">
                <a:latin typeface="Arial"/>
              </a:rPr>
              <a:t> a </a:t>
            </a:r>
            <a:r>
              <a:rPr lang="pl-PL" sz="1800" b="0" strike="noStrike" spc="-1" dirty="0" err="1">
                <a:latin typeface="Arial"/>
              </a:rPr>
              <a:t>modelling</a:t>
            </a:r>
            <a:r>
              <a:rPr lang="pl-PL" sz="1800" b="0" strike="noStrike" spc="-1" dirty="0">
                <a:latin typeface="Arial"/>
              </a:rPr>
              <a:t> </a:t>
            </a:r>
            <a:r>
              <a:rPr lang="pl-PL" sz="1800" b="0" strike="noStrike" spc="-1" dirty="0" err="1">
                <a:latin typeface="Arial"/>
              </a:rPr>
              <a:t>algorithm</a:t>
            </a:r>
            <a:r>
              <a:rPr lang="pl-PL" sz="1800" b="0" strike="noStrike" spc="-1" dirty="0">
                <a:latin typeface="Arial"/>
              </a:rPr>
              <a:t>, to </a:t>
            </a:r>
            <a:r>
              <a:rPr lang="pl-PL" sz="1800" b="0" strike="noStrike" spc="-1" dirty="0" err="1">
                <a:latin typeface="Arial"/>
              </a:rPr>
              <a:t>simulate</a:t>
            </a:r>
            <a:r>
              <a:rPr lang="pl-PL" sz="1800" b="0" strike="noStrike" spc="-1" dirty="0">
                <a:latin typeface="Arial"/>
              </a:rPr>
              <a:t> the </a:t>
            </a:r>
            <a:r>
              <a:rPr lang="pl-PL" sz="1800" b="0" strike="noStrike" spc="-1" dirty="0" err="1">
                <a:latin typeface="Arial"/>
              </a:rPr>
              <a:t>processes</a:t>
            </a:r>
            <a:r>
              <a:rPr lang="pl-PL" sz="1800" b="0" strike="noStrike" spc="-1" dirty="0">
                <a:latin typeface="Arial"/>
              </a:rPr>
              <a:t> </a:t>
            </a:r>
            <a:r>
              <a:rPr lang="pl-PL" sz="1800" b="0" strike="noStrike" spc="-1" dirty="0" err="1">
                <a:latin typeface="Arial"/>
              </a:rPr>
              <a:t>inside</a:t>
            </a:r>
            <a:r>
              <a:rPr lang="pl-PL" sz="1800" b="0" strike="noStrike" spc="-1" dirty="0">
                <a:latin typeface="Arial"/>
              </a:rPr>
              <a:t> </a:t>
            </a:r>
            <a:r>
              <a:rPr lang="pl-PL" sz="1800" b="0" strike="noStrike" spc="-1" dirty="0" err="1">
                <a:latin typeface="Arial"/>
              </a:rPr>
              <a:t>these</a:t>
            </a:r>
            <a:r>
              <a:rPr lang="pl-PL" sz="1800" b="0" strike="noStrike" spc="-1" dirty="0">
                <a:latin typeface="Arial"/>
              </a:rPr>
              <a:t> materials and </a:t>
            </a:r>
            <a:r>
              <a:rPr lang="pl-PL" sz="1800" b="0" strike="noStrike" spc="-1" dirty="0" err="1">
                <a:latin typeface="Arial"/>
              </a:rPr>
              <a:t>create</a:t>
            </a:r>
            <a:r>
              <a:rPr lang="pl-PL" sz="1800" b="0" strike="noStrike" spc="-1" dirty="0">
                <a:latin typeface="Arial"/>
              </a:rPr>
              <a:t> </a:t>
            </a:r>
            <a:r>
              <a:rPr lang="pl-PL" sz="1800" b="0" strike="noStrike" spc="-1" dirty="0" err="1">
                <a:latin typeface="Arial"/>
              </a:rPr>
              <a:t>more</a:t>
            </a:r>
            <a:r>
              <a:rPr lang="pl-PL" sz="1800" b="0" strike="noStrike" spc="-1" dirty="0">
                <a:latin typeface="Arial"/>
              </a:rPr>
              <a:t> </a:t>
            </a:r>
            <a:r>
              <a:rPr lang="pl-PL" sz="1800" b="0" strike="noStrike" spc="-1" dirty="0" err="1">
                <a:latin typeface="Arial"/>
              </a:rPr>
              <a:t>efficient</a:t>
            </a:r>
            <a:r>
              <a:rPr lang="pl-PL" sz="1800" b="0" strike="noStrike" spc="-1" dirty="0">
                <a:latin typeface="Arial"/>
              </a:rPr>
              <a:t> </a:t>
            </a:r>
            <a:r>
              <a:rPr lang="pl-PL" sz="1800" b="0" strike="noStrike" spc="-1" dirty="0" err="1">
                <a:latin typeface="Arial"/>
              </a:rPr>
              <a:t>energy</a:t>
            </a:r>
            <a:r>
              <a:rPr lang="pl-PL" sz="1800" b="0" strike="noStrike" spc="-1" dirty="0">
                <a:latin typeface="Arial"/>
              </a:rPr>
              <a:t> </a:t>
            </a:r>
            <a:r>
              <a:rPr lang="pl-PL" sz="1800" b="0" strike="noStrike" spc="-1" dirty="0" err="1">
                <a:latin typeface="Arial"/>
              </a:rPr>
              <a:t>storages</a:t>
            </a:r>
            <a:r>
              <a:rPr lang="pl-PL" sz="1800" b="0" strike="noStrike" spc="-1" dirty="0">
                <a:latin typeface="Arial"/>
              </a:rPr>
              <a:t>. </a:t>
            </a:r>
            <a:r>
              <a:rPr lang="pl-PL" sz="1800" b="0" strike="noStrike" spc="-1" dirty="0" err="1">
                <a:latin typeface="Arial"/>
              </a:rPr>
              <a:t>Since</a:t>
            </a:r>
            <a:r>
              <a:rPr lang="pl-PL" sz="1800" b="0" strike="noStrike" spc="-1" dirty="0">
                <a:latin typeface="Arial"/>
              </a:rPr>
              <a:t> </a:t>
            </a:r>
            <a:r>
              <a:rPr lang="pl-PL" sz="1800" b="0" strike="noStrike" spc="-1" dirty="0" err="1">
                <a:latin typeface="Arial"/>
              </a:rPr>
              <a:t>than</a:t>
            </a:r>
            <a:r>
              <a:rPr lang="pl-PL" sz="1800" b="0" strike="noStrike" spc="-1" dirty="0">
                <a:latin typeface="Arial"/>
              </a:rPr>
              <a:t> we </a:t>
            </a:r>
            <a:r>
              <a:rPr lang="pl-PL" sz="1800" b="0" strike="noStrike" spc="-1" dirty="0" err="1">
                <a:latin typeface="Arial"/>
              </a:rPr>
              <a:t>verified</a:t>
            </a:r>
            <a:r>
              <a:rPr lang="pl-PL" sz="1800" b="0" strike="noStrike" spc="-1" dirty="0">
                <a:latin typeface="Arial"/>
              </a:rPr>
              <a:t> </a:t>
            </a:r>
            <a:r>
              <a:rPr lang="pl-PL" sz="1800" b="0" strike="noStrike" spc="-1" dirty="0" err="1">
                <a:latin typeface="Arial"/>
              </a:rPr>
              <a:t>our</a:t>
            </a:r>
            <a:r>
              <a:rPr lang="pl-PL" sz="1800" b="0" strike="noStrike" spc="-1" dirty="0">
                <a:latin typeface="Arial"/>
              </a:rPr>
              <a:t> </a:t>
            </a:r>
            <a:r>
              <a:rPr lang="pl-PL" sz="1800" b="0" strike="noStrike" spc="-1" dirty="0" err="1">
                <a:latin typeface="Arial"/>
              </a:rPr>
              <a:t>solution</a:t>
            </a:r>
            <a:r>
              <a:rPr lang="pl-PL" sz="1800" b="0" strike="noStrike" spc="-1" dirty="0">
                <a:latin typeface="Arial"/>
              </a:rPr>
              <a:t> with </a:t>
            </a:r>
            <a:r>
              <a:rPr lang="pl-PL" sz="1800" b="0" strike="noStrike" spc="-1" dirty="0" err="1">
                <a:latin typeface="Arial"/>
              </a:rPr>
              <a:t>prototypes</a:t>
            </a:r>
            <a:r>
              <a:rPr lang="pl-PL" sz="1800" b="0" strike="noStrike" spc="-1" dirty="0">
                <a:latin typeface="Arial"/>
              </a:rPr>
              <a:t> and pilot </a:t>
            </a:r>
            <a:r>
              <a:rPr lang="pl-PL" sz="1800" b="0" strike="noStrike" spc="-1" dirty="0" err="1">
                <a:latin typeface="Arial"/>
              </a:rPr>
              <a:t>projects</a:t>
            </a:r>
            <a:r>
              <a:rPr lang="pl-PL" sz="1800" b="0" strike="noStrike" spc="-1" dirty="0">
                <a:latin typeface="Arial"/>
              </a:rPr>
              <a:t> and </a:t>
            </a:r>
            <a:r>
              <a:rPr lang="pl-PL" sz="1800" b="0" strike="noStrike" spc="-1" dirty="0" err="1">
                <a:latin typeface="Arial"/>
              </a:rPr>
              <a:t>now</a:t>
            </a:r>
            <a:r>
              <a:rPr lang="pl-PL" sz="1800" b="0" strike="noStrike" spc="-1" dirty="0">
                <a:latin typeface="Arial"/>
              </a:rPr>
              <a:t> we </a:t>
            </a:r>
            <a:r>
              <a:rPr lang="pl-PL" sz="1800" b="0" strike="noStrike" spc="-1" dirty="0" err="1">
                <a:latin typeface="Arial"/>
              </a:rPr>
              <a:t>have</a:t>
            </a:r>
            <a:r>
              <a:rPr lang="pl-PL" sz="1800" b="0" strike="noStrike" spc="-1" dirty="0">
                <a:latin typeface="Arial"/>
              </a:rPr>
              <a:t> </a:t>
            </a:r>
            <a:r>
              <a:rPr lang="pl-PL" sz="1800" b="0" strike="noStrike" spc="-1" dirty="0" err="1">
                <a:latin typeface="Arial"/>
              </a:rPr>
              <a:t>many</a:t>
            </a:r>
            <a:r>
              <a:rPr lang="pl-PL" sz="1800" b="0" strike="noStrike" spc="-1" dirty="0">
                <a:latin typeface="Arial"/>
              </a:rPr>
              <a:t> </a:t>
            </a:r>
            <a:r>
              <a:rPr lang="pl-PL" sz="1800" b="0" strike="noStrike" spc="-1" dirty="0" err="1">
                <a:latin typeface="Arial"/>
              </a:rPr>
              <a:t>working</a:t>
            </a:r>
            <a:r>
              <a:rPr lang="pl-PL" sz="1800" b="0" strike="noStrike" spc="-1" dirty="0">
                <a:latin typeface="Arial"/>
              </a:rPr>
              <a:t> </a:t>
            </a:r>
            <a:r>
              <a:rPr lang="pl-PL" sz="1800" b="0" strike="noStrike" spc="-1" dirty="0" err="1">
                <a:latin typeface="Arial"/>
              </a:rPr>
              <a:t>systems</a:t>
            </a:r>
            <a:r>
              <a:rPr lang="pl-PL" sz="1800" b="0" strike="noStrike" spc="-1" dirty="0">
                <a:latin typeface="Arial"/>
              </a:rPr>
              <a:t> in the </a:t>
            </a:r>
            <a:r>
              <a:rPr lang="pl-PL" sz="1800" b="0" strike="noStrike" spc="-1" dirty="0" err="1">
                <a:latin typeface="Arial"/>
              </a:rPr>
              <a:t>national</a:t>
            </a:r>
            <a:r>
              <a:rPr lang="pl-PL" sz="1800" b="0" strike="noStrike" spc="-1" dirty="0">
                <a:latin typeface="Arial"/>
              </a:rPr>
              <a:t> and </a:t>
            </a:r>
            <a:r>
              <a:rPr lang="pl-PL" sz="1800" b="0" strike="noStrike" spc="-1" dirty="0" err="1">
                <a:latin typeface="Arial"/>
              </a:rPr>
              <a:t>international</a:t>
            </a:r>
            <a:r>
              <a:rPr lang="pl-PL" sz="1800" b="0" strike="noStrike" spc="-1" dirty="0">
                <a:latin typeface="Arial"/>
              </a:rPr>
              <a:t> market.</a:t>
            </a:r>
          </a:p>
          <a:p>
            <a:pPr>
              <a:lnSpc>
                <a:spcPct val="100000"/>
              </a:lnSpc>
            </a:pPr>
            <a:endParaRPr lang="pl-PL" sz="1800" b="0" strike="noStrike" spc="-1" dirty="0">
              <a:latin typeface="Arial"/>
            </a:endParaRPr>
          </a:p>
          <a:p>
            <a:pPr>
              <a:lnSpc>
                <a:spcPct val="100000"/>
              </a:lnSpc>
            </a:pPr>
            <a:r>
              <a:rPr lang="pl-PL" sz="1800" b="0" strike="noStrike" spc="-1" dirty="0">
                <a:latin typeface="Arial"/>
              </a:rPr>
              <a:t>We </a:t>
            </a:r>
            <a:r>
              <a:rPr lang="pl-PL" sz="1800" b="0" strike="noStrike" spc="-1" dirty="0" err="1">
                <a:latin typeface="Arial"/>
              </a:rPr>
              <a:t>are</a:t>
            </a:r>
            <a:r>
              <a:rPr lang="pl-PL" sz="1800" b="0" strike="noStrike" spc="-1" dirty="0">
                <a:latin typeface="Arial"/>
              </a:rPr>
              <a:t> the proof </a:t>
            </a:r>
            <a:r>
              <a:rPr lang="pl-PL" sz="1800" b="0" strike="noStrike" spc="-1" dirty="0" err="1">
                <a:latin typeface="Arial"/>
              </a:rPr>
              <a:t>that</a:t>
            </a:r>
            <a:r>
              <a:rPr lang="pl-PL" sz="1800" b="0" strike="noStrike" spc="-1" dirty="0">
                <a:latin typeface="Arial"/>
              </a:rPr>
              <a:t> </a:t>
            </a:r>
            <a:r>
              <a:rPr lang="pl-PL" sz="1800" b="0" strike="noStrike" spc="-1" dirty="0" err="1">
                <a:latin typeface="Arial"/>
              </a:rPr>
              <a:t>everybody</a:t>
            </a:r>
            <a:r>
              <a:rPr lang="pl-PL" sz="1800" b="0" strike="noStrike" spc="-1" dirty="0">
                <a:latin typeface="Arial"/>
              </a:rPr>
              <a:t> </a:t>
            </a:r>
            <a:r>
              <a:rPr lang="pl-PL" sz="1800" b="0" strike="noStrike" spc="-1" dirty="0" err="1">
                <a:latin typeface="Arial"/>
              </a:rPr>
              <a:t>can</a:t>
            </a:r>
            <a:r>
              <a:rPr lang="pl-PL" sz="1800" b="0" strike="noStrike" spc="-1" dirty="0">
                <a:latin typeface="Arial"/>
              </a:rPr>
              <a:t> </a:t>
            </a:r>
            <a:r>
              <a:rPr lang="pl-PL" sz="1800" b="0" strike="noStrike" spc="-1" dirty="0" err="1">
                <a:latin typeface="Arial"/>
              </a:rPr>
              <a:t>reach</a:t>
            </a:r>
            <a:r>
              <a:rPr lang="pl-PL" sz="1800" b="0" strike="noStrike" spc="-1" dirty="0">
                <a:latin typeface="Arial"/>
              </a:rPr>
              <a:t> </a:t>
            </a:r>
            <a:r>
              <a:rPr lang="pl-PL" sz="1800" b="0" strike="noStrike" spc="-1" dirty="0" err="1">
                <a:latin typeface="Arial"/>
              </a:rPr>
              <a:t>his</a:t>
            </a:r>
            <a:r>
              <a:rPr lang="pl-PL" sz="1800" b="0" strike="noStrike" spc="-1" dirty="0">
                <a:latin typeface="Arial"/>
              </a:rPr>
              <a:t> </a:t>
            </a:r>
            <a:r>
              <a:rPr lang="pl-PL" sz="1800" b="0" strike="noStrike" spc="-1" dirty="0" err="1">
                <a:latin typeface="Arial"/>
              </a:rPr>
              <a:t>or</a:t>
            </a:r>
            <a:r>
              <a:rPr lang="pl-PL" sz="1800" b="0" strike="noStrike" spc="-1" dirty="0">
                <a:latin typeface="Arial"/>
              </a:rPr>
              <a:t> </a:t>
            </a:r>
            <a:r>
              <a:rPr lang="pl-PL" sz="1800" b="0" strike="noStrike" spc="-1" dirty="0" err="1">
                <a:latin typeface="Arial"/>
              </a:rPr>
              <a:t>her</a:t>
            </a:r>
            <a:r>
              <a:rPr lang="pl-PL" sz="1800" b="0" strike="noStrike" spc="-1" dirty="0">
                <a:latin typeface="Arial"/>
              </a:rPr>
              <a:t> </a:t>
            </a:r>
            <a:r>
              <a:rPr lang="pl-PL" sz="1800" b="0" strike="noStrike" spc="-1" dirty="0" err="1">
                <a:latin typeface="Arial"/>
              </a:rPr>
              <a:t>dreams</a:t>
            </a:r>
            <a:r>
              <a:rPr lang="pl-PL" sz="1800" b="0" strike="noStrike" spc="-1" dirty="0">
                <a:latin typeface="Arial"/>
              </a:rPr>
              <a:t> with hard </a:t>
            </a:r>
            <a:r>
              <a:rPr lang="pl-PL" sz="1800" b="0" strike="noStrike" spc="-1" dirty="0" err="1">
                <a:latin typeface="Arial"/>
              </a:rPr>
              <a:t>work</a:t>
            </a:r>
            <a:r>
              <a:rPr lang="pl-PL" sz="1800" b="0" strike="noStrike" spc="-1" dirty="0">
                <a:latin typeface="Arial"/>
              </a:rPr>
              <a:t> and </a:t>
            </a:r>
            <a:r>
              <a:rPr lang="pl-PL" sz="1800" b="0" strike="noStrike" spc="-1" dirty="0" err="1">
                <a:latin typeface="Arial"/>
              </a:rPr>
              <a:t>commitment</a:t>
            </a:r>
            <a:r>
              <a:rPr lang="pl-PL" sz="1800" b="0" strike="noStrike" spc="-1" dirty="0">
                <a:latin typeface="Arial"/>
              </a:rPr>
              <a:t>.</a:t>
            </a:r>
          </a:p>
        </p:txBody>
      </p:sp>
      <p:pic>
        <p:nvPicPr>
          <p:cNvPr id="3" name="Picture 2" descr="Logo, company name&#10;&#10;Description automatically generated">
            <a:extLst>
              <a:ext uri="{FF2B5EF4-FFF2-40B4-BE49-F238E27FC236}">
                <a16:creationId xmlns:a16="http://schemas.microsoft.com/office/drawing/2014/main" id="{CA6E688F-5D99-2C51-CF6F-2BBD56D50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5211" y="1129702"/>
            <a:ext cx="1028789" cy="11278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CustomShape 402"/>
          <p:cNvSpPr/>
          <p:nvPr/>
        </p:nvSpPr>
        <p:spPr>
          <a:xfrm>
            <a:off x="199440" y="250200"/>
            <a:ext cx="657072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2800" b="1" strike="noStrike" spc="-1">
                <a:solidFill>
                  <a:srgbClr val="676767"/>
                </a:solidFill>
                <a:latin typeface="Trebuchet MS"/>
                <a:ea typeface="Trebuchet MS"/>
              </a:rPr>
              <a:t>CE CONNECTOR RESULTS: </a:t>
            </a:r>
            <a:endParaRPr lang="pl-PL" sz="2800" b="0" strike="noStrike" spc="-1">
              <a:latin typeface="Arial"/>
            </a:endParaRPr>
          </a:p>
        </p:txBody>
      </p:sp>
      <p:sp>
        <p:nvSpPr>
          <p:cNvPr id="746" name="Rectangle 745"/>
          <p:cNvSpPr/>
          <p:nvPr/>
        </p:nvSpPr>
        <p:spPr>
          <a:xfrm>
            <a:off x="180000" y="1643580"/>
            <a:ext cx="467964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pl-PL" sz="2800" b="1" strike="noStrike" spc="-1" dirty="0" smtClean="0">
                <a:latin typeface="Arial"/>
              </a:rPr>
              <a:t>YOUR PARKING: </a:t>
            </a:r>
          </a:p>
          <a:p>
            <a:pPr>
              <a:lnSpc>
                <a:spcPct val="100000"/>
              </a:lnSpc>
            </a:pPr>
            <a:r>
              <a:rPr lang="pl-PL" b="1" spc="-1" dirty="0" smtClean="0">
                <a:latin typeface="Arial"/>
              </a:rPr>
              <a:t>TOTAL INVESTMENT:</a:t>
            </a:r>
            <a:r>
              <a:rPr lang="pl-PL" sz="1800" b="1" strike="noStrike" spc="-1" dirty="0" smtClean="0">
                <a:latin typeface="Arial"/>
              </a:rPr>
              <a:t>192,900 EUR</a:t>
            </a:r>
            <a:endParaRPr lang="pl-PL" sz="1800" b="0" strike="noStrike" spc="-1" dirty="0">
              <a:latin typeface="Arial"/>
            </a:endParaRPr>
          </a:p>
        </p:txBody>
      </p:sp>
      <p:sp>
        <p:nvSpPr>
          <p:cNvPr id="747" name="Rectangle 746"/>
          <p:cNvSpPr/>
          <p:nvPr/>
        </p:nvSpPr>
        <p:spPr>
          <a:xfrm>
            <a:off x="180000" y="1617480"/>
            <a:ext cx="8639640" cy="3929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pl-PL" sz="1800" b="0" strike="noStrike" spc="-1">
              <a:latin typeface="Arial"/>
            </a:endParaRPr>
          </a:p>
          <a:p>
            <a:pPr>
              <a:lnSpc>
                <a:spcPct val="100000"/>
              </a:lnSpc>
            </a:pPr>
            <a:endParaRPr lang="pl-PL" sz="1800" b="0" strike="noStrike" spc="-1">
              <a:latin typeface="Arial"/>
            </a:endParaRPr>
          </a:p>
          <a:p>
            <a:pPr>
              <a:lnSpc>
                <a:spcPct val="100000"/>
              </a:lnSpc>
            </a:pPr>
            <a:endParaRPr lang="pl-PL" sz="1800" b="0" strike="noStrike" spc="-1">
              <a:latin typeface="Arial"/>
            </a:endParaRPr>
          </a:p>
        </p:txBody>
      </p:sp>
      <p:sp>
        <p:nvSpPr>
          <p:cNvPr id="748" name="Rectangle 747"/>
          <p:cNvSpPr/>
          <p:nvPr/>
        </p:nvSpPr>
        <p:spPr>
          <a:xfrm>
            <a:off x="180000" y="2361600"/>
            <a:ext cx="8430177" cy="2138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pl-PL" sz="1800" b="0" strike="noStrike" spc="-1" dirty="0">
              <a:latin typeface="Arial"/>
            </a:endParaRPr>
          </a:p>
          <a:p>
            <a:pPr algn="just">
              <a:lnSpc>
                <a:spcPct val="100000"/>
              </a:lnSpc>
            </a:pPr>
            <a:endParaRPr lang="pl-PL" sz="1800" b="0" strike="noStrike" spc="-1" dirty="0">
              <a:latin typeface="Arial"/>
            </a:endParaRPr>
          </a:p>
          <a:p>
            <a:pPr algn="just">
              <a:lnSpc>
                <a:spcPct val="100000"/>
              </a:lnSpc>
            </a:pPr>
            <a:r>
              <a:rPr lang="pl-PL" sz="1800" b="0" strike="noStrike" spc="-1" dirty="0" err="1">
                <a:latin typeface="Arial"/>
              </a:rPr>
              <a:t>Imagine</a:t>
            </a:r>
            <a:r>
              <a:rPr lang="pl-PL" sz="1800" b="0" strike="noStrike" spc="-1" dirty="0">
                <a:latin typeface="Arial"/>
              </a:rPr>
              <a:t> </a:t>
            </a:r>
            <a:r>
              <a:rPr lang="pl-PL" sz="1800" b="0" strike="noStrike" spc="-1" dirty="0" err="1">
                <a:latin typeface="Arial"/>
              </a:rPr>
              <a:t>that</a:t>
            </a:r>
            <a:r>
              <a:rPr lang="pl-PL" sz="1800" b="0" strike="noStrike" spc="-1" dirty="0">
                <a:latin typeface="Arial"/>
              </a:rPr>
              <a:t> </a:t>
            </a:r>
            <a:r>
              <a:rPr lang="pl-PL" sz="1800" b="0" strike="noStrike" spc="-1" dirty="0" err="1">
                <a:latin typeface="Arial"/>
              </a:rPr>
              <a:t>you</a:t>
            </a:r>
            <a:r>
              <a:rPr lang="pl-PL" sz="1800" b="0" strike="noStrike" spc="-1" dirty="0">
                <a:latin typeface="Arial"/>
              </a:rPr>
              <a:t> </a:t>
            </a:r>
            <a:r>
              <a:rPr lang="pl-PL" sz="1800" b="0" strike="noStrike" spc="-1" dirty="0" err="1">
                <a:latin typeface="Arial"/>
              </a:rPr>
              <a:t>don't</a:t>
            </a:r>
            <a:r>
              <a:rPr lang="pl-PL" sz="1800" b="0" strike="noStrike" spc="-1" dirty="0">
                <a:latin typeface="Arial"/>
              </a:rPr>
              <a:t> </a:t>
            </a:r>
            <a:r>
              <a:rPr lang="pl-PL" sz="1800" b="0" strike="noStrike" spc="-1" dirty="0" err="1">
                <a:latin typeface="Arial"/>
              </a:rPr>
              <a:t>have</a:t>
            </a:r>
            <a:r>
              <a:rPr lang="pl-PL" sz="1800" b="0" strike="noStrike" spc="-1" dirty="0">
                <a:latin typeface="Arial"/>
              </a:rPr>
              <a:t> to </a:t>
            </a:r>
            <a:r>
              <a:rPr lang="pl-PL" sz="1800" b="0" strike="noStrike" spc="-1" dirty="0" err="1">
                <a:latin typeface="Arial"/>
              </a:rPr>
              <a:t>stress</a:t>
            </a:r>
            <a:r>
              <a:rPr lang="pl-PL" sz="1800" b="0" strike="noStrike" spc="-1" dirty="0">
                <a:latin typeface="Arial"/>
              </a:rPr>
              <a:t> </a:t>
            </a:r>
            <a:r>
              <a:rPr lang="pl-PL" sz="1800" b="0" strike="noStrike" spc="-1" dirty="0" err="1">
                <a:latin typeface="Arial"/>
              </a:rPr>
              <a:t>or</a:t>
            </a:r>
            <a:r>
              <a:rPr lang="pl-PL" sz="1800" b="0" strike="noStrike" spc="-1" dirty="0">
                <a:latin typeface="Arial"/>
              </a:rPr>
              <a:t> waste </a:t>
            </a:r>
            <a:r>
              <a:rPr lang="pl-PL" sz="1800" b="0" strike="noStrike" spc="-1" dirty="0" err="1">
                <a:latin typeface="Arial"/>
              </a:rPr>
              <a:t>your</a:t>
            </a:r>
            <a:r>
              <a:rPr lang="pl-PL" sz="1800" b="0" strike="noStrike" spc="-1" dirty="0">
                <a:latin typeface="Arial"/>
              </a:rPr>
              <a:t> </a:t>
            </a:r>
            <a:r>
              <a:rPr lang="pl-PL" sz="1800" b="0" strike="noStrike" spc="-1" dirty="0" err="1">
                <a:latin typeface="Arial"/>
              </a:rPr>
              <a:t>time</a:t>
            </a:r>
            <a:r>
              <a:rPr lang="pl-PL" sz="1800" b="0" strike="noStrike" spc="-1" dirty="0">
                <a:latin typeface="Arial"/>
              </a:rPr>
              <a:t> </a:t>
            </a:r>
            <a:r>
              <a:rPr lang="pl-PL" sz="1800" b="0" strike="noStrike" spc="-1" dirty="0" err="1">
                <a:latin typeface="Arial"/>
              </a:rPr>
              <a:t>while</a:t>
            </a:r>
            <a:r>
              <a:rPr lang="pl-PL" sz="1800" b="0" strike="noStrike" spc="-1" dirty="0">
                <a:latin typeface="Arial"/>
              </a:rPr>
              <a:t> </a:t>
            </a:r>
            <a:r>
              <a:rPr lang="pl-PL" sz="1800" b="0" strike="noStrike" spc="-1" dirty="0" err="1">
                <a:latin typeface="Arial"/>
              </a:rPr>
              <a:t>searching</a:t>
            </a:r>
            <a:r>
              <a:rPr lang="pl-PL" sz="1800" b="0" strike="noStrike" spc="-1" dirty="0">
                <a:latin typeface="Arial"/>
              </a:rPr>
              <a:t> for parking </a:t>
            </a:r>
            <a:r>
              <a:rPr lang="pl-PL" sz="1800" b="0" strike="noStrike" spc="-1" dirty="0" err="1">
                <a:latin typeface="Arial"/>
              </a:rPr>
              <a:t>spots</a:t>
            </a:r>
            <a:r>
              <a:rPr lang="pl-PL" sz="1800" b="0" strike="noStrike" spc="-1" dirty="0">
                <a:latin typeface="Arial"/>
              </a:rPr>
              <a:t> in </a:t>
            </a:r>
            <a:r>
              <a:rPr lang="pl-PL" sz="1800" b="0" strike="noStrike" spc="-1" dirty="0" err="1">
                <a:latin typeface="Arial"/>
              </a:rPr>
              <a:t>downtown</a:t>
            </a:r>
            <a:r>
              <a:rPr lang="pl-PL" sz="1800" b="0" strike="noStrike" spc="-1" dirty="0">
                <a:latin typeface="Arial"/>
              </a:rPr>
              <a:t> </a:t>
            </a:r>
            <a:r>
              <a:rPr lang="pl-PL" sz="1800" b="0" strike="noStrike" spc="-1" dirty="0" err="1">
                <a:latin typeface="Arial"/>
              </a:rPr>
              <a:t>areas</a:t>
            </a:r>
            <a:r>
              <a:rPr lang="pl-PL" sz="1800" b="0" strike="noStrike" spc="-1" dirty="0">
                <a:latin typeface="Arial"/>
              </a:rPr>
              <a:t>. </a:t>
            </a:r>
            <a:r>
              <a:rPr lang="pl-PL" sz="1800" b="0" strike="noStrike" spc="-1" dirty="0" err="1">
                <a:latin typeface="Arial"/>
              </a:rPr>
              <a:t>Moreover</a:t>
            </a:r>
            <a:r>
              <a:rPr lang="pl-PL" sz="1800" b="0" strike="noStrike" spc="-1" dirty="0">
                <a:latin typeface="Arial"/>
              </a:rPr>
              <a:t> </a:t>
            </a:r>
            <a:r>
              <a:rPr lang="pl-PL" sz="1800" b="0" strike="noStrike" spc="-1" dirty="0" err="1">
                <a:latin typeface="Arial"/>
              </a:rPr>
              <a:t>nobody</a:t>
            </a:r>
            <a:r>
              <a:rPr lang="pl-PL" sz="1800" b="0" strike="noStrike" spc="-1" dirty="0">
                <a:latin typeface="Arial"/>
              </a:rPr>
              <a:t> </a:t>
            </a:r>
            <a:r>
              <a:rPr lang="pl-PL" sz="1800" b="0" strike="noStrike" spc="-1" dirty="0" err="1">
                <a:latin typeface="Arial"/>
              </a:rPr>
              <a:t>will</a:t>
            </a:r>
            <a:r>
              <a:rPr lang="pl-PL" sz="1800" b="0" strike="noStrike" spc="-1" dirty="0">
                <a:latin typeface="Arial"/>
              </a:rPr>
              <a:t> </a:t>
            </a:r>
            <a:r>
              <a:rPr lang="pl-PL" sz="1800" b="0" strike="noStrike" spc="-1" dirty="0" err="1">
                <a:latin typeface="Arial"/>
              </a:rPr>
              <a:t>occupy</a:t>
            </a:r>
            <a:r>
              <a:rPr lang="pl-PL" sz="1800" b="0" strike="noStrike" spc="-1" dirty="0">
                <a:latin typeface="Arial"/>
              </a:rPr>
              <a:t> </a:t>
            </a:r>
            <a:r>
              <a:rPr lang="pl-PL" sz="1800" b="0" strike="noStrike" spc="-1" dirty="0" err="1">
                <a:latin typeface="Arial"/>
              </a:rPr>
              <a:t>your</a:t>
            </a:r>
            <a:r>
              <a:rPr lang="pl-PL" sz="1800" b="0" strike="noStrike" spc="-1" dirty="0">
                <a:latin typeface="Arial"/>
              </a:rPr>
              <a:t> </a:t>
            </a:r>
            <a:r>
              <a:rPr lang="pl-PL" sz="1800" b="0" strike="noStrike" spc="-1" dirty="0" err="1">
                <a:latin typeface="Arial"/>
              </a:rPr>
              <a:t>own</a:t>
            </a:r>
            <a:r>
              <a:rPr lang="pl-PL" sz="1800" b="0" strike="noStrike" spc="-1" dirty="0">
                <a:latin typeface="Arial"/>
              </a:rPr>
              <a:t> parking place </a:t>
            </a:r>
            <a:r>
              <a:rPr lang="pl-PL" sz="1800" b="0" strike="noStrike" spc="-1" dirty="0" err="1">
                <a:latin typeface="Arial"/>
              </a:rPr>
              <a:t>if</a:t>
            </a:r>
            <a:r>
              <a:rPr lang="pl-PL" sz="1800" b="0" strike="noStrike" spc="-1" dirty="0">
                <a:latin typeface="Arial"/>
              </a:rPr>
              <a:t> </a:t>
            </a:r>
            <a:r>
              <a:rPr lang="pl-PL" sz="1800" b="0" strike="noStrike" spc="-1" dirty="0" err="1">
                <a:latin typeface="Arial"/>
              </a:rPr>
              <a:t>you</a:t>
            </a:r>
            <a:r>
              <a:rPr lang="pl-PL" sz="1800" b="0" strike="noStrike" spc="-1" dirty="0">
                <a:latin typeface="Arial"/>
              </a:rPr>
              <a:t> want. How </a:t>
            </a:r>
            <a:r>
              <a:rPr lang="pl-PL" sz="1800" b="0" strike="noStrike" spc="-1" dirty="0" err="1">
                <a:latin typeface="Arial"/>
              </a:rPr>
              <a:t>about</a:t>
            </a:r>
            <a:r>
              <a:rPr lang="pl-PL" sz="1800" b="0" strike="noStrike" spc="-1" dirty="0">
                <a:latin typeface="Arial"/>
              </a:rPr>
              <a:t> </a:t>
            </a:r>
            <a:r>
              <a:rPr lang="pl-PL" sz="1800" b="0" strike="noStrike" spc="-1" dirty="0" err="1">
                <a:latin typeface="Arial"/>
              </a:rPr>
              <a:t>making</a:t>
            </a:r>
            <a:r>
              <a:rPr lang="pl-PL" sz="1800" b="0" strike="noStrike" spc="-1" dirty="0">
                <a:latin typeface="Arial"/>
              </a:rPr>
              <a:t> </a:t>
            </a:r>
            <a:r>
              <a:rPr lang="pl-PL" sz="1800" b="0" strike="noStrike" spc="-1" dirty="0" err="1">
                <a:latin typeface="Arial"/>
              </a:rPr>
              <a:t>money</a:t>
            </a:r>
            <a:r>
              <a:rPr lang="pl-PL" sz="1800" b="0" strike="noStrike" spc="-1" dirty="0">
                <a:latin typeface="Arial"/>
              </a:rPr>
              <a:t> with </a:t>
            </a:r>
            <a:r>
              <a:rPr lang="pl-PL" sz="1800" b="0" strike="noStrike" spc="-1" dirty="0" err="1">
                <a:latin typeface="Arial"/>
              </a:rPr>
              <a:t>your</a:t>
            </a:r>
            <a:r>
              <a:rPr lang="pl-PL" sz="1800" b="0" strike="noStrike" spc="-1" dirty="0">
                <a:latin typeface="Arial"/>
              </a:rPr>
              <a:t> parking place?</a:t>
            </a:r>
          </a:p>
          <a:p>
            <a:pPr algn="just">
              <a:lnSpc>
                <a:spcPct val="100000"/>
              </a:lnSpc>
            </a:pPr>
            <a:endParaRPr lang="pl-PL" sz="1800" b="0" strike="noStrike" spc="-1" dirty="0">
              <a:latin typeface="Arial"/>
            </a:endParaRPr>
          </a:p>
          <a:p>
            <a:pPr algn="just">
              <a:lnSpc>
                <a:spcPct val="100000"/>
              </a:lnSpc>
            </a:pPr>
            <a:r>
              <a:rPr lang="pl-PL" sz="1800" b="0" strike="noStrike" spc="-1" dirty="0">
                <a:latin typeface="Arial"/>
              </a:rPr>
              <a:t>The </a:t>
            </a:r>
            <a:r>
              <a:rPr lang="pl-PL" sz="1800" b="0" strike="noStrike" spc="-1" dirty="0" err="1">
                <a:latin typeface="Arial"/>
              </a:rPr>
              <a:t>Yourparking</a:t>
            </a:r>
            <a:r>
              <a:rPr lang="pl-PL" sz="1800" b="0" strike="noStrike" spc="-1" dirty="0">
                <a:latin typeface="Arial"/>
              </a:rPr>
              <a:t> smart parking </a:t>
            </a:r>
            <a:r>
              <a:rPr lang="pl-PL" sz="1800" b="0" strike="noStrike" spc="-1" dirty="0" err="1">
                <a:latin typeface="Arial"/>
              </a:rPr>
              <a:t>barriers</a:t>
            </a:r>
            <a:r>
              <a:rPr lang="pl-PL" sz="1800" b="0" strike="noStrike" spc="-1" dirty="0">
                <a:latin typeface="Arial"/>
              </a:rPr>
              <a:t> with </a:t>
            </a:r>
            <a:r>
              <a:rPr lang="pl-PL" sz="1800" b="0" strike="noStrike" spc="-1" dirty="0" err="1">
                <a:latin typeface="Arial"/>
              </a:rPr>
              <a:t>all</a:t>
            </a:r>
            <a:r>
              <a:rPr lang="pl-PL" sz="1800" b="0" strike="noStrike" spc="-1" dirty="0">
                <a:latin typeface="Arial"/>
              </a:rPr>
              <a:t> of </a:t>
            </a:r>
            <a:r>
              <a:rPr lang="pl-PL" sz="1800" b="0" strike="noStrike" spc="-1" dirty="0" err="1">
                <a:latin typeface="Arial"/>
              </a:rPr>
              <a:t>their</a:t>
            </a:r>
            <a:r>
              <a:rPr lang="pl-PL" sz="1800" b="0" strike="noStrike" spc="-1" dirty="0">
                <a:latin typeface="Arial"/>
              </a:rPr>
              <a:t> </a:t>
            </a:r>
            <a:r>
              <a:rPr lang="pl-PL" sz="1800" b="0" strike="noStrike" spc="-1" dirty="0" err="1">
                <a:latin typeface="Arial"/>
              </a:rPr>
              <a:t>features</a:t>
            </a:r>
            <a:r>
              <a:rPr lang="pl-PL" sz="1800" b="0" strike="noStrike" spc="-1" dirty="0">
                <a:latin typeface="Arial"/>
              </a:rPr>
              <a:t> </a:t>
            </a:r>
            <a:r>
              <a:rPr lang="pl-PL" sz="1800" b="0" strike="noStrike" spc="-1" dirty="0" err="1">
                <a:latin typeface="Arial"/>
              </a:rPr>
              <a:t>are</a:t>
            </a:r>
            <a:r>
              <a:rPr lang="pl-PL" sz="1800" b="0" strike="noStrike" spc="-1" dirty="0">
                <a:latin typeface="Arial"/>
              </a:rPr>
              <a:t> </a:t>
            </a:r>
            <a:r>
              <a:rPr lang="pl-PL" sz="1800" b="0" strike="noStrike" spc="-1" dirty="0" err="1">
                <a:latin typeface="Arial"/>
              </a:rPr>
              <a:t>able</a:t>
            </a:r>
            <a:r>
              <a:rPr lang="pl-PL" sz="1800" b="0" strike="noStrike" spc="-1" dirty="0">
                <a:latin typeface="Arial"/>
              </a:rPr>
              <a:t> to </a:t>
            </a:r>
            <a:r>
              <a:rPr lang="pl-PL" sz="1800" b="0" strike="noStrike" spc="-1" dirty="0" err="1">
                <a:latin typeface="Arial"/>
              </a:rPr>
              <a:t>make</a:t>
            </a:r>
            <a:r>
              <a:rPr lang="pl-PL" sz="1800" b="0" strike="noStrike" spc="-1" dirty="0">
                <a:latin typeface="Arial"/>
              </a:rPr>
              <a:t> </a:t>
            </a:r>
            <a:r>
              <a:rPr lang="pl-PL" sz="1800" b="0" strike="noStrike" spc="-1" dirty="0" err="1">
                <a:latin typeface="Arial"/>
              </a:rPr>
              <a:t>your</a:t>
            </a:r>
            <a:r>
              <a:rPr lang="pl-PL" sz="1800" b="0" strike="noStrike" spc="-1" dirty="0">
                <a:latin typeface="Arial"/>
              </a:rPr>
              <a:t> parking </a:t>
            </a:r>
            <a:r>
              <a:rPr lang="pl-PL" sz="1800" b="0" strike="noStrike" spc="-1" dirty="0" err="1">
                <a:latin typeface="Arial"/>
              </a:rPr>
              <a:t>experience</a:t>
            </a:r>
            <a:r>
              <a:rPr lang="pl-PL" sz="1800" b="0" strike="noStrike" spc="-1" dirty="0">
                <a:latin typeface="Arial"/>
              </a:rPr>
              <a:t> </a:t>
            </a:r>
            <a:r>
              <a:rPr lang="pl-PL" sz="1800" b="0" strike="noStrike" spc="-1" dirty="0" err="1">
                <a:latin typeface="Arial"/>
              </a:rPr>
              <a:t>comfortable</a:t>
            </a:r>
            <a:r>
              <a:rPr lang="pl-PL" sz="1800" b="0" strike="noStrike" spc="-1" dirty="0">
                <a:latin typeface="Arial"/>
              </a:rPr>
              <a:t> and </a:t>
            </a:r>
            <a:r>
              <a:rPr lang="pl-PL" sz="1800" b="0" strike="noStrike" spc="-1" dirty="0" err="1">
                <a:latin typeface="Arial"/>
              </a:rPr>
              <a:t>predictable</a:t>
            </a:r>
            <a:r>
              <a:rPr lang="pl-PL" sz="1800" b="0" strike="noStrike" spc="-1" dirty="0">
                <a:latin typeface="Arial"/>
              </a:rPr>
              <a:t>.</a:t>
            </a:r>
          </a:p>
        </p:txBody>
      </p:sp>
      <p:pic>
        <p:nvPicPr>
          <p:cNvPr id="3" name="Picture 2" descr="A picture containing text&#10;&#10;Description automatically generated">
            <a:extLst>
              <a:ext uri="{FF2B5EF4-FFF2-40B4-BE49-F238E27FC236}">
                <a16:creationId xmlns:a16="http://schemas.microsoft.com/office/drawing/2014/main" id="{7332A877-04E1-1D60-4540-0B2756783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0770" y="1643580"/>
            <a:ext cx="1699407" cy="4343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CustomShape 401"/>
          <p:cNvSpPr/>
          <p:nvPr/>
        </p:nvSpPr>
        <p:spPr>
          <a:xfrm>
            <a:off x="199440" y="250200"/>
            <a:ext cx="657072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2800" b="1" strike="noStrike" spc="-1">
                <a:solidFill>
                  <a:srgbClr val="676767"/>
                </a:solidFill>
                <a:latin typeface="Trebuchet MS"/>
                <a:ea typeface="Trebuchet MS"/>
              </a:rPr>
              <a:t>CE CONNECTOR RESULTS: </a:t>
            </a:r>
            <a:endParaRPr lang="pl-PL" sz="2800" b="0" strike="noStrike" spc="-1">
              <a:latin typeface="Arial"/>
            </a:endParaRPr>
          </a:p>
        </p:txBody>
      </p:sp>
      <p:sp>
        <p:nvSpPr>
          <p:cNvPr id="743" name="Rectangle 742"/>
          <p:cNvSpPr/>
          <p:nvPr/>
        </p:nvSpPr>
        <p:spPr>
          <a:xfrm>
            <a:off x="379142" y="1180672"/>
            <a:ext cx="467964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pl-PL" sz="2800" b="1" strike="noStrike" spc="-1" dirty="0">
                <a:latin typeface="Arial"/>
              </a:rPr>
              <a:t>WATERSCOPE</a:t>
            </a:r>
            <a:r>
              <a:rPr lang="pl-PL" sz="2800" b="1" strike="noStrike" spc="-1" dirty="0" smtClean="0">
                <a:latin typeface="Arial"/>
              </a:rPr>
              <a:t>: </a:t>
            </a:r>
          </a:p>
          <a:p>
            <a:pPr>
              <a:lnSpc>
                <a:spcPct val="100000"/>
              </a:lnSpc>
            </a:pPr>
            <a:r>
              <a:rPr lang="pl-PL" b="1" spc="-1" dirty="0" smtClean="0">
                <a:latin typeface="Arial"/>
              </a:rPr>
              <a:t>TOTAL INVESTMENT: </a:t>
            </a:r>
            <a:r>
              <a:rPr lang="pl-PL" sz="1800" b="1" strike="noStrike" spc="-1" dirty="0" smtClean="0">
                <a:latin typeface="Arial"/>
              </a:rPr>
              <a:t>46,600 EUR</a:t>
            </a:r>
            <a:endParaRPr lang="pl-PL" sz="1800" b="0" strike="noStrike" spc="-1" dirty="0">
              <a:latin typeface="Arial"/>
            </a:endParaRPr>
          </a:p>
        </p:txBody>
      </p:sp>
      <p:sp>
        <p:nvSpPr>
          <p:cNvPr id="744" name="Rectangle 743"/>
          <p:cNvSpPr/>
          <p:nvPr/>
        </p:nvSpPr>
        <p:spPr>
          <a:xfrm>
            <a:off x="379142" y="1940865"/>
            <a:ext cx="8328986" cy="3929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pPr>
            <a:r>
              <a:rPr lang="pl-PL" sz="1800" b="0" strike="noStrike" spc="-1" dirty="0" err="1">
                <a:latin typeface="Arial"/>
              </a:rPr>
              <a:t>Industry</a:t>
            </a:r>
            <a:r>
              <a:rPr lang="pl-PL" sz="1800" b="0" strike="noStrike" spc="-1" dirty="0">
                <a:latin typeface="Arial"/>
              </a:rPr>
              <a:t> 4.0 in </a:t>
            </a:r>
            <a:r>
              <a:rPr lang="pl-PL" sz="1800" b="0" strike="noStrike" spc="-1" dirty="0" err="1">
                <a:latin typeface="Arial"/>
              </a:rPr>
              <a:t>water</a:t>
            </a:r>
            <a:r>
              <a:rPr lang="pl-PL" sz="1800" b="0" strike="noStrike" spc="-1" dirty="0">
                <a:latin typeface="Arial"/>
              </a:rPr>
              <a:t> management</a:t>
            </a:r>
          </a:p>
          <a:p>
            <a:pPr algn="just">
              <a:lnSpc>
                <a:spcPct val="100000"/>
              </a:lnSpc>
            </a:pPr>
            <a:endParaRPr lang="pl-PL" sz="1800" b="0" strike="noStrike" spc="-1" dirty="0">
              <a:latin typeface="Arial"/>
            </a:endParaRPr>
          </a:p>
          <a:p>
            <a:pPr algn="just">
              <a:lnSpc>
                <a:spcPct val="100000"/>
              </a:lnSpc>
            </a:pPr>
            <a:r>
              <a:rPr lang="pl-PL" sz="1800" b="0" strike="noStrike" spc="-1" dirty="0">
                <a:latin typeface="Arial"/>
              </a:rPr>
              <a:t>Wireless data transfer from </a:t>
            </a:r>
            <a:r>
              <a:rPr lang="pl-PL" sz="1800" b="0" strike="noStrike" spc="-1" dirty="0" err="1">
                <a:latin typeface="Arial"/>
              </a:rPr>
              <a:t>sensors</a:t>
            </a:r>
            <a:r>
              <a:rPr lang="pl-PL" sz="1800" b="0" strike="noStrike" spc="-1" dirty="0">
                <a:latin typeface="Arial"/>
              </a:rPr>
              <a:t> to </a:t>
            </a:r>
            <a:r>
              <a:rPr lang="pl-PL" sz="1800" b="0" strike="noStrike" spc="-1" dirty="0" err="1">
                <a:latin typeface="Arial"/>
              </a:rPr>
              <a:t>server</a:t>
            </a:r>
            <a:endParaRPr lang="pl-PL" sz="1800" b="0" strike="noStrike" spc="-1" dirty="0">
              <a:latin typeface="Arial"/>
            </a:endParaRPr>
          </a:p>
          <a:p>
            <a:pPr algn="just">
              <a:lnSpc>
                <a:spcPct val="100000"/>
              </a:lnSpc>
            </a:pPr>
            <a:r>
              <a:rPr lang="pl-PL" sz="1800" b="0" strike="noStrike" spc="-1" dirty="0">
                <a:latin typeface="Arial"/>
              </a:rPr>
              <a:t>Real-</a:t>
            </a:r>
            <a:r>
              <a:rPr lang="pl-PL" sz="1800" b="0" strike="noStrike" spc="-1" dirty="0" err="1">
                <a:latin typeface="Arial"/>
              </a:rPr>
              <a:t>time</a:t>
            </a:r>
            <a:r>
              <a:rPr lang="pl-PL" sz="1800" b="0" strike="noStrike" spc="-1" dirty="0">
                <a:latin typeface="Arial"/>
              </a:rPr>
              <a:t> monitoring with AI </a:t>
            </a:r>
            <a:r>
              <a:rPr lang="pl-PL" sz="1800" b="0" strike="noStrike" spc="-1" dirty="0" err="1">
                <a:latin typeface="Arial"/>
              </a:rPr>
              <a:t>aided</a:t>
            </a:r>
            <a:r>
              <a:rPr lang="pl-PL" sz="1800" b="0" strike="noStrike" spc="-1" dirty="0">
                <a:latin typeface="Arial"/>
              </a:rPr>
              <a:t> </a:t>
            </a:r>
            <a:r>
              <a:rPr lang="pl-PL" sz="1800" b="0" strike="noStrike" spc="-1" dirty="0" err="1">
                <a:latin typeface="Arial"/>
              </a:rPr>
              <a:t>analysis</a:t>
            </a:r>
            <a:endParaRPr lang="pl-PL" sz="1800" b="0" strike="noStrike" spc="-1" dirty="0">
              <a:latin typeface="Arial"/>
            </a:endParaRPr>
          </a:p>
          <a:p>
            <a:pPr algn="just">
              <a:lnSpc>
                <a:spcPct val="100000"/>
              </a:lnSpc>
            </a:pPr>
            <a:endParaRPr lang="pl-PL" sz="1800" b="0" strike="noStrike" spc="-1" dirty="0">
              <a:latin typeface="Arial"/>
            </a:endParaRPr>
          </a:p>
          <a:p>
            <a:pPr algn="just">
              <a:lnSpc>
                <a:spcPct val="100000"/>
              </a:lnSpc>
            </a:pPr>
            <a:r>
              <a:rPr lang="pl-PL" sz="1800" b="0" strike="noStrike" spc="-1" dirty="0">
                <a:latin typeface="Arial"/>
              </a:rPr>
              <a:t>Sensors2Net </a:t>
            </a:r>
            <a:r>
              <a:rPr lang="pl-PL" sz="1800" b="0" strike="noStrike" spc="-1" dirty="0" err="1">
                <a:latin typeface="Arial"/>
              </a:rPr>
              <a:t>water</a:t>
            </a:r>
            <a:r>
              <a:rPr lang="pl-PL" sz="1800" b="0" strike="noStrike" spc="-1" dirty="0">
                <a:latin typeface="Arial"/>
              </a:rPr>
              <a:t> </a:t>
            </a:r>
            <a:r>
              <a:rPr lang="pl-PL" sz="1800" b="0" strike="noStrike" spc="-1" dirty="0" err="1">
                <a:latin typeface="Arial"/>
              </a:rPr>
              <a:t>systems</a:t>
            </a:r>
            <a:r>
              <a:rPr lang="pl-PL" sz="1800" b="0" strike="noStrike" spc="-1" dirty="0">
                <a:latin typeface="Arial"/>
              </a:rPr>
              <a:t>, </a:t>
            </a:r>
            <a:r>
              <a:rPr lang="pl-PL" sz="1800" b="0" strike="noStrike" spc="-1" dirty="0" err="1">
                <a:latin typeface="Arial"/>
              </a:rPr>
              <a:t>developed</a:t>
            </a:r>
            <a:r>
              <a:rPr lang="pl-PL" sz="1800" b="0" strike="noStrike" spc="-1" dirty="0">
                <a:latin typeface="Arial"/>
              </a:rPr>
              <a:t> by </a:t>
            </a:r>
            <a:r>
              <a:rPr lang="pl-PL" sz="1800" b="0" strike="noStrike" spc="-1" dirty="0" err="1">
                <a:latin typeface="Arial"/>
              </a:rPr>
              <a:t>Water</a:t>
            </a:r>
            <a:r>
              <a:rPr lang="pl-PL" sz="1800" b="0" strike="noStrike" spc="-1" dirty="0">
                <a:latin typeface="Arial"/>
              </a:rPr>
              <a:t> </a:t>
            </a:r>
            <a:r>
              <a:rPr lang="pl-PL" sz="1800" b="0" strike="noStrike" spc="-1" dirty="0" err="1">
                <a:latin typeface="Arial"/>
              </a:rPr>
              <a:t>Scope</a:t>
            </a:r>
            <a:r>
              <a:rPr lang="pl-PL" sz="1800" b="0" strike="noStrike" spc="-1" dirty="0">
                <a:latin typeface="Arial"/>
              </a:rPr>
              <a:t> Inc., </a:t>
            </a:r>
            <a:r>
              <a:rPr lang="pl-PL" sz="1800" b="0" strike="noStrike" spc="-1" dirty="0" err="1">
                <a:latin typeface="Arial"/>
              </a:rPr>
              <a:t>offer</a:t>
            </a:r>
            <a:r>
              <a:rPr lang="pl-PL" sz="1800" b="0" strike="noStrike" spc="-1" dirty="0">
                <a:latin typeface="Arial"/>
              </a:rPr>
              <a:t> </a:t>
            </a:r>
            <a:r>
              <a:rPr lang="pl-PL" sz="1800" b="0" strike="noStrike" spc="-1" dirty="0" err="1">
                <a:latin typeface="Arial"/>
              </a:rPr>
              <a:t>innovative</a:t>
            </a:r>
            <a:r>
              <a:rPr lang="pl-PL" sz="1800" b="0" strike="noStrike" spc="-1" dirty="0">
                <a:latin typeface="Arial"/>
              </a:rPr>
              <a:t>, </a:t>
            </a:r>
            <a:r>
              <a:rPr lang="pl-PL" sz="1800" b="0" strike="noStrike" spc="-1" dirty="0" err="1">
                <a:latin typeface="Arial"/>
              </a:rPr>
              <a:t>intelligent</a:t>
            </a:r>
            <a:r>
              <a:rPr lang="pl-PL" sz="1800" b="0" strike="noStrike" spc="-1" dirty="0">
                <a:latin typeface="Arial"/>
              </a:rPr>
              <a:t>, </a:t>
            </a:r>
            <a:r>
              <a:rPr lang="pl-PL" sz="1800" b="0" strike="noStrike" spc="-1" dirty="0" err="1">
                <a:latin typeface="Arial"/>
              </a:rPr>
              <a:t>solutions</a:t>
            </a:r>
            <a:r>
              <a:rPr lang="pl-PL" sz="1800" b="0" strike="noStrike" spc="-1" dirty="0">
                <a:latin typeface="Arial"/>
              </a:rPr>
              <a:t>; data </a:t>
            </a:r>
            <a:r>
              <a:rPr lang="pl-PL" sz="1800" b="0" strike="noStrike" spc="-1" dirty="0" err="1">
                <a:latin typeface="Arial"/>
              </a:rPr>
              <a:t>collection</a:t>
            </a:r>
            <a:r>
              <a:rPr lang="pl-PL" sz="1800" b="0" strike="noStrike" spc="-1" dirty="0">
                <a:latin typeface="Arial"/>
              </a:rPr>
              <a:t>, </a:t>
            </a:r>
            <a:r>
              <a:rPr lang="pl-PL" sz="1800" b="0" strike="noStrike" spc="-1" dirty="0" err="1">
                <a:latin typeface="Arial"/>
              </a:rPr>
              <a:t>interpretation</a:t>
            </a:r>
            <a:r>
              <a:rPr lang="pl-PL" sz="1800" b="0" strike="noStrike" spc="-1" dirty="0">
                <a:latin typeface="Arial"/>
              </a:rPr>
              <a:t>, design and </a:t>
            </a:r>
            <a:r>
              <a:rPr lang="pl-PL" sz="1800" b="0" strike="noStrike" spc="-1" dirty="0" err="1">
                <a:latin typeface="Arial"/>
              </a:rPr>
              <a:t>implementation</a:t>
            </a:r>
            <a:r>
              <a:rPr lang="pl-PL" sz="1800" b="0" strike="noStrike" spc="-1" dirty="0">
                <a:latin typeface="Arial"/>
              </a:rPr>
              <a:t>.</a:t>
            </a:r>
          </a:p>
          <a:p>
            <a:pPr algn="just">
              <a:lnSpc>
                <a:spcPct val="100000"/>
              </a:lnSpc>
            </a:pPr>
            <a:endParaRPr lang="pl-PL" sz="1800" b="0" strike="noStrike" spc="-1" dirty="0">
              <a:latin typeface="Arial"/>
            </a:endParaRPr>
          </a:p>
          <a:p>
            <a:pPr algn="just">
              <a:lnSpc>
                <a:spcPct val="100000"/>
              </a:lnSpc>
            </a:pPr>
            <a:r>
              <a:rPr lang="pl-PL" sz="1800" b="0" strike="noStrike" spc="-1" dirty="0" err="1">
                <a:latin typeface="Arial"/>
              </a:rPr>
              <a:t>Whether</a:t>
            </a:r>
            <a:r>
              <a:rPr lang="pl-PL" sz="1800" b="0" strike="noStrike" spc="-1" dirty="0">
                <a:latin typeface="Arial"/>
              </a:rPr>
              <a:t> in </a:t>
            </a:r>
            <a:r>
              <a:rPr lang="pl-PL" sz="1800" b="0" strike="noStrike" spc="-1" dirty="0" err="1">
                <a:latin typeface="Arial"/>
              </a:rPr>
              <a:t>tight</a:t>
            </a:r>
            <a:r>
              <a:rPr lang="pl-PL" sz="1800" b="0" strike="noStrike" spc="-1" dirty="0">
                <a:latin typeface="Arial"/>
              </a:rPr>
              <a:t> </a:t>
            </a:r>
            <a:r>
              <a:rPr lang="pl-PL" sz="1800" b="0" strike="noStrike" spc="-1" dirty="0" err="1">
                <a:latin typeface="Arial"/>
              </a:rPr>
              <a:t>urban</a:t>
            </a:r>
            <a:r>
              <a:rPr lang="pl-PL" sz="1800" b="0" strike="noStrike" spc="-1" dirty="0">
                <a:latin typeface="Arial"/>
              </a:rPr>
              <a:t> </a:t>
            </a:r>
            <a:r>
              <a:rPr lang="pl-PL" sz="1800" b="0" strike="noStrike" spc="-1" dirty="0" err="1">
                <a:latin typeface="Arial"/>
              </a:rPr>
              <a:t>applications</a:t>
            </a:r>
            <a:r>
              <a:rPr lang="pl-PL" sz="1800" b="0" strike="noStrike" spc="-1" dirty="0">
                <a:latin typeface="Arial"/>
              </a:rPr>
              <a:t> </a:t>
            </a:r>
            <a:r>
              <a:rPr lang="pl-PL" sz="1800" b="0" strike="noStrike" spc="-1" dirty="0" err="1">
                <a:latin typeface="Arial"/>
              </a:rPr>
              <a:t>or</a:t>
            </a:r>
            <a:r>
              <a:rPr lang="pl-PL" sz="1800" b="0" strike="noStrike" spc="-1" dirty="0">
                <a:latin typeface="Arial"/>
              </a:rPr>
              <a:t> </a:t>
            </a:r>
            <a:r>
              <a:rPr lang="pl-PL" sz="1800" b="0" strike="noStrike" spc="-1" dirty="0" err="1">
                <a:latin typeface="Arial"/>
              </a:rPr>
              <a:t>over</a:t>
            </a:r>
            <a:r>
              <a:rPr lang="pl-PL" sz="1800" b="0" strike="noStrike" spc="-1" dirty="0">
                <a:latin typeface="Arial"/>
              </a:rPr>
              <a:t> </a:t>
            </a:r>
            <a:r>
              <a:rPr lang="pl-PL" sz="1800" b="0" strike="noStrike" spc="-1" dirty="0" err="1">
                <a:latin typeface="Arial"/>
              </a:rPr>
              <a:t>distances</a:t>
            </a:r>
            <a:r>
              <a:rPr lang="pl-PL" sz="1800" b="0" strike="noStrike" spc="-1" dirty="0">
                <a:latin typeface="Arial"/>
              </a:rPr>
              <a:t> in </a:t>
            </a:r>
            <a:r>
              <a:rPr lang="pl-PL" sz="1800" b="0" strike="noStrike" spc="-1" dirty="0" err="1">
                <a:latin typeface="Arial"/>
              </a:rPr>
              <a:t>rural</a:t>
            </a:r>
            <a:r>
              <a:rPr lang="pl-PL" sz="1800" b="0" strike="noStrike" spc="-1" dirty="0">
                <a:latin typeface="Arial"/>
              </a:rPr>
              <a:t> and </a:t>
            </a:r>
            <a:r>
              <a:rPr lang="pl-PL" sz="1800" b="0" strike="noStrike" spc="-1" dirty="0" err="1">
                <a:latin typeface="Arial"/>
              </a:rPr>
              <a:t>suburban</a:t>
            </a:r>
            <a:r>
              <a:rPr lang="pl-PL" sz="1800" b="0" strike="noStrike" spc="-1" dirty="0">
                <a:latin typeface="Arial"/>
              </a:rPr>
              <a:t> </a:t>
            </a:r>
            <a:r>
              <a:rPr lang="pl-PL" sz="1800" b="0" strike="noStrike" spc="-1" dirty="0" err="1">
                <a:latin typeface="Arial"/>
              </a:rPr>
              <a:t>communities</a:t>
            </a:r>
            <a:r>
              <a:rPr lang="pl-PL" sz="1800" b="0" strike="noStrike" spc="-1" dirty="0">
                <a:latin typeface="Arial"/>
              </a:rPr>
              <a:t>: </a:t>
            </a:r>
            <a:r>
              <a:rPr lang="pl-PL" sz="1800" b="0" strike="noStrike" spc="-1" dirty="0" err="1">
                <a:latin typeface="Arial"/>
              </a:rPr>
              <a:t>sensors</a:t>
            </a:r>
            <a:r>
              <a:rPr lang="pl-PL" sz="1800" b="0" strike="noStrike" spc="-1" dirty="0">
                <a:latin typeface="Arial"/>
              </a:rPr>
              <a:t> </a:t>
            </a:r>
            <a:r>
              <a:rPr lang="pl-PL" sz="1800" b="0" strike="noStrike" spc="-1" dirty="0" err="1">
                <a:latin typeface="Arial"/>
              </a:rPr>
              <a:t>remotely</a:t>
            </a:r>
            <a:r>
              <a:rPr lang="pl-PL" sz="1800" b="0" strike="noStrike" spc="-1" dirty="0">
                <a:latin typeface="Arial"/>
              </a:rPr>
              <a:t> transfer data </a:t>
            </a:r>
            <a:r>
              <a:rPr lang="pl-PL" sz="1800" b="0" strike="noStrike" spc="-1" dirty="0" err="1">
                <a:latin typeface="Arial"/>
              </a:rPr>
              <a:t>wirelessly</a:t>
            </a:r>
            <a:r>
              <a:rPr lang="pl-PL" sz="1800" b="0" strike="noStrike" spc="-1" dirty="0">
                <a:latin typeface="Arial"/>
              </a:rPr>
              <a:t> to </a:t>
            </a:r>
            <a:r>
              <a:rPr lang="pl-PL" sz="1800" b="0" strike="noStrike" spc="-1" dirty="0" err="1">
                <a:latin typeface="Arial"/>
              </a:rPr>
              <a:t>any</a:t>
            </a:r>
            <a:r>
              <a:rPr lang="pl-PL" sz="1800" b="0" strike="noStrike" spc="-1" dirty="0">
                <a:latin typeface="Arial"/>
              </a:rPr>
              <a:t> </a:t>
            </a:r>
            <a:r>
              <a:rPr lang="pl-PL" sz="1800" b="0" strike="noStrike" spc="-1" dirty="0" err="1">
                <a:latin typeface="Arial"/>
              </a:rPr>
              <a:t>dedicated</a:t>
            </a:r>
            <a:r>
              <a:rPr lang="pl-PL" sz="1800" b="0" strike="noStrike" spc="-1" dirty="0">
                <a:latin typeface="Arial"/>
              </a:rPr>
              <a:t> </a:t>
            </a:r>
            <a:r>
              <a:rPr lang="pl-PL" sz="1800" b="0" strike="noStrike" spc="-1" dirty="0" err="1">
                <a:latin typeface="Arial"/>
              </a:rPr>
              <a:t>server</a:t>
            </a:r>
            <a:r>
              <a:rPr lang="pl-PL" sz="1800" b="0" strike="noStrike" spc="-1" dirty="0">
                <a:latin typeface="Arial"/>
              </a:rPr>
              <a:t>, </a:t>
            </a:r>
            <a:r>
              <a:rPr lang="pl-PL" sz="1800" b="0" strike="noStrike" spc="-1" dirty="0" err="1">
                <a:latin typeface="Arial"/>
              </a:rPr>
              <a:t>where</a:t>
            </a:r>
            <a:r>
              <a:rPr lang="pl-PL" sz="1800" b="0" strike="noStrike" spc="-1" dirty="0">
                <a:latin typeface="Arial"/>
              </a:rPr>
              <a:t> </a:t>
            </a:r>
            <a:r>
              <a:rPr lang="pl-PL" sz="1800" b="0" strike="noStrike" spc="-1" dirty="0" err="1">
                <a:latin typeface="Arial"/>
              </a:rPr>
              <a:t>users</a:t>
            </a:r>
            <a:r>
              <a:rPr lang="pl-PL" sz="1800" b="0" strike="noStrike" spc="-1" dirty="0">
                <a:latin typeface="Arial"/>
              </a:rPr>
              <a:t> </a:t>
            </a:r>
            <a:r>
              <a:rPr lang="pl-PL" sz="1800" b="0" strike="noStrike" spc="-1" dirty="0" err="1">
                <a:latin typeface="Arial"/>
              </a:rPr>
              <a:t>perform</a:t>
            </a:r>
            <a:r>
              <a:rPr lang="pl-PL" sz="1800" b="0" strike="noStrike" spc="-1" dirty="0">
                <a:latin typeface="Arial"/>
              </a:rPr>
              <a:t>. </a:t>
            </a:r>
            <a:r>
              <a:rPr lang="pl-PL" sz="1800" b="0" strike="noStrike" spc="-1" dirty="0" err="1">
                <a:latin typeface="Arial"/>
              </a:rPr>
              <a:t>Artificial</a:t>
            </a:r>
            <a:r>
              <a:rPr lang="pl-PL" sz="1800" b="0" strike="noStrike" spc="-1" dirty="0">
                <a:latin typeface="Arial"/>
              </a:rPr>
              <a:t> </a:t>
            </a:r>
            <a:r>
              <a:rPr lang="pl-PL" sz="1800" b="0" strike="noStrike" spc="-1" dirty="0" err="1">
                <a:latin typeface="Arial"/>
              </a:rPr>
              <a:t>Intelligence</a:t>
            </a:r>
            <a:r>
              <a:rPr lang="pl-PL" sz="1800" b="0" strike="noStrike" spc="-1" dirty="0">
                <a:latin typeface="Arial"/>
              </a:rPr>
              <a:t> </a:t>
            </a:r>
            <a:r>
              <a:rPr lang="pl-PL" sz="1800" b="0" strike="noStrike" spc="-1" dirty="0" err="1">
                <a:latin typeface="Arial"/>
              </a:rPr>
              <a:t>aided</a:t>
            </a:r>
            <a:r>
              <a:rPr lang="pl-PL" sz="1800" b="0" strike="noStrike" spc="-1" dirty="0">
                <a:latin typeface="Arial"/>
              </a:rPr>
              <a:t> </a:t>
            </a:r>
            <a:r>
              <a:rPr lang="pl-PL" sz="1800" b="0" strike="noStrike" spc="-1" dirty="0" err="1">
                <a:latin typeface="Arial"/>
              </a:rPr>
              <a:t>analys</a:t>
            </a:r>
            <a:r>
              <a:rPr lang="pl-PL" sz="1800" b="0" strike="noStrike" spc="-1" dirty="0">
                <a:latin typeface="Arial"/>
              </a:rPr>
              <a:t> </a:t>
            </a:r>
            <a:r>
              <a:rPr lang="pl-PL" sz="1800" b="0" strike="noStrike" spc="-1" dirty="0" err="1">
                <a:latin typeface="Arial"/>
              </a:rPr>
              <a:t>is</a:t>
            </a:r>
            <a:r>
              <a:rPr lang="pl-PL" sz="1800" b="0" strike="noStrike" spc="-1" dirty="0">
                <a:latin typeface="Arial"/>
              </a:rPr>
              <a:t> and </a:t>
            </a:r>
            <a:r>
              <a:rPr lang="pl-PL" sz="1800" b="0" strike="noStrike" spc="-1" dirty="0" err="1">
                <a:latin typeface="Arial"/>
              </a:rPr>
              <a:t>water</a:t>
            </a:r>
            <a:r>
              <a:rPr lang="pl-PL" sz="1800" b="0" strike="noStrike" spc="-1" dirty="0">
                <a:latin typeface="Arial"/>
              </a:rPr>
              <a:t> management </a:t>
            </a:r>
            <a:r>
              <a:rPr lang="pl-PL" sz="1800" b="0" strike="noStrike" spc="-1" dirty="0" err="1">
                <a:latin typeface="Arial"/>
              </a:rPr>
              <a:t>decisions</a:t>
            </a:r>
            <a:r>
              <a:rPr lang="pl-PL" sz="1800" b="0" strike="noStrike" spc="-1" dirty="0">
                <a:latin typeface="Arial"/>
              </a:rPr>
              <a:t> </a:t>
            </a:r>
            <a:r>
              <a:rPr lang="pl-PL" sz="1800" b="0" strike="noStrike" spc="-1" dirty="0" err="1">
                <a:latin typeface="Arial"/>
              </a:rPr>
              <a:t>regardless</a:t>
            </a:r>
            <a:r>
              <a:rPr lang="pl-PL" sz="1800" b="0" strike="noStrike" spc="-1" dirty="0">
                <a:latin typeface="Arial"/>
              </a:rPr>
              <a:t> of </a:t>
            </a:r>
            <a:r>
              <a:rPr lang="pl-PL" sz="1800" b="0" strike="noStrike" spc="-1" dirty="0" err="1">
                <a:latin typeface="Arial"/>
              </a:rPr>
              <a:t>space</a:t>
            </a:r>
            <a:r>
              <a:rPr lang="pl-PL" sz="1800" b="0" strike="noStrike" spc="-1" dirty="0">
                <a:latin typeface="Arial"/>
              </a:rPr>
              <a:t> and </a:t>
            </a:r>
            <a:r>
              <a:rPr lang="pl-PL" sz="1800" b="0" strike="noStrike" spc="-1" dirty="0" err="1">
                <a:latin typeface="Arial"/>
              </a:rPr>
              <a:t>time</a:t>
            </a:r>
            <a:r>
              <a:rPr lang="pl-PL" sz="1800" b="0" strike="noStrike" spc="-1" dirty="0">
                <a:latin typeface="Arial"/>
              </a:rPr>
              <a:t>. The </a:t>
            </a:r>
            <a:r>
              <a:rPr lang="pl-PL" sz="1800" b="0" strike="noStrike" spc="-1" dirty="0" err="1">
                <a:latin typeface="Arial"/>
              </a:rPr>
              <a:t>result</a:t>
            </a:r>
            <a:r>
              <a:rPr lang="pl-PL" sz="1800" b="0" strike="noStrike" spc="-1" dirty="0">
                <a:latin typeface="Arial"/>
              </a:rPr>
              <a:t> </a:t>
            </a:r>
            <a:r>
              <a:rPr lang="pl-PL" sz="1800" b="0" strike="noStrike" spc="-1" dirty="0" err="1">
                <a:latin typeface="Arial"/>
              </a:rPr>
              <a:t>is</a:t>
            </a:r>
            <a:r>
              <a:rPr lang="pl-PL" sz="1800" b="0" strike="noStrike" spc="-1" dirty="0">
                <a:latin typeface="Arial"/>
              </a:rPr>
              <a:t> superior </a:t>
            </a:r>
            <a:r>
              <a:rPr lang="pl-PL" sz="1800" b="0" strike="noStrike" spc="-1" dirty="0" err="1">
                <a:latin typeface="Arial"/>
              </a:rPr>
              <a:t>circulatory</a:t>
            </a:r>
            <a:r>
              <a:rPr lang="pl-PL" sz="1800" b="0" strike="noStrike" spc="-1" dirty="0">
                <a:latin typeface="Arial"/>
              </a:rPr>
              <a:t> </a:t>
            </a:r>
            <a:r>
              <a:rPr lang="pl-PL" sz="1800" b="0" strike="noStrike" spc="-1" dirty="0" err="1">
                <a:latin typeface="Arial"/>
              </a:rPr>
              <a:t>water</a:t>
            </a:r>
            <a:r>
              <a:rPr lang="pl-PL" sz="1800" b="0" strike="noStrike" spc="-1" dirty="0">
                <a:latin typeface="Arial"/>
              </a:rPr>
              <a:t> </a:t>
            </a:r>
            <a:r>
              <a:rPr lang="pl-PL" sz="1800" b="0" strike="noStrike" spc="-1" dirty="0" err="1">
                <a:latin typeface="Arial"/>
              </a:rPr>
              <a:t>planning</a:t>
            </a:r>
            <a:r>
              <a:rPr lang="pl-PL" sz="1800" b="0" strike="noStrike" spc="-1" dirty="0">
                <a:latin typeface="Arial"/>
              </a:rPr>
              <a:t> </a:t>
            </a:r>
            <a:r>
              <a:rPr lang="pl-PL" sz="1800" b="0" strike="noStrike" spc="-1" dirty="0" err="1">
                <a:latin typeface="Arial"/>
              </a:rPr>
              <a:t>across</a:t>
            </a:r>
            <a:r>
              <a:rPr lang="pl-PL" sz="1800" b="0" strike="noStrike" spc="-1" dirty="0">
                <a:latin typeface="Arial"/>
              </a:rPr>
              <a:t> the </a:t>
            </a:r>
            <a:r>
              <a:rPr lang="pl-PL" sz="1800" b="0" strike="noStrike" spc="-1" dirty="0" err="1">
                <a:latin typeface="Arial"/>
              </a:rPr>
              <a:t>entire</a:t>
            </a:r>
            <a:r>
              <a:rPr lang="pl-PL" sz="1800" b="0" strike="noStrike" spc="-1" dirty="0">
                <a:latin typeface="Arial"/>
              </a:rPr>
              <a:t> spectrum of </a:t>
            </a:r>
            <a:r>
              <a:rPr lang="pl-PL" sz="1800" b="0" strike="noStrike" spc="-1" dirty="0" err="1">
                <a:latin typeface="Arial"/>
              </a:rPr>
              <a:t>activates</a:t>
            </a:r>
            <a:r>
              <a:rPr lang="pl-PL" sz="1800" b="0" strike="noStrike" spc="-1" dirty="0">
                <a:latin typeface="Arial"/>
              </a:rPr>
              <a:t> in the </a:t>
            </a:r>
            <a:r>
              <a:rPr lang="pl-PL" sz="1800" b="0" strike="noStrike" spc="-1" dirty="0" err="1">
                <a:latin typeface="Arial"/>
              </a:rPr>
              <a:t>water</a:t>
            </a:r>
            <a:r>
              <a:rPr lang="pl-PL" sz="1800" b="0" strike="noStrike" spc="-1" dirty="0">
                <a:latin typeface="Arial"/>
              </a:rPr>
              <a:t> </a:t>
            </a:r>
            <a:r>
              <a:rPr lang="pl-PL" sz="1800" b="0" strike="noStrike" spc="-1" dirty="0" err="1">
                <a:latin typeface="Arial"/>
              </a:rPr>
              <a:t>cycle</a:t>
            </a:r>
            <a:r>
              <a:rPr lang="pl-PL" sz="1800" b="0" strike="noStrike" spc="-1" dirty="0">
                <a:latin typeface="Arial"/>
              </a:rPr>
              <a:t>. </a:t>
            </a:r>
            <a:r>
              <a:rPr lang="pl-PL" sz="1800" b="0" strike="noStrike" spc="-1" dirty="0" err="1">
                <a:latin typeface="Arial"/>
              </a:rPr>
              <a:t>Realtime</a:t>
            </a:r>
            <a:r>
              <a:rPr lang="pl-PL" sz="1800" b="0" strike="noStrike" spc="-1" dirty="0">
                <a:latin typeface="Arial"/>
              </a:rPr>
              <a:t> monitoring, </a:t>
            </a:r>
            <a:r>
              <a:rPr lang="pl-PL" sz="1800" b="0" strike="noStrike" spc="-1" dirty="0" err="1">
                <a:latin typeface="Arial"/>
              </a:rPr>
              <a:t>early</a:t>
            </a:r>
            <a:r>
              <a:rPr lang="pl-PL" sz="1800" b="0" strike="noStrike" spc="-1" dirty="0">
                <a:latin typeface="Arial"/>
              </a:rPr>
              <a:t> error </a:t>
            </a:r>
            <a:r>
              <a:rPr lang="pl-PL" sz="1800" b="0" strike="noStrike" spc="-1" dirty="0" err="1">
                <a:latin typeface="Arial"/>
              </a:rPr>
              <a:t>detection</a:t>
            </a:r>
            <a:r>
              <a:rPr lang="pl-PL" sz="1800" b="0" strike="noStrike" spc="-1" dirty="0">
                <a:latin typeface="Arial"/>
              </a:rPr>
              <a:t>, </a:t>
            </a:r>
            <a:r>
              <a:rPr lang="pl-PL" sz="1800" b="0" strike="noStrike" spc="-1" dirty="0" err="1">
                <a:latin typeface="Arial"/>
              </a:rPr>
              <a:t>water</a:t>
            </a:r>
            <a:r>
              <a:rPr lang="pl-PL" sz="1800" b="0" strike="noStrike" spc="-1" dirty="0">
                <a:latin typeface="Arial"/>
              </a:rPr>
              <a:t> </a:t>
            </a:r>
            <a:r>
              <a:rPr lang="pl-PL" sz="1800" b="0" strike="noStrike" spc="-1" dirty="0" err="1">
                <a:latin typeface="Arial"/>
              </a:rPr>
              <a:t>loss</a:t>
            </a:r>
            <a:r>
              <a:rPr lang="pl-PL" sz="1800" b="0" strike="noStrike" spc="-1" dirty="0">
                <a:latin typeface="Arial"/>
              </a:rPr>
              <a:t> </a:t>
            </a:r>
            <a:r>
              <a:rPr lang="pl-PL" sz="1800" b="0" strike="noStrike" spc="-1" dirty="0" err="1">
                <a:latin typeface="Arial"/>
              </a:rPr>
              <a:t>prevention</a:t>
            </a:r>
            <a:r>
              <a:rPr lang="pl-PL" sz="1800" b="0" strike="noStrike" spc="-1" dirty="0">
                <a:latin typeface="Arial"/>
              </a:rPr>
              <a:t>, and </a:t>
            </a:r>
            <a:r>
              <a:rPr lang="pl-PL" sz="1800" b="0" strike="noStrike" spc="-1" dirty="0" err="1">
                <a:latin typeface="Arial"/>
              </a:rPr>
              <a:t>implementation</a:t>
            </a:r>
            <a:r>
              <a:rPr lang="pl-PL" sz="1800" b="0" strike="noStrike" spc="-1" dirty="0">
                <a:latin typeface="Arial"/>
              </a:rPr>
              <a:t> of </a:t>
            </a:r>
            <a:r>
              <a:rPr lang="pl-PL" sz="1800" b="0" strike="noStrike" spc="-1" dirty="0" err="1">
                <a:latin typeface="Arial"/>
              </a:rPr>
              <a:t>predictive</a:t>
            </a:r>
            <a:r>
              <a:rPr lang="pl-PL" sz="1800" b="0" strike="noStrike" spc="-1" dirty="0">
                <a:latin typeface="Arial"/>
              </a:rPr>
              <a:t> </a:t>
            </a:r>
            <a:r>
              <a:rPr lang="pl-PL" sz="1800" b="0" strike="noStrike" spc="-1" dirty="0" err="1">
                <a:latin typeface="Arial"/>
              </a:rPr>
              <a:t>maintenance</a:t>
            </a:r>
            <a:r>
              <a:rPr lang="pl-PL" sz="1800" b="0" strike="noStrike" spc="-1" dirty="0">
                <a:latin typeface="Arial"/>
              </a:rPr>
              <a:t> vs. </a:t>
            </a:r>
            <a:r>
              <a:rPr lang="pl-PL" sz="1800" b="0" strike="noStrike" spc="-1" dirty="0" err="1">
                <a:latin typeface="Arial"/>
              </a:rPr>
              <a:t>preventive</a:t>
            </a:r>
            <a:r>
              <a:rPr lang="pl-PL" sz="1800" b="0" strike="noStrike" spc="-1" dirty="0">
                <a:latin typeface="Arial"/>
              </a:rPr>
              <a:t> </a:t>
            </a:r>
            <a:r>
              <a:rPr lang="pl-PL" sz="1800" b="0" strike="noStrike" spc="-1" dirty="0" err="1">
                <a:latin typeface="Arial"/>
              </a:rPr>
              <a:t>maintenance</a:t>
            </a:r>
            <a:r>
              <a:rPr lang="pl-PL" sz="1800" b="0" strike="noStrike" spc="-1" dirty="0">
                <a:latin typeface="Arial"/>
              </a:rPr>
              <a:t>.</a:t>
            </a:r>
          </a:p>
        </p:txBody>
      </p:sp>
      <p:pic>
        <p:nvPicPr>
          <p:cNvPr id="3" name="Picture 2" descr="A picture containing shape&#10;&#10;Description automatically generated">
            <a:extLst>
              <a:ext uri="{FF2B5EF4-FFF2-40B4-BE49-F238E27FC236}">
                <a16:creationId xmlns:a16="http://schemas.microsoft.com/office/drawing/2014/main" id="{1986E815-5ABB-F163-555B-C73BA8A15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755" y="1239764"/>
            <a:ext cx="1539373" cy="7011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CustomShape 395"/>
          <p:cNvSpPr/>
          <p:nvPr/>
        </p:nvSpPr>
        <p:spPr>
          <a:xfrm>
            <a:off x="199440" y="250200"/>
            <a:ext cx="657072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2800" b="1" strike="noStrike" spc="-1">
                <a:solidFill>
                  <a:srgbClr val="676767"/>
                </a:solidFill>
                <a:latin typeface="Trebuchet MS"/>
                <a:ea typeface="Trebuchet MS"/>
              </a:rPr>
              <a:t>CE CONNECTOR RESULTS: </a:t>
            </a:r>
            <a:endParaRPr lang="pl-PL" sz="2800" b="0" strike="noStrike" spc="-1">
              <a:latin typeface="Arial"/>
            </a:endParaRPr>
          </a:p>
        </p:txBody>
      </p:sp>
      <p:sp>
        <p:nvSpPr>
          <p:cNvPr id="738" name="Rectangle 737"/>
          <p:cNvSpPr/>
          <p:nvPr/>
        </p:nvSpPr>
        <p:spPr>
          <a:xfrm>
            <a:off x="1079901" y="2219241"/>
            <a:ext cx="6501161" cy="124873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pl-PL" sz="3600" b="1" strike="noStrike" spc="-1" dirty="0">
                <a:latin typeface="Arial"/>
              </a:rPr>
              <a:t>INVESTMENT DEALS - </a:t>
            </a:r>
            <a:r>
              <a:rPr lang="pl-PL" sz="3600" b="1" spc="-1" dirty="0" smtClean="0">
                <a:latin typeface="Arial"/>
              </a:rPr>
              <a:t>SLOVENIA</a:t>
            </a:r>
            <a:r>
              <a:rPr lang="pl-PL" sz="3600" b="1" strike="noStrike" spc="-1" dirty="0" smtClean="0">
                <a:latin typeface="Arial"/>
              </a:rPr>
              <a:t>: </a:t>
            </a:r>
          </a:p>
          <a:p>
            <a:pPr>
              <a:lnSpc>
                <a:spcPct val="100000"/>
              </a:lnSpc>
            </a:pPr>
            <a:r>
              <a:rPr lang="pl-PL" sz="3600" b="1" strike="noStrike" spc="-1" dirty="0" smtClean="0">
                <a:latin typeface="Arial"/>
              </a:rPr>
              <a:t/>
            </a:r>
            <a:br>
              <a:rPr lang="pl-PL" sz="3600" b="1" strike="noStrike" spc="-1" dirty="0" smtClean="0">
                <a:latin typeface="Arial"/>
              </a:rPr>
            </a:br>
            <a:r>
              <a:rPr lang="pl-PL" sz="3600" b="1" strike="noStrike" spc="-1" dirty="0" smtClean="0">
                <a:latin typeface="Arial"/>
              </a:rPr>
              <a:t>TOTAL INVESTMENT: </a:t>
            </a:r>
          </a:p>
          <a:p>
            <a:pPr>
              <a:lnSpc>
                <a:spcPct val="100000"/>
              </a:lnSpc>
            </a:pPr>
            <a:r>
              <a:rPr lang="pl-PL" sz="3600" b="1" u="sng" spc="-1" dirty="0" smtClean="0">
                <a:latin typeface="Arial"/>
              </a:rPr>
              <a:t>49,300</a:t>
            </a:r>
            <a:r>
              <a:rPr lang="pl-PL" sz="3600" b="1" u="sng" strike="noStrike" spc="-1" dirty="0" smtClean="0">
                <a:latin typeface="Arial"/>
              </a:rPr>
              <a:t> </a:t>
            </a:r>
            <a:r>
              <a:rPr lang="pl-PL" sz="3600" b="1" u="sng" strike="noStrike" spc="-1" dirty="0" smtClean="0">
                <a:latin typeface="Arial"/>
              </a:rPr>
              <a:t>EUR</a:t>
            </a:r>
            <a:endParaRPr lang="pl-PL" sz="3600" b="0" u="sng" strike="noStrike" spc="-1" dirty="0">
              <a:latin typeface="Arial"/>
            </a:endParaRPr>
          </a:p>
        </p:txBody>
      </p:sp>
      <p:pic>
        <p:nvPicPr>
          <p:cNvPr id="5" name="Obraz 4"/>
          <p:cNvPicPr>
            <a:picLocks noChangeAspect="1"/>
          </p:cNvPicPr>
          <p:nvPr/>
        </p:nvPicPr>
        <p:blipFill>
          <a:blip r:embed="rId2"/>
          <a:stretch>
            <a:fillRect/>
          </a:stretch>
        </p:blipFill>
        <p:spPr>
          <a:xfrm>
            <a:off x="6512311" y="2741918"/>
            <a:ext cx="2133075" cy="1564255"/>
          </a:xfrm>
          <a:prstGeom prst="rect">
            <a:avLst/>
          </a:prstGeom>
        </p:spPr>
      </p:pic>
    </p:spTree>
    <p:extLst>
      <p:ext uri="{BB962C8B-B14F-4D97-AF65-F5344CB8AC3E}">
        <p14:creationId xmlns:p14="http://schemas.microsoft.com/office/powerpoint/2010/main" val="294262482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CustomShape 402"/>
          <p:cNvSpPr/>
          <p:nvPr/>
        </p:nvSpPr>
        <p:spPr>
          <a:xfrm>
            <a:off x="199440" y="250200"/>
            <a:ext cx="657072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2800" b="1" strike="noStrike" spc="-1">
                <a:solidFill>
                  <a:srgbClr val="676767"/>
                </a:solidFill>
                <a:latin typeface="Trebuchet MS"/>
                <a:ea typeface="Trebuchet MS"/>
              </a:rPr>
              <a:t>CE CONNECTOR RESULTS: </a:t>
            </a:r>
            <a:endParaRPr lang="pl-PL" sz="2800" b="0" strike="noStrike" spc="-1">
              <a:latin typeface="Arial"/>
            </a:endParaRPr>
          </a:p>
        </p:txBody>
      </p:sp>
      <p:sp>
        <p:nvSpPr>
          <p:cNvPr id="746" name="Rectangle 745"/>
          <p:cNvSpPr/>
          <p:nvPr/>
        </p:nvSpPr>
        <p:spPr>
          <a:xfrm>
            <a:off x="180000" y="1643580"/>
            <a:ext cx="467964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pl-PL" sz="2800" b="1" spc="-1" dirty="0" smtClean="0">
                <a:latin typeface="Arial"/>
              </a:rPr>
              <a:t>ALBATROSS</a:t>
            </a:r>
            <a:r>
              <a:rPr lang="pl-PL" sz="2800" b="1" strike="noStrike" spc="-1" dirty="0" smtClean="0">
                <a:latin typeface="Arial"/>
              </a:rPr>
              <a:t>: </a:t>
            </a:r>
          </a:p>
          <a:p>
            <a:pPr>
              <a:lnSpc>
                <a:spcPct val="100000"/>
              </a:lnSpc>
            </a:pPr>
            <a:r>
              <a:rPr lang="pl-PL" b="1" spc="-1" dirty="0" smtClean="0">
                <a:latin typeface="Arial"/>
              </a:rPr>
              <a:t>TOTAL INVESTMENT:</a:t>
            </a:r>
            <a:r>
              <a:rPr lang="pl-PL" b="1" spc="-1" dirty="0">
                <a:latin typeface="Arial"/>
              </a:rPr>
              <a:t> </a:t>
            </a:r>
            <a:r>
              <a:rPr lang="pl-PL" b="1" spc="-1" dirty="0" smtClean="0">
                <a:latin typeface="Arial"/>
              </a:rPr>
              <a:t>49,300</a:t>
            </a:r>
            <a:r>
              <a:rPr lang="pl-PL" sz="1800" b="1" strike="noStrike" spc="-1" dirty="0" smtClean="0">
                <a:latin typeface="Arial"/>
              </a:rPr>
              <a:t> EUR</a:t>
            </a:r>
            <a:endParaRPr lang="pl-PL" sz="1800" b="0" strike="noStrike" spc="-1" dirty="0">
              <a:latin typeface="Arial"/>
            </a:endParaRPr>
          </a:p>
        </p:txBody>
      </p:sp>
      <p:sp>
        <p:nvSpPr>
          <p:cNvPr id="747" name="Rectangle 746"/>
          <p:cNvSpPr/>
          <p:nvPr/>
        </p:nvSpPr>
        <p:spPr>
          <a:xfrm>
            <a:off x="180000" y="1617480"/>
            <a:ext cx="8639640" cy="3929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pl-PL" sz="1800" b="0" strike="noStrike" spc="-1">
              <a:latin typeface="Arial"/>
            </a:endParaRPr>
          </a:p>
          <a:p>
            <a:pPr>
              <a:lnSpc>
                <a:spcPct val="100000"/>
              </a:lnSpc>
            </a:pPr>
            <a:endParaRPr lang="pl-PL" sz="1800" b="0" strike="noStrike" spc="-1">
              <a:latin typeface="Arial"/>
            </a:endParaRPr>
          </a:p>
          <a:p>
            <a:pPr>
              <a:lnSpc>
                <a:spcPct val="100000"/>
              </a:lnSpc>
            </a:pPr>
            <a:endParaRPr lang="pl-PL" sz="1800" b="0" strike="noStrike" spc="-1">
              <a:latin typeface="Arial"/>
            </a:endParaRPr>
          </a:p>
        </p:txBody>
      </p:sp>
      <p:sp>
        <p:nvSpPr>
          <p:cNvPr id="2" name="Prostokąt 1"/>
          <p:cNvSpPr/>
          <p:nvPr/>
        </p:nvSpPr>
        <p:spPr>
          <a:xfrm>
            <a:off x="199440" y="2756121"/>
            <a:ext cx="8620200" cy="2031325"/>
          </a:xfrm>
          <a:prstGeom prst="rect">
            <a:avLst/>
          </a:prstGeom>
        </p:spPr>
        <p:txBody>
          <a:bodyPr wrap="square">
            <a:spAutoFit/>
          </a:bodyPr>
          <a:lstStyle/>
          <a:p>
            <a:pPr algn="just">
              <a:lnSpc>
                <a:spcPct val="100000"/>
              </a:lnSpc>
            </a:pPr>
            <a:r>
              <a:rPr lang="pl-PL" spc="-1" dirty="0" err="1"/>
              <a:t>Ever</a:t>
            </a:r>
            <a:r>
              <a:rPr lang="pl-PL" spc="-1" dirty="0"/>
              <a:t> </a:t>
            </a:r>
            <a:r>
              <a:rPr lang="pl-PL" spc="-1" dirty="0" err="1"/>
              <a:t>wished</a:t>
            </a:r>
            <a:r>
              <a:rPr lang="pl-PL" spc="-1" dirty="0"/>
              <a:t> </a:t>
            </a:r>
            <a:r>
              <a:rPr lang="pl-PL" spc="-1" dirty="0" err="1"/>
              <a:t>you</a:t>
            </a:r>
            <a:r>
              <a:rPr lang="pl-PL" spc="-1" dirty="0"/>
              <a:t> </a:t>
            </a:r>
            <a:r>
              <a:rPr lang="pl-PL" spc="-1" dirty="0" err="1"/>
              <a:t>could</a:t>
            </a:r>
            <a:r>
              <a:rPr lang="pl-PL" spc="-1" dirty="0"/>
              <a:t> </a:t>
            </a:r>
            <a:r>
              <a:rPr lang="pl-PL" spc="-1" dirty="0" err="1"/>
              <a:t>fly</a:t>
            </a:r>
            <a:r>
              <a:rPr lang="pl-PL" spc="-1" dirty="0"/>
              <a:t>?</a:t>
            </a:r>
          </a:p>
          <a:p>
            <a:pPr algn="just">
              <a:lnSpc>
                <a:spcPct val="100000"/>
              </a:lnSpc>
            </a:pPr>
            <a:endParaRPr lang="pl-PL" spc="-1" dirty="0"/>
          </a:p>
          <a:p>
            <a:pPr algn="just">
              <a:lnSpc>
                <a:spcPct val="100000"/>
              </a:lnSpc>
            </a:pPr>
            <a:r>
              <a:rPr lang="pl-PL" spc="-1" dirty="0" err="1"/>
              <a:t>Experience</a:t>
            </a:r>
            <a:r>
              <a:rPr lang="pl-PL" spc="-1" dirty="0"/>
              <a:t> the </a:t>
            </a:r>
            <a:r>
              <a:rPr lang="pl-PL" spc="-1" dirty="0" err="1"/>
              <a:t>world's</a:t>
            </a:r>
            <a:r>
              <a:rPr lang="pl-PL" spc="-1" dirty="0"/>
              <a:t> </a:t>
            </a:r>
            <a:r>
              <a:rPr lang="pl-PL" spc="-1" dirty="0" err="1"/>
              <a:t>lightest</a:t>
            </a:r>
            <a:r>
              <a:rPr lang="pl-PL" spc="-1" dirty="0"/>
              <a:t> e-surf.</a:t>
            </a:r>
          </a:p>
          <a:p>
            <a:pPr algn="just">
              <a:lnSpc>
                <a:spcPct val="100000"/>
              </a:lnSpc>
            </a:pPr>
            <a:endParaRPr lang="pl-PL" spc="-1" dirty="0"/>
          </a:p>
          <a:p>
            <a:pPr algn="just">
              <a:lnSpc>
                <a:spcPct val="100000"/>
              </a:lnSpc>
            </a:pPr>
            <a:r>
              <a:rPr lang="pl-PL" b="1" spc="-1" dirty="0" err="1"/>
              <a:t>Albatross</a:t>
            </a:r>
            <a:r>
              <a:rPr lang="pl-PL" spc="-1" dirty="0"/>
              <a:t> e-</a:t>
            </a:r>
            <a:r>
              <a:rPr lang="pl-PL" spc="-1" dirty="0" err="1"/>
              <a:t>foil</a:t>
            </a:r>
            <a:r>
              <a:rPr lang="pl-PL" spc="-1" dirty="0"/>
              <a:t> surf </a:t>
            </a:r>
            <a:r>
              <a:rPr lang="pl-PL" spc="-1" dirty="0" err="1"/>
              <a:t>allows</a:t>
            </a:r>
            <a:r>
              <a:rPr lang="pl-PL" spc="-1" dirty="0"/>
              <a:t> </a:t>
            </a:r>
            <a:r>
              <a:rPr lang="pl-PL" spc="-1" dirty="0" err="1"/>
              <a:t>you</a:t>
            </a:r>
            <a:r>
              <a:rPr lang="pl-PL" spc="-1" dirty="0"/>
              <a:t> to go </a:t>
            </a:r>
            <a:r>
              <a:rPr lang="pl-PL" spc="-1" dirty="0" err="1"/>
              <a:t>places</a:t>
            </a:r>
            <a:r>
              <a:rPr lang="pl-PL" spc="-1" dirty="0"/>
              <a:t> </a:t>
            </a:r>
            <a:r>
              <a:rPr lang="pl-PL" spc="-1" dirty="0" err="1"/>
              <a:t>you've</a:t>
            </a:r>
            <a:r>
              <a:rPr lang="pl-PL" spc="-1" dirty="0"/>
              <a:t> </a:t>
            </a:r>
            <a:r>
              <a:rPr lang="pl-PL" spc="-1" dirty="0" err="1"/>
              <a:t>never</a:t>
            </a:r>
            <a:r>
              <a:rPr lang="pl-PL" spc="-1" dirty="0"/>
              <a:t> </a:t>
            </a:r>
            <a:r>
              <a:rPr lang="pl-PL" spc="-1" dirty="0" err="1"/>
              <a:t>been</a:t>
            </a:r>
            <a:r>
              <a:rPr lang="pl-PL" spc="-1" dirty="0"/>
              <a:t> </a:t>
            </a:r>
            <a:r>
              <a:rPr lang="pl-PL" spc="-1" dirty="0" err="1"/>
              <a:t>before</a:t>
            </a:r>
            <a:r>
              <a:rPr lang="pl-PL" spc="-1" dirty="0"/>
              <a:t>. </a:t>
            </a:r>
            <a:r>
              <a:rPr lang="pl-PL" spc="-1" dirty="0" err="1"/>
              <a:t>It's</a:t>
            </a:r>
            <a:r>
              <a:rPr lang="pl-PL" spc="-1" dirty="0"/>
              <a:t> </a:t>
            </a:r>
            <a:r>
              <a:rPr lang="pl-PL" spc="-1" dirty="0" err="1"/>
              <a:t>unique</a:t>
            </a:r>
            <a:r>
              <a:rPr lang="pl-PL" spc="-1" dirty="0"/>
              <a:t> and </a:t>
            </a:r>
            <a:r>
              <a:rPr lang="pl-PL" spc="-1" dirty="0" err="1"/>
              <a:t>stable</a:t>
            </a:r>
            <a:r>
              <a:rPr lang="pl-PL" spc="-1" dirty="0"/>
              <a:t> design </a:t>
            </a:r>
            <a:r>
              <a:rPr lang="pl-PL" spc="-1" dirty="0" err="1"/>
              <a:t>allows</a:t>
            </a:r>
            <a:r>
              <a:rPr lang="pl-PL" spc="-1" dirty="0"/>
              <a:t> </a:t>
            </a:r>
            <a:r>
              <a:rPr lang="pl-PL" spc="-1" dirty="0" err="1"/>
              <a:t>you</a:t>
            </a:r>
            <a:r>
              <a:rPr lang="pl-PL" spc="-1" dirty="0"/>
              <a:t> to </a:t>
            </a:r>
            <a:r>
              <a:rPr lang="pl-PL" spc="-1" dirty="0" err="1"/>
              <a:t>fly</a:t>
            </a:r>
            <a:r>
              <a:rPr lang="pl-PL" spc="-1" dirty="0"/>
              <a:t> </a:t>
            </a:r>
            <a:r>
              <a:rPr lang="pl-PL" spc="-1" dirty="0" err="1"/>
              <a:t>over</a:t>
            </a:r>
            <a:r>
              <a:rPr lang="pl-PL" spc="-1" dirty="0"/>
              <a:t> </a:t>
            </a:r>
            <a:r>
              <a:rPr lang="pl-PL" spc="-1" dirty="0" err="1"/>
              <a:t>water</a:t>
            </a:r>
            <a:r>
              <a:rPr lang="pl-PL" spc="-1" dirty="0"/>
              <a:t>, </a:t>
            </a:r>
            <a:r>
              <a:rPr lang="pl-PL" spc="-1" dirty="0" err="1"/>
              <a:t>offering</a:t>
            </a:r>
            <a:r>
              <a:rPr lang="pl-PL" spc="-1" dirty="0"/>
              <a:t> </a:t>
            </a:r>
            <a:r>
              <a:rPr lang="pl-PL" spc="-1" dirty="0" err="1"/>
              <a:t>you</a:t>
            </a:r>
            <a:r>
              <a:rPr lang="pl-PL" spc="-1" dirty="0"/>
              <a:t> </a:t>
            </a:r>
            <a:r>
              <a:rPr lang="pl-PL" spc="-1" dirty="0" err="1"/>
              <a:t>unforgettable</a:t>
            </a:r>
            <a:r>
              <a:rPr lang="pl-PL" spc="-1" dirty="0"/>
              <a:t> surf </a:t>
            </a:r>
            <a:r>
              <a:rPr lang="pl-PL" spc="-1" dirty="0" err="1"/>
              <a:t>sessions</a:t>
            </a:r>
            <a:r>
              <a:rPr lang="pl-PL" spc="-1" dirty="0"/>
              <a:t> in </a:t>
            </a:r>
            <a:r>
              <a:rPr lang="pl-PL" spc="-1" dirty="0" err="1"/>
              <a:t>weather</a:t>
            </a:r>
            <a:r>
              <a:rPr lang="pl-PL" spc="-1" dirty="0"/>
              <a:t> </a:t>
            </a:r>
            <a:r>
              <a:rPr lang="pl-PL" spc="-1" dirty="0" err="1"/>
              <a:t>conditions</a:t>
            </a:r>
            <a:r>
              <a:rPr lang="pl-PL" spc="-1" dirty="0"/>
              <a:t> </a:t>
            </a:r>
            <a:r>
              <a:rPr lang="pl-PL" spc="-1" dirty="0" err="1"/>
              <a:t>previously</a:t>
            </a:r>
            <a:r>
              <a:rPr lang="pl-PL" spc="-1" dirty="0"/>
              <a:t> </a:t>
            </a:r>
            <a:r>
              <a:rPr lang="pl-PL" spc="-1" dirty="0" err="1"/>
              <a:t>incompatible</a:t>
            </a:r>
            <a:r>
              <a:rPr lang="pl-PL" spc="-1" dirty="0"/>
              <a:t> with surfing.</a:t>
            </a:r>
          </a:p>
        </p:txBody>
      </p:sp>
      <p:pic>
        <p:nvPicPr>
          <p:cNvPr id="8" name="Picture 2" descr="A picture containing text&#10;&#10;Description automatically generated">
            <a:extLst>
              <a:ext uri="{FF2B5EF4-FFF2-40B4-BE49-F238E27FC236}">
                <a16:creationId xmlns:a16="http://schemas.microsoft.com/office/drawing/2014/main" id="{CF269179-EA76-5D72-849D-A548C7E6D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234" y="1643580"/>
            <a:ext cx="2141406" cy="891617"/>
          </a:xfrm>
          <a:prstGeom prst="rect">
            <a:avLst/>
          </a:prstGeom>
        </p:spPr>
      </p:pic>
    </p:spTree>
    <p:extLst>
      <p:ext uri="{BB962C8B-B14F-4D97-AF65-F5344CB8AC3E}">
        <p14:creationId xmlns:p14="http://schemas.microsoft.com/office/powerpoint/2010/main" val="133674228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CustomShape 395"/>
          <p:cNvSpPr/>
          <p:nvPr/>
        </p:nvSpPr>
        <p:spPr>
          <a:xfrm>
            <a:off x="199440" y="250200"/>
            <a:ext cx="657072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2800" b="1" strike="noStrike" spc="-1">
                <a:solidFill>
                  <a:srgbClr val="676767"/>
                </a:solidFill>
                <a:latin typeface="Trebuchet MS"/>
                <a:ea typeface="Trebuchet MS"/>
              </a:rPr>
              <a:t>CE CONNECTOR RESULTS: </a:t>
            </a:r>
            <a:endParaRPr lang="pl-PL" sz="2800" b="0" strike="noStrike" spc="-1">
              <a:latin typeface="Arial"/>
            </a:endParaRPr>
          </a:p>
        </p:txBody>
      </p:sp>
      <p:sp>
        <p:nvSpPr>
          <p:cNvPr id="738" name="Rectangle 737"/>
          <p:cNvSpPr/>
          <p:nvPr/>
        </p:nvSpPr>
        <p:spPr>
          <a:xfrm>
            <a:off x="1079901" y="2219241"/>
            <a:ext cx="6501161" cy="124873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pl-PL" sz="3600" b="1" strike="noStrike" spc="-1" dirty="0">
                <a:latin typeface="Arial"/>
              </a:rPr>
              <a:t>INVESTMENT DEALS </a:t>
            </a:r>
            <a:r>
              <a:rPr lang="pl-PL" sz="3600" b="1" strike="noStrike" spc="-1" dirty="0" smtClean="0">
                <a:latin typeface="Arial"/>
              </a:rPr>
              <a:t>– </a:t>
            </a:r>
            <a:r>
              <a:rPr lang="pl-PL" sz="3600" b="1" spc="-1" dirty="0" smtClean="0">
                <a:latin typeface="Arial"/>
              </a:rPr>
              <a:t>SLOVENIA &amp; CROATIA</a:t>
            </a:r>
            <a:r>
              <a:rPr lang="pl-PL" sz="3600" b="1" strike="noStrike" spc="-1" dirty="0" smtClean="0">
                <a:latin typeface="Arial"/>
              </a:rPr>
              <a:t>: </a:t>
            </a:r>
            <a:endParaRPr lang="pl-PL" sz="3600" b="1" strike="noStrike" spc="-1" dirty="0" smtClean="0">
              <a:latin typeface="Arial"/>
            </a:endParaRPr>
          </a:p>
          <a:p>
            <a:pPr>
              <a:lnSpc>
                <a:spcPct val="100000"/>
              </a:lnSpc>
            </a:pPr>
            <a:r>
              <a:rPr lang="pl-PL" sz="3600" b="1" strike="noStrike" spc="-1" dirty="0" smtClean="0">
                <a:latin typeface="Arial"/>
              </a:rPr>
              <a:t/>
            </a:r>
            <a:br>
              <a:rPr lang="pl-PL" sz="3600" b="1" strike="noStrike" spc="-1" dirty="0" smtClean="0">
                <a:latin typeface="Arial"/>
              </a:rPr>
            </a:br>
            <a:r>
              <a:rPr lang="pl-PL" sz="3600" b="1" strike="noStrike" spc="-1" dirty="0" smtClean="0">
                <a:latin typeface="Arial"/>
              </a:rPr>
              <a:t>TOTAL INVESTMENT: </a:t>
            </a:r>
          </a:p>
          <a:p>
            <a:pPr>
              <a:lnSpc>
                <a:spcPct val="100000"/>
              </a:lnSpc>
            </a:pPr>
            <a:r>
              <a:rPr lang="pl-PL" sz="3600" b="1" u="sng" strike="noStrike" spc="-1" dirty="0" smtClean="0">
                <a:latin typeface="Arial"/>
              </a:rPr>
              <a:t>238,739 </a:t>
            </a:r>
            <a:r>
              <a:rPr lang="pl-PL" sz="3600" b="1" u="sng" strike="noStrike" spc="-1" dirty="0" smtClean="0">
                <a:latin typeface="Arial"/>
              </a:rPr>
              <a:t>EUR</a:t>
            </a:r>
            <a:endParaRPr lang="pl-PL" sz="3600" b="0" u="sng" strike="noStrike" spc="-1" dirty="0">
              <a:latin typeface="Arial"/>
            </a:endParaRPr>
          </a:p>
        </p:txBody>
      </p:sp>
      <p:pic>
        <p:nvPicPr>
          <p:cNvPr id="5" name="Obraz 4"/>
          <p:cNvPicPr>
            <a:picLocks noChangeAspect="1"/>
          </p:cNvPicPr>
          <p:nvPr/>
        </p:nvPicPr>
        <p:blipFill>
          <a:blip r:embed="rId2"/>
          <a:stretch>
            <a:fillRect/>
          </a:stretch>
        </p:blipFill>
        <p:spPr>
          <a:xfrm>
            <a:off x="6389648" y="1903719"/>
            <a:ext cx="2133075" cy="1564255"/>
          </a:xfrm>
          <a:prstGeom prst="rect">
            <a:avLst/>
          </a:prstGeom>
        </p:spPr>
      </p:pic>
      <p:pic>
        <p:nvPicPr>
          <p:cNvPr id="2" name="Obraz 1"/>
          <p:cNvPicPr>
            <a:picLocks noChangeAspect="1"/>
          </p:cNvPicPr>
          <p:nvPr/>
        </p:nvPicPr>
        <p:blipFill>
          <a:blip r:embed="rId3"/>
          <a:stretch>
            <a:fillRect/>
          </a:stretch>
        </p:blipFill>
        <p:spPr>
          <a:xfrm>
            <a:off x="6389648" y="3968889"/>
            <a:ext cx="2133075" cy="1070552"/>
          </a:xfrm>
          <a:prstGeom prst="rect">
            <a:avLst/>
          </a:prstGeom>
        </p:spPr>
      </p:pic>
    </p:spTree>
    <p:extLst>
      <p:ext uri="{BB962C8B-B14F-4D97-AF65-F5344CB8AC3E}">
        <p14:creationId xmlns:p14="http://schemas.microsoft.com/office/powerpoint/2010/main" val="4563519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CustomShape 402"/>
          <p:cNvSpPr/>
          <p:nvPr/>
        </p:nvSpPr>
        <p:spPr>
          <a:xfrm>
            <a:off x="199440" y="250200"/>
            <a:ext cx="657072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2800" b="1" strike="noStrike" spc="-1">
                <a:solidFill>
                  <a:srgbClr val="676767"/>
                </a:solidFill>
                <a:latin typeface="Trebuchet MS"/>
                <a:ea typeface="Trebuchet MS"/>
              </a:rPr>
              <a:t>CE CONNECTOR RESULTS: </a:t>
            </a:r>
            <a:endParaRPr lang="pl-PL" sz="2800" b="0" strike="noStrike" spc="-1">
              <a:latin typeface="Arial"/>
            </a:endParaRPr>
          </a:p>
        </p:txBody>
      </p:sp>
      <p:sp>
        <p:nvSpPr>
          <p:cNvPr id="746" name="Rectangle 745"/>
          <p:cNvSpPr/>
          <p:nvPr/>
        </p:nvSpPr>
        <p:spPr>
          <a:xfrm>
            <a:off x="180000" y="1643580"/>
            <a:ext cx="467964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pl-PL" sz="2800" b="1" spc="-1" dirty="0" smtClean="0">
                <a:latin typeface="Arial"/>
              </a:rPr>
              <a:t>B2BEE</a:t>
            </a:r>
            <a:r>
              <a:rPr lang="pl-PL" sz="2800" b="1" strike="noStrike" spc="-1" dirty="0" smtClean="0">
                <a:latin typeface="Arial"/>
              </a:rPr>
              <a:t>: </a:t>
            </a:r>
            <a:endParaRPr lang="pl-PL" sz="2800" b="1" strike="noStrike" spc="-1" dirty="0" smtClean="0">
              <a:latin typeface="Arial"/>
            </a:endParaRPr>
          </a:p>
          <a:p>
            <a:pPr>
              <a:lnSpc>
                <a:spcPct val="100000"/>
              </a:lnSpc>
            </a:pPr>
            <a:r>
              <a:rPr lang="pl-PL" b="1" spc="-1" dirty="0" smtClean="0">
                <a:latin typeface="Arial"/>
              </a:rPr>
              <a:t>TOTAL INVESTMENT:</a:t>
            </a:r>
            <a:r>
              <a:rPr lang="pl-PL" b="1" spc="-1" dirty="0">
                <a:latin typeface="Arial"/>
              </a:rPr>
              <a:t> </a:t>
            </a:r>
            <a:r>
              <a:rPr lang="pl-PL" b="1" spc="-1" dirty="0" smtClean="0">
                <a:latin typeface="Arial"/>
              </a:rPr>
              <a:t>238,739 </a:t>
            </a:r>
            <a:r>
              <a:rPr lang="pl-PL" sz="1800" b="1" strike="noStrike" spc="-1" dirty="0" smtClean="0">
                <a:latin typeface="Arial"/>
              </a:rPr>
              <a:t>EUR</a:t>
            </a:r>
            <a:endParaRPr lang="pl-PL" sz="1800" b="0" strike="noStrike" spc="-1" dirty="0">
              <a:latin typeface="Arial"/>
            </a:endParaRPr>
          </a:p>
        </p:txBody>
      </p:sp>
      <p:sp>
        <p:nvSpPr>
          <p:cNvPr id="747" name="Rectangle 746"/>
          <p:cNvSpPr/>
          <p:nvPr/>
        </p:nvSpPr>
        <p:spPr>
          <a:xfrm>
            <a:off x="180000" y="1617480"/>
            <a:ext cx="8639640" cy="3929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pl-PL" sz="1800" b="0" strike="noStrike" spc="-1">
              <a:latin typeface="Arial"/>
            </a:endParaRPr>
          </a:p>
          <a:p>
            <a:pPr>
              <a:lnSpc>
                <a:spcPct val="100000"/>
              </a:lnSpc>
            </a:pPr>
            <a:endParaRPr lang="pl-PL" sz="1800" b="0" strike="noStrike" spc="-1">
              <a:latin typeface="Arial"/>
            </a:endParaRPr>
          </a:p>
          <a:p>
            <a:pPr>
              <a:lnSpc>
                <a:spcPct val="100000"/>
              </a:lnSpc>
            </a:pPr>
            <a:endParaRPr lang="pl-PL" sz="1800" b="0" strike="noStrike" spc="-1">
              <a:latin typeface="Arial"/>
            </a:endParaRPr>
          </a:p>
        </p:txBody>
      </p:sp>
      <p:sp>
        <p:nvSpPr>
          <p:cNvPr id="2" name="Prostokąt 1"/>
          <p:cNvSpPr/>
          <p:nvPr/>
        </p:nvSpPr>
        <p:spPr>
          <a:xfrm>
            <a:off x="199440" y="2756121"/>
            <a:ext cx="8620200" cy="2585323"/>
          </a:xfrm>
          <a:prstGeom prst="rect">
            <a:avLst/>
          </a:prstGeom>
        </p:spPr>
        <p:txBody>
          <a:bodyPr wrap="square">
            <a:spAutoFit/>
          </a:bodyPr>
          <a:lstStyle/>
          <a:p>
            <a:pPr algn="just">
              <a:lnSpc>
                <a:spcPct val="100000"/>
              </a:lnSpc>
            </a:pPr>
            <a:r>
              <a:rPr lang="en-GB" spc="-1" dirty="0"/>
              <a:t>For those who do not match </a:t>
            </a:r>
            <a:r>
              <a:rPr lang="en-GB" spc="-1" dirty="0" smtClean="0"/>
              <a:t>the</a:t>
            </a:r>
            <a:r>
              <a:rPr lang="pl-PL" spc="-1" dirty="0" smtClean="0"/>
              <a:t> </a:t>
            </a:r>
            <a:r>
              <a:rPr lang="en-GB" spc="-1" dirty="0" smtClean="0"/>
              <a:t>limitations </a:t>
            </a:r>
            <a:r>
              <a:rPr lang="en-GB" spc="-1" dirty="0"/>
              <a:t>- BUSINESS BEE </a:t>
            </a:r>
            <a:r>
              <a:rPr lang="en-GB" spc="-1" dirty="0" smtClean="0"/>
              <a:t>– a</a:t>
            </a:r>
            <a:r>
              <a:rPr lang="pl-PL" spc="-1" dirty="0" smtClean="0"/>
              <a:t> </a:t>
            </a:r>
            <a:r>
              <a:rPr lang="en-GB" spc="-1" dirty="0" smtClean="0"/>
              <a:t>package </a:t>
            </a:r>
            <a:r>
              <a:rPr lang="en-GB" spc="-1" dirty="0"/>
              <a:t>completely </a:t>
            </a:r>
            <a:r>
              <a:rPr lang="en-GB" spc="-1" dirty="0" err="1"/>
              <a:t>tailoredmade</a:t>
            </a:r>
            <a:r>
              <a:rPr lang="en-GB" spc="-1" dirty="0"/>
              <a:t> to your business</a:t>
            </a:r>
            <a:r>
              <a:rPr lang="en-GB" spc="-1" dirty="0" smtClean="0"/>
              <a:t>!</a:t>
            </a:r>
            <a:endParaRPr lang="pl-PL" spc="-1" dirty="0"/>
          </a:p>
          <a:p>
            <a:pPr algn="just">
              <a:lnSpc>
                <a:spcPct val="100000"/>
              </a:lnSpc>
            </a:pPr>
            <a:endParaRPr lang="pl-PL" spc="-1" dirty="0"/>
          </a:p>
          <a:p>
            <a:pPr algn="just">
              <a:lnSpc>
                <a:spcPct val="100000"/>
              </a:lnSpc>
            </a:pPr>
            <a:r>
              <a:rPr lang="en-GB" spc="-1" dirty="0"/>
              <a:t>B2Bee company deals with the automation of wholesale sales processes in integration with customer ERP. They have developed their  own software platform within which several integrated applications operate. Strategy is to encompass all the needs of wholesalers through all sales channels - from receipt to delivery. </a:t>
            </a:r>
            <a:r>
              <a:rPr lang="en-GB" spc="-1" dirty="0" smtClean="0"/>
              <a:t>B2B</a:t>
            </a:r>
            <a:r>
              <a:rPr lang="pl-PL" spc="-1" dirty="0" err="1" smtClean="0"/>
              <a:t>ee</a:t>
            </a:r>
            <a:r>
              <a:rPr lang="en-GB" spc="-1" dirty="0" smtClean="0"/>
              <a:t> </a:t>
            </a:r>
            <a:r>
              <a:rPr lang="en-GB" spc="-1" dirty="0"/>
              <a:t>are very interested in the development of artificial business intelligence, so they are developing this segment in parallel with our wholesale applications.</a:t>
            </a:r>
            <a:endParaRPr lang="pl-PL" spc="-1" dirty="0"/>
          </a:p>
        </p:txBody>
      </p:sp>
      <p:pic>
        <p:nvPicPr>
          <p:cNvPr id="3" name="Obraz 2"/>
          <p:cNvPicPr>
            <a:picLocks noChangeAspect="1"/>
          </p:cNvPicPr>
          <p:nvPr/>
        </p:nvPicPr>
        <p:blipFill>
          <a:blip r:embed="rId2"/>
          <a:stretch>
            <a:fillRect/>
          </a:stretch>
        </p:blipFill>
        <p:spPr>
          <a:xfrm>
            <a:off x="6952578" y="1643580"/>
            <a:ext cx="1867062" cy="647756"/>
          </a:xfrm>
          <a:prstGeom prst="rect">
            <a:avLst/>
          </a:prstGeom>
        </p:spPr>
      </p:pic>
    </p:spTree>
    <p:extLst>
      <p:ext uri="{BB962C8B-B14F-4D97-AF65-F5344CB8AC3E}">
        <p14:creationId xmlns:p14="http://schemas.microsoft.com/office/powerpoint/2010/main" val="278173467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CustomShape 395"/>
          <p:cNvSpPr/>
          <p:nvPr/>
        </p:nvSpPr>
        <p:spPr>
          <a:xfrm>
            <a:off x="199440" y="250200"/>
            <a:ext cx="657072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2800" b="1" strike="noStrike" spc="-1">
                <a:solidFill>
                  <a:srgbClr val="676767"/>
                </a:solidFill>
                <a:latin typeface="Trebuchet MS"/>
                <a:ea typeface="Trebuchet MS"/>
              </a:rPr>
              <a:t>CE CONNECTOR RESULTS: </a:t>
            </a:r>
            <a:endParaRPr lang="pl-PL" sz="2800" b="0" strike="noStrike" spc="-1">
              <a:latin typeface="Arial"/>
            </a:endParaRPr>
          </a:p>
        </p:txBody>
      </p:sp>
      <p:sp>
        <p:nvSpPr>
          <p:cNvPr id="738" name="Rectangle 737"/>
          <p:cNvSpPr/>
          <p:nvPr/>
        </p:nvSpPr>
        <p:spPr>
          <a:xfrm>
            <a:off x="1079901" y="2219241"/>
            <a:ext cx="6501161" cy="124873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pl-PL" sz="3600" b="1" strike="noStrike" spc="-1" dirty="0">
                <a:latin typeface="Arial"/>
              </a:rPr>
              <a:t>INVESTMENT DEALS </a:t>
            </a:r>
            <a:r>
              <a:rPr lang="pl-PL" sz="3600" b="1" spc="-1" dirty="0" smtClean="0">
                <a:latin typeface="Arial"/>
              </a:rPr>
              <a:t> CROATIA</a:t>
            </a:r>
            <a:r>
              <a:rPr lang="pl-PL" sz="3600" b="1" strike="noStrike" spc="-1" dirty="0" smtClean="0">
                <a:latin typeface="Arial"/>
              </a:rPr>
              <a:t>: </a:t>
            </a:r>
            <a:endParaRPr lang="pl-PL" sz="3600" b="1" strike="noStrike" spc="-1" dirty="0" smtClean="0">
              <a:latin typeface="Arial"/>
            </a:endParaRPr>
          </a:p>
          <a:p>
            <a:pPr>
              <a:lnSpc>
                <a:spcPct val="100000"/>
              </a:lnSpc>
            </a:pPr>
            <a:r>
              <a:rPr lang="pl-PL" sz="3600" b="1" strike="noStrike" spc="-1" dirty="0" smtClean="0">
                <a:latin typeface="Arial"/>
              </a:rPr>
              <a:t/>
            </a:r>
            <a:br>
              <a:rPr lang="pl-PL" sz="3600" b="1" strike="noStrike" spc="-1" dirty="0" smtClean="0">
                <a:latin typeface="Arial"/>
              </a:rPr>
            </a:br>
            <a:r>
              <a:rPr lang="pl-PL" sz="3600" b="1" strike="noStrike" spc="-1" dirty="0" smtClean="0">
                <a:latin typeface="Arial"/>
              </a:rPr>
              <a:t>TOTAL INVESTMENT: </a:t>
            </a:r>
          </a:p>
          <a:p>
            <a:pPr>
              <a:lnSpc>
                <a:spcPct val="100000"/>
              </a:lnSpc>
            </a:pPr>
            <a:r>
              <a:rPr lang="pl-PL" sz="3600" b="1" u="sng" strike="noStrike" spc="-1" dirty="0" smtClean="0">
                <a:latin typeface="Arial"/>
              </a:rPr>
              <a:t>809,000 EUR</a:t>
            </a:r>
            <a:endParaRPr lang="pl-PL" sz="3600" b="0" u="sng" strike="noStrike" spc="-1" dirty="0">
              <a:latin typeface="Arial"/>
            </a:endParaRPr>
          </a:p>
        </p:txBody>
      </p:sp>
      <p:pic>
        <p:nvPicPr>
          <p:cNvPr id="6" name="Obraz 5"/>
          <p:cNvPicPr>
            <a:picLocks noChangeAspect="1"/>
          </p:cNvPicPr>
          <p:nvPr/>
        </p:nvPicPr>
        <p:blipFill>
          <a:blip r:embed="rId2"/>
          <a:stretch>
            <a:fillRect/>
          </a:stretch>
        </p:blipFill>
        <p:spPr>
          <a:xfrm>
            <a:off x="6514524" y="2932698"/>
            <a:ext cx="2133075" cy="1070552"/>
          </a:xfrm>
          <a:prstGeom prst="rect">
            <a:avLst/>
          </a:prstGeom>
        </p:spPr>
      </p:pic>
    </p:spTree>
    <p:extLst>
      <p:ext uri="{BB962C8B-B14F-4D97-AF65-F5344CB8AC3E}">
        <p14:creationId xmlns:p14="http://schemas.microsoft.com/office/powerpoint/2010/main" val="380923492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CustomShape 402"/>
          <p:cNvSpPr/>
          <p:nvPr/>
        </p:nvSpPr>
        <p:spPr>
          <a:xfrm>
            <a:off x="199440" y="250200"/>
            <a:ext cx="657072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2800" b="1" strike="noStrike" spc="-1">
                <a:solidFill>
                  <a:srgbClr val="676767"/>
                </a:solidFill>
                <a:latin typeface="Trebuchet MS"/>
                <a:ea typeface="Trebuchet MS"/>
              </a:rPr>
              <a:t>CE CONNECTOR RESULTS: </a:t>
            </a:r>
            <a:endParaRPr lang="pl-PL" sz="2800" b="0" strike="noStrike" spc="-1">
              <a:latin typeface="Arial"/>
            </a:endParaRPr>
          </a:p>
        </p:txBody>
      </p:sp>
      <p:sp>
        <p:nvSpPr>
          <p:cNvPr id="746" name="Rectangle 745"/>
          <p:cNvSpPr/>
          <p:nvPr/>
        </p:nvSpPr>
        <p:spPr>
          <a:xfrm>
            <a:off x="179999" y="1643579"/>
            <a:ext cx="5975473" cy="74278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pl-PL" sz="2800" b="1" spc="-1" dirty="0" smtClean="0">
                <a:latin typeface="Arial"/>
              </a:rPr>
              <a:t>AMPNET</a:t>
            </a:r>
            <a:r>
              <a:rPr lang="pl-PL" sz="2800" b="1" strike="noStrike" spc="-1" dirty="0" smtClean="0">
                <a:latin typeface="Arial"/>
              </a:rPr>
              <a:t>: </a:t>
            </a:r>
            <a:endParaRPr lang="pl-PL" sz="2800" b="1" strike="noStrike" spc="-1" dirty="0" smtClean="0">
              <a:latin typeface="Arial"/>
            </a:endParaRPr>
          </a:p>
          <a:p>
            <a:pPr>
              <a:lnSpc>
                <a:spcPct val="100000"/>
              </a:lnSpc>
            </a:pPr>
            <a:r>
              <a:rPr lang="pl-PL" b="1" spc="-1" dirty="0" smtClean="0">
                <a:latin typeface="Arial"/>
              </a:rPr>
              <a:t>TOTAL INVESTMENT:</a:t>
            </a:r>
            <a:r>
              <a:rPr lang="pl-PL" b="1" spc="-1" dirty="0">
                <a:latin typeface="Arial"/>
              </a:rPr>
              <a:t> </a:t>
            </a:r>
            <a:r>
              <a:rPr lang="pl-PL" b="1" spc="-1" dirty="0"/>
              <a:t> </a:t>
            </a:r>
            <a:r>
              <a:rPr lang="pl-PL" b="1" spc="-1" dirty="0" err="1"/>
              <a:t>up</a:t>
            </a:r>
            <a:r>
              <a:rPr lang="pl-PL" b="1" spc="-1" dirty="0"/>
              <a:t> to $3.6M </a:t>
            </a:r>
            <a:r>
              <a:rPr lang="pl-PL" b="1" spc="-1" dirty="0" smtClean="0"/>
              <a:t>+ 350,000 </a:t>
            </a:r>
            <a:r>
              <a:rPr lang="pl-PL" sz="1800" b="1" strike="noStrike" spc="-1" dirty="0" smtClean="0">
                <a:latin typeface="Arial"/>
              </a:rPr>
              <a:t>EUR</a:t>
            </a:r>
            <a:endParaRPr lang="pl-PL" sz="1800" b="0" strike="noStrike" spc="-1" dirty="0">
              <a:latin typeface="Arial"/>
            </a:endParaRPr>
          </a:p>
        </p:txBody>
      </p:sp>
      <p:sp>
        <p:nvSpPr>
          <p:cNvPr id="747" name="Rectangle 746"/>
          <p:cNvSpPr/>
          <p:nvPr/>
        </p:nvSpPr>
        <p:spPr>
          <a:xfrm>
            <a:off x="180000" y="1617480"/>
            <a:ext cx="8639640" cy="3929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pl-PL" sz="1800" b="0" strike="noStrike" spc="-1">
              <a:latin typeface="Arial"/>
            </a:endParaRPr>
          </a:p>
          <a:p>
            <a:pPr>
              <a:lnSpc>
                <a:spcPct val="100000"/>
              </a:lnSpc>
            </a:pPr>
            <a:endParaRPr lang="pl-PL" sz="1800" b="0" strike="noStrike" spc="-1">
              <a:latin typeface="Arial"/>
            </a:endParaRPr>
          </a:p>
          <a:p>
            <a:pPr>
              <a:lnSpc>
                <a:spcPct val="100000"/>
              </a:lnSpc>
            </a:pPr>
            <a:endParaRPr lang="pl-PL" sz="1800" b="0" strike="noStrike" spc="-1">
              <a:latin typeface="Arial"/>
            </a:endParaRPr>
          </a:p>
        </p:txBody>
      </p:sp>
      <p:sp>
        <p:nvSpPr>
          <p:cNvPr id="2" name="Prostokąt 1"/>
          <p:cNvSpPr/>
          <p:nvPr/>
        </p:nvSpPr>
        <p:spPr>
          <a:xfrm>
            <a:off x="199440" y="2756121"/>
            <a:ext cx="8620200" cy="1477328"/>
          </a:xfrm>
          <a:prstGeom prst="rect">
            <a:avLst/>
          </a:prstGeom>
        </p:spPr>
        <p:txBody>
          <a:bodyPr wrap="square">
            <a:spAutoFit/>
          </a:bodyPr>
          <a:lstStyle/>
          <a:p>
            <a:pPr algn="just">
              <a:lnSpc>
                <a:spcPct val="100000"/>
              </a:lnSpc>
            </a:pPr>
            <a:r>
              <a:rPr lang="en-GB" dirty="0"/>
              <a:t>AMPNET IO Ltd., - crowdfunding platform for electricity trading and renewable energy investment built on the </a:t>
            </a:r>
            <a:r>
              <a:rPr lang="en-GB" dirty="0" err="1"/>
              <a:t>blockchain</a:t>
            </a:r>
            <a:r>
              <a:rPr lang="en-GB" dirty="0"/>
              <a:t> technology. The company's platform provides automated billing and transactions and offers one-click investment traceability and reporting tools, enabling citizens to invest in renewable energy and trading electricity amongst themselves by automating their processes.</a:t>
            </a:r>
            <a:endParaRPr lang="pl-PL" spc="-1" dirty="0"/>
          </a:p>
        </p:txBody>
      </p:sp>
      <p:pic>
        <p:nvPicPr>
          <p:cNvPr id="4" name="Obraz 3"/>
          <p:cNvPicPr>
            <a:picLocks noChangeAspect="1"/>
          </p:cNvPicPr>
          <p:nvPr/>
        </p:nvPicPr>
        <p:blipFill>
          <a:blip r:embed="rId2"/>
          <a:stretch>
            <a:fillRect/>
          </a:stretch>
        </p:blipFill>
        <p:spPr>
          <a:xfrm>
            <a:off x="6770160" y="1617480"/>
            <a:ext cx="1988992" cy="510584"/>
          </a:xfrm>
          <a:prstGeom prst="rect">
            <a:avLst/>
          </a:prstGeom>
        </p:spPr>
      </p:pic>
    </p:spTree>
    <p:extLst>
      <p:ext uri="{BB962C8B-B14F-4D97-AF65-F5344CB8AC3E}">
        <p14:creationId xmlns:p14="http://schemas.microsoft.com/office/powerpoint/2010/main" val="18522328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CustomShape 402"/>
          <p:cNvSpPr/>
          <p:nvPr/>
        </p:nvSpPr>
        <p:spPr>
          <a:xfrm>
            <a:off x="199440" y="250200"/>
            <a:ext cx="657072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2800" b="1" strike="noStrike" spc="-1">
                <a:solidFill>
                  <a:srgbClr val="676767"/>
                </a:solidFill>
                <a:latin typeface="Trebuchet MS"/>
                <a:ea typeface="Trebuchet MS"/>
              </a:rPr>
              <a:t>CE CONNECTOR RESULTS: </a:t>
            </a:r>
            <a:endParaRPr lang="pl-PL" sz="2800" b="0" strike="noStrike" spc="-1">
              <a:latin typeface="Arial"/>
            </a:endParaRPr>
          </a:p>
        </p:txBody>
      </p:sp>
      <p:sp>
        <p:nvSpPr>
          <p:cNvPr id="746" name="Rectangle 745"/>
          <p:cNvSpPr/>
          <p:nvPr/>
        </p:nvSpPr>
        <p:spPr>
          <a:xfrm>
            <a:off x="179999" y="1643579"/>
            <a:ext cx="5975473" cy="74278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pl-PL" sz="2800" b="1" spc="-1" dirty="0" smtClean="0">
                <a:latin typeface="Arial"/>
              </a:rPr>
              <a:t>MOBILITY ONE</a:t>
            </a:r>
            <a:r>
              <a:rPr lang="pl-PL" sz="2800" b="1" strike="noStrike" spc="-1" dirty="0" smtClean="0">
                <a:latin typeface="Arial"/>
              </a:rPr>
              <a:t>: </a:t>
            </a:r>
            <a:endParaRPr lang="pl-PL" sz="2800" b="1" strike="noStrike" spc="-1" dirty="0" smtClean="0">
              <a:latin typeface="Arial"/>
            </a:endParaRPr>
          </a:p>
          <a:p>
            <a:pPr>
              <a:lnSpc>
                <a:spcPct val="100000"/>
              </a:lnSpc>
            </a:pPr>
            <a:r>
              <a:rPr lang="pl-PL" b="1" spc="-1" dirty="0" smtClean="0">
                <a:latin typeface="Arial"/>
              </a:rPr>
              <a:t>TOTAL INVESTMENT:</a:t>
            </a:r>
            <a:r>
              <a:rPr lang="pl-PL" b="1" spc="-1" dirty="0">
                <a:latin typeface="Arial"/>
              </a:rPr>
              <a:t> </a:t>
            </a:r>
            <a:r>
              <a:rPr lang="pl-PL" b="1" spc="-1" dirty="0"/>
              <a:t> </a:t>
            </a:r>
            <a:r>
              <a:rPr lang="pl-PL" b="1" spc="-1" dirty="0" smtClean="0"/>
              <a:t>459,000 </a:t>
            </a:r>
            <a:r>
              <a:rPr lang="pl-PL" sz="1800" b="1" strike="noStrike" spc="-1" dirty="0" smtClean="0">
                <a:latin typeface="Arial"/>
              </a:rPr>
              <a:t>EUR</a:t>
            </a:r>
            <a:endParaRPr lang="pl-PL" sz="1800" b="0" strike="noStrike" spc="-1" dirty="0">
              <a:latin typeface="Arial"/>
            </a:endParaRPr>
          </a:p>
        </p:txBody>
      </p:sp>
      <p:sp>
        <p:nvSpPr>
          <p:cNvPr id="747" name="Rectangle 746"/>
          <p:cNvSpPr/>
          <p:nvPr/>
        </p:nvSpPr>
        <p:spPr>
          <a:xfrm>
            <a:off x="180000" y="1617480"/>
            <a:ext cx="8639640" cy="3929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pl-PL" sz="1800" b="0" strike="noStrike" spc="-1">
              <a:latin typeface="Arial"/>
            </a:endParaRPr>
          </a:p>
          <a:p>
            <a:pPr>
              <a:lnSpc>
                <a:spcPct val="100000"/>
              </a:lnSpc>
            </a:pPr>
            <a:endParaRPr lang="pl-PL" sz="1800" b="0" strike="noStrike" spc="-1">
              <a:latin typeface="Arial"/>
            </a:endParaRPr>
          </a:p>
          <a:p>
            <a:pPr>
              <a:lnSpc>
                <a:spcPct val="100000"/>
              </a:lnSpc>
            </a:pPr>
            <a:endParaRPr lang="pl-PL" sz="1800" b="0" strike="noStrike" spc="-1">
              <a:latin typeface="Arial"/>
            </a:endParaRPr>
          </a:p>
        </p:txBody>
      </p:sp>
      <p:sp>
        <p:nvSpPr>
          <p:cNvPr id="2" name="Prostokąt 1"/>
          <p:cNvSpPr/>
          <p:nvPr/>
        </p:nvSpPr>
        <p:spPr>
          <a:xfrm>
            <a:off x="199440" y="3169621"/>
            <a:ext cx="8620200" cy="2308324"/>
          </a:xfrm>
          <a:prstGeom prst="rect">
            <a:avLst/>
          </a:prstGeom>
        </p:spPr>
        <p:txBody>
          <a:bodyPr wrap="square">
            <a:spAutoFit/>
          </a:bodyPr>
          <a:lstStyle/>
          <a:p>
            <a:pPr algn="just">
              <a:lnSpc>
                <a:spcPct val="100000"/>
              </a:lnSpc>
            </a:pPr>
            <a:r>
              <a:rPr lang="en-GB" dirty="0"/>
              <a:t>The Future of Fleet Services.</a:t>
            </a:r>
          </a:p>
          <a:p>
            <a:pPr algn="just">
              <a:lnSpc>
                <a:spcPct val="100000"/>
              </a:lnSpc>
            </a:pPr>
            <a:r>
              <a:rPr lang="en-GB" dirty="0"/>
              <a:t>Now!</a:t>
            </a:r>
            <a:endParaRPr lang="pl-PL" dirty="0" smtClean="0"/>
          </a:p>
          <a:p>
            <a:pPr algn="just">
              <a:lnSpc>
                <a:spcPct val="100000"/>
              </a:lnSpc>
            </a:pPr>
            <a:endParaRPr lang="pl-PL" dirty="0"/>
          </a:p>
          <a:p>
            <a:pPr algn="just">
              <a:lnSpc>
                <a:spcPct val="100000"/>
              </a:lnSpc>
            </a:pPr>
            <a:r>
              <a:rPr lang="en-GB" dirty="0"/>
              <a:t>Make IT Easy is </a:t>
            </a:r>
            <a:r>
              <a:rPr lang="en-GB" dirty="0" err="1"/>
              <a:t>startup</a:t>
            </a:r>
            <a:r>
              <a:rPr lang="en-GB" dirty="0"/>
              <a:t> which has developed specialized fleet management and full service leasing Software as a Service / SaaS branded as </a:t>
            </a:r>
            <a:r>
              <a:rPr lang="en-GB" dirty="0" err="1"/>
              <a:t>MobilityONE</a:t>
            </a:r>
            <a:r>
              <a:rPr lang="en-GB" dirty="0"/>
              <a:t> for B2B segment, including corporate &amp; SME customers and smart cities. </a:t>
            </a:r>
            <a:r>
              <a:rPr lang="en-GB" dirty="0" err="1"/>
              <a:t>MobilityONE</a:t>
            </a:r>
            <a:r>
              <a:rPr lang="en-GB" dirty="0"/>
              <a:t> is a platform for vehicle fleet management and fleet services, corporate car sharing, car pooling and full service </a:t>
            </a:r>
            <a:r>
              <a:rPr lang="en-GB" dirty="0" smtClean="0"/>
              <a:t>leasing</a:t>
            </a:r>
            <a:r>
              <a:rPr lang="pl-PL" dirty="0" smtClean="0"/>
              <a:t>.</a:t>
            </a:r>
            <a:endParaRPr lang="pl-PL" spc="-1" dirty="0"/>
          </a:p>
        </p:txBody>
      </p:sp>
      <p:pic>
        <p:nvPicPr>
          <p:cNvPr id="3" name="Obraz 2"/>
          <p:cNvPicPr>
            <a:picLocks noChangeAspect="1"/>
          </p:cNvPicPr>
          <p:nvPr/>
        </p:nvPicPr>
        <p:blipFill>
          <a:blip r:embed="rId2"/>
          <a:stretch>
            <a:fillRect/>
          </a:stretch>
        </p:blipFill>
        <p:spPr>
          <a:xfrm>
            <a:off x="6060961" y="1617480"/>
            <a:ext cx="2758679" cy="701101"/>
          </a:xfrm>
          <a:prstGeom prst="rect">
            <a:avLst/>
          </a:prstGeom>
        </p:spPr>
      </p:pic>
    </p:spTree>
    <p:extLst>
      <p:ext uri="{BB962C8B-B14F-4D97-AF65-F5344CB8AC3E}">
        <p14:creationId xmlns:p14="http://schemas.microsoft.com/office/powerpoint/2010/main" val="353046299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Google Shape;575;p34"/>
          <p:cNvPicPr/>
          <p:nvPr/>
        </p:nvPicPr>
        <p:blipFill>
          <a:blip r:embed="rId2"/>
          <a:stretch/>
        </p:blipFill>
        <p:spPr>
          <a:xfrm>
            <a:off x="5040000" y="1080000"/>
            <a:ext cx="4037040" cy="4037040"/>
          </a:xfrm>
          <a:prstGeom prst="rect">
            <a:avLst/>
          </a:prstGeom>
          <a:ln w="38160" cap="sq">
            <a:solidFill>
              <a:srgbClr val="000000"/>
            </a:solidFill>
            <a:miter/>
          </a:ln>
          <a:effectLst>
            <a:outerShdw blurRad="50760" dist="37674" dir="2700000" rotWithShape="0">
              <a:srgbClr val="000000">
                <a:alpha val="43000"/>
              </a:srgbClr>
            </a:outerShdw>
          </a:effectLst>
        </p:spPr>
      </p:pic>
      <p:sp>
        <p:nvSpPr>
          <p:cNvPr id="244" name="CustomShape 1"/>
          <p:cNvSpPr/>
          <p:nvPr/>
        </p:nvSpPr>
        <p:spPr>
          <a:xfrm>
            <a:off x="6867000" y="61560"/>
            <a:ext cx="2013120" cy="889920"/>
          </a:xfrm>
          <a:prstGeom prst="rect">
            <a:avLst/>
          </a:prstGeom>
          <a:solidFill>
            <a:srgbClr val="E7E7E7"/>
          </a:solidFill>
          <a:ln w="0">
            <a:noFill/>
          </a:ln>
        </p:spPr>
        <p:style>
          <a:lnRef idx="0">
            <a:scrgbClr r="0" g="0" b="0"/>
          </a:lnRef>
          <a:fillRef idx="0">
            <a:scrgbClr r="0" g="0" b="0"/>
          </a:fillRef>
          <a:effectRef idx="0">
            <a:scrgbClr r="0" g="0" b="0"/>
          </a:effectRef>
          <a:fontRef idx="minor"/>
        </p:style>
      </p:sp>
      <p:grpSp>
        <p:nvGrpSpPr>
          <p:cNvPr id="245" name="Group 2"/>
          <p:cNvGrpSpPr/>
          <p:nvPr/>
        </p:nvGrpSpPr>
        <p:grpSpPr>
          <a:xfrm>
            <a:off x="7536960" y="1857240"/>
            <a:ext cx="4671360" cy="809280"/>
            <a:chOff x="7536960" y="1857240"/>
            <a:chExt cx="4671360" cy="809280"/>
          </a:xfrm>
        </p:grpSpPr>
        <p:sp>
          <p:nvSpPr>
            <p:cNvPr id="246" name="CustomShape 3"/>
            <p:cNvSpPr/>
            <p:nvPr/>
          </p:nvSpPr>
          <p:spPr>
            <a:xfrm>
              <a:off x="7536960" y="2398680"/>
              <a:ext cx="4671360" cy="267840"/>
            </a:xfrm>
            <a:prstGeom prst="rect">
              <a:avLst/>
            </a:prstGeom>
            <a:noFill/>
            <a:ln w="0">
              <a:noFill/>
            </a:ln>
          </p:spPr>
          <p:style>
            <a:lnRef idx="0">
              <a:scrgbClr r="0" g="0" b="0"/>
            </a:lnRef>
            <a:fillRef idx="0">
              <a:scrgbClr r="0" g="0" b="0"/>
            </a:fillRef>
            <a:effectRef idx="0">
              <a:scrgbClr r="0" g="0" b="0"/>
            </a:effectRef>
            <a:fontRef idx="minor"/>
          </p:style>
        </p:sp>
        <p:sp>
          <p:nvSpPr>
            <p:cNvPr id="247" name="CustomShape 4"/>
            <p:cNvSpPr/>
            <p:nvPr/>
          </p:nvSpPr>
          <p:spPr>
            <a:xfrm>
              <a:off x="7536960" y="1857240"/>
              <a:ext cx="4671360" cy="352800"/>
            </a:xfrm>
            <a:prstGeom prst="rect">
              <a:avLst/>
            </a:prstGeom>
            <a:noFill/>
            <a:ln w="0">
              <a:noFill/>
            </a:ln>
          </p:spPr>
          <p:style>
            <a:lnRef idx="0">
              <a:scrgbClr r="0" g="0" b="0"/>
            </a:lnRef>
            <a:fillRef idx="0">
              <a:scrgbClr r="0" g="0" b="0"/>
            </a:fillRef>
            <a:effectRef idx="0">
              <a:scrgbClr r="0" g="0" b="0"/>
            </a:effectRef>
            <a:fontRef idx="minor"/>
          </p:style>
        </p:sp>
      </p:grpSp>
      <p:sp>
        <p:nvSpPr>
          <p:cNvPr id="248" name="CustomShape 5"/>
          <p:cNvSpPr/>
          <p:nvPr/>
        </p:nvSpPr>
        <p:spPr>
          <a:xfrm>
            <a:off x="-4680" y="149400"/>
            <a:ext cx="6605280" cy="684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216000">
              <a:lnSpc>
                <a:spcPct val="100000"/>
              </a:lnSpc>
            </a:pPr>
            <a:r>
              <a:rPr lang="pl-PL" sz="2800" b="1" strike="noStrike" spc="-1">
                <a:solidFill>
                  <a:srgbClr val="676767"/>
                </a:solidFill>
                <a:latin typeface="Trebuchet MS"/>
                <a:ea typeface="Trebuchet MS"/>
              </a:rPr>
              <a:t>COOPERATING REGIONS</a:t>
            </a:r>
            <a:endParaRPr lang="pl-PL" sz="2800" b="0" strike="noStrike" spc="-1">
              <a:latin typeface="Arial"/>
            </a:endParaRPr>
          </a:p>
        </p:txBody>
      </p:sp>
      <p:pic>
        <p:nvPicPr>
          <p:cNvPr id="249" name="Google Shape;581;p34"/>
          <p:cNvPicPr/>
          <p:nvPr/>
        </p:nvPicPr>
        <p:blipFill>
          <a:blip r:embed="rId3"/>
          <a:stretch/>
        </p:blipFill>
        <p:spPr>
          <a:xfrm>
            <a:off x="6777360" y="102240"/>
            <a:ext cx="2074680" cy="776160"/>
          </a:xfrm>
          <a:prstGeom prst="rect">
            <a:avLst/>
          </a:prstGeom>
          <a:ln w="0">
            <a:noFill/>
          </a:ln>
        </p:spPr>
      </p:pic>
      <p:pic>
        <p:nvPicPr>
          <p:cNvPr id="250" name="Google Shape;582;p34"/>
          <p:cNvPicPr/>
          <p:nvPr/>
        </p:nvPicPr>
        <p:blipFill>
          <a:blip r:embed="rId4"/>
          <a:stretch/>
        </p:blipFill>
        <p:spPr>
          <a:xfrm>
            <a:off x="3596760" y="4546080"/>
            <a:ext cx="578520" cy="417240"/>
          </a:xfrm>
          <a:prstGeom prst="rect">
            <a:avLst/>
          </a:prstGeom>
          <a:ln w="0">
            <a:noFill/>
          </a:ln>
        </p:spPr>
      </p:pic>
      <p:sp>
        <p:nvSpPr>
          <p:cNvPr id="251" name="CustomShape 6"/>
          <p:cNvSpPr/>
          <p:nvPr/>
        </p:nvSpPr>
        <p:spPr>
          <a:xfrm>
            <a:off x="5528520" y="5010840"/>
            <a:ext cx="455040" cy="328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12000"/>
              </a:lnSpc>
            </a:pPr>
            <a:r>
              <a:rPr lang="pl-PL" sz="1400" b="0" strike="noStrike" spc="-1">
                <a:solidFill>
                  <a:srgbClr val="4D4933"/>
                </a:solidFill>
                <a:latin typeface="Trebuchet MS"/>
                <a:ea typeface="Trebuchet MS"/>
              </a:rPr>
              <a:t>     </a:t>
            </a:r>
            <a:endParaRPr lang="pl-PL" sz="1400" b="0" strike="noStrike" spc="-1">
              <a:latin typeface="Arial"/>
            </a:endParaRPr>
          </a:p>
        </p:txBody>
      </p:sp>
      <p:sp>
        <p:nvSpPr>
          <p:cNvPr id="252" name="CustomShape 7"/>
          <p:cNvSpPr/>
          <p:nvPr/>
        </p:nvSpPr>
        <p:spPr>
          <a:xfrm>
            <a:off x="12035880" y="7708680"/>
            <a:ext cx="509400" cy="328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ct val="112000"/>
              </a:lnSpc>
            </a:pPr>
            <a:r>
              <a:rPr lang="pl-PL" sz="1400" b="0" strike="noStrike" spc="-1">
                <a:solidFill>
                  <a:srgbClr val="4D4933"/>
                </a:solidFill>
                <a:latin typeface="Trebuchet MS"/>
                <a:ea typeface="Trebuchet MS"/>
              </a:rPr>
              <a:t>      </a:t>
            </a:r>
            <a:endParaRPr lang="pl-PL" sz="1400" b="0" strike="noStrike" spc="-1">
              <a:latin typeface="Arial"/>
            </a:endParaRPr>
          </a:p>
        </p:txBody>
      </p:sp>
      <p:pic>
        <p:nvPicPr>
          <p:cNvPr id="253" name="Google Shape;585;p34"/>
          <p:cNvPicPr/>
          <p:nvPr/>
        </p:nvPicPr>
        <p:blipFill>
          <a:blip r:embed="rId5"/>
          <a:stretch/>
        </p:blipFill>
        <p:spPr>
          <a:xfrm>
            <a:off x="1498680" y="4493520"/>
            <a:ext cx="1126440" cy="448920"/>
          </a:xfrm>
          <a:prstGeom prst="rect">
            <a:avLst/>
          </a:prstGeom>
          <a:ln w="0">
            <a:noFill/>
          </a:ln>
        </p:spPr>
      </p:pic>
      <p:pic>
        <p:nvPicPr>
          <p:cNvPr id="254" name="Google Shape;586;p34"/>
          <p:cNvPicPr/>
          <p:nvPr/>
        </p:nvPicPr>
        <p:blipFill>
          <a:blip r:embed="rId6"/>
          <a:stretch/>
        </p:blipFill>
        <p:spPr>
          <a:xfrm>
            <a:off x="1596600" y="2844720"/>
            <a:ext cx="837000" cy="139680"/>
          </a:xfrm>
          <a:prstGeom prst="rect">
            <a:avLst/>
          </a:prstGeom>
          <a:ln w="0">
            <a:noFill/>
          </a:ln>
        </p:spPr>
      </p:pic>
      <p:pic>
        <p:nvPicPr>
          <p:cNvPr id="255" name="Google Shape;587;p34"/>
          <p:cNvPicPr/>
          <p:nvPr/>
        </p:nvPicPr>
        <p:blipFill>
          <a:blip r:embed="rId7"/>
          <a:srcRect l="9768" t="17373" r="9395" b="17373"/>
          <a:stretch/>
        </p:blipFill>
        <p:spPr>
          <a:xfrm>
            <a:off x="1675080" y="1276920"/>
            <a:ext cx="693360" cy="394920"/>
          </a:xfrm>
          <a:prstGeom prst="rect">
            <a:avLst/>
          </a:prstGeom>
          <a:ln w="0">
            <a:noFill/>
          </a:ln>
        </p:spPr>
      </p:pic>
      <p:pic>
        <p:nvPicPr>
          <p:cNvPr id="256" name="Google Shape;588;p34"/>
          <p:cNvPicPr/>
          <p:nvPr/>
        </p:nvPicPr>
        <p:blipFill>
          <a:blip r:embed="rId8"/>
          <a:stretch/>
        </p:blipFill>
        <p:spPr>
          <a:xfrm>
            <a:off x="3417480" y="2839680"/>
            <a:ext cx="837000" cy="216000"/>
          </a:xfrm>
          <a:prstGeom prst="rect">
            <a:avLst/>
          </a:prstGeom>
          <a:ln w="0">
            <a:noFill/>
          </a:ln>
        </p:spPr>
      </p:pic>
      <p:pic>
        <p:nvPicPr>
          <p:cNvPr id="257" name="Google Shape;589;p34"/>
          <p:cNvPicPr/>
          <p:nvPr/>
        </p:nvPicPr>
        <p:blipFill>
          <a:blip r:embed="rId9"/>
          <a:stretch/>
        </p:blipFill>
        <p:spPr>
          <a:xfrm>
            <a:off x="1742760" y="3697920"/>
            <a:ext cx="605520" cy="313920"/>
          </a:xfrm>
          <a:prstGeom prst="rect">
            <a:avLst/>
          </a:prstGeom>
          <a:ln w="0">
            <a:noFill/>
          </a:ln>
        </p:spPr>
      </p:pic>
      <p:pic>
        <p:nvPicPr>
          <p:cNvPr id="258" name="Google Shape;590;p34"/>
          <p:cNvPicPr/>
          <p:nvPr/>
        </p:nvPicPr>
        <p:blipFill>
          <a:blip r:embed="rId10"/>
          <a:stretch/>
        </p:blipFill>
        <p:spPr>
          <a:xfrm>
            <a:off x="3568680" y="3683520"/>
            <a:ext cx="484920" cy="364680"/>
          </a:xfrm>
          <a:prstGeom prst="rect">
            <a:avLst/>
          </a:prstGeom>
          <a:ln w="0">
            <a:noFill/>
          </a:ln>
        </p:spPr>
      </p:pic>
      <p:pic>
        <p:nvPicPr>
          <p:cNvPr id="259" name="Google Shape;591;p34"/>
          <p:cNvPicPr/>
          <p:nvPr/>
        </p:nvPicPr>
        <p:blipFill>
          <a:blip r:embed="rId11"/>
          <a:stretch/>
        </p:blipFill>
        <p:spPr>
          <a:xfrm>
            <a:off x="1806480" y="1949040"/>
            <a:ext cx="450360" cy="376920"/>
          </a:xfrm>
          <a:prstGeom prst="rect">
            <a:avLst/>
          </a:prstGeom>
          <a:ln w="0">
            <a:noFill/>
          </a:ln>
        </p:spPr>
      </p:pic>
      <p:pic>
        <p:nvPicPr>
          <p:cNvPr id="260" name="Google Shape;592;p34"/>
          <p:cNvPicPr/>
          <p:nvPr/>
        </p:nvPicPr>
        <p:blipFill>
          <a:blip r:embed="rId12"/>
          <a:srcRect t="10809" b="10796"/>
          <a:stretch/>
        </p:blipFill>
        <p:spPr>
          <a:xfrm>
            <a:off x="3513600" y="1870920"/>
            <a:ext cx="679680" cy="532440"/>
          </a:xfrm>
          <a:prstGeom prst="rect">
            <a:avLst/>
          </a:prstGeom>
          <a:ln w="0">
            <a:noFill/>
          </a:ln>
        </p:spPr>
      </p:pic>
      <p:pic>
        <p:nvPicPr>
          <p:cNvPr id="261" name="Google Shape;593;p34"/>
          <p:cNvPicPr/>
          <p:nvPr/>
        </p:nvPicPr>
        <p:blipFill>
          <a:blip r:embed="rId13"/>
          <a:stretch/>
        </p:blipFill>
        <p:spPr>
          <a:xfrm>
            <a:off x="1675080" y="5577840"/>
            <a:ext cx="673200" cy="263880"/>
          </a:xfrm>
          <a:prstGeom prst="rect">
            <a:avLst/>
          </a:prstGeom>
          <a:ln w="0">
            <a:noFill/>
          </a:ln>
        </p:spPr>
      </p:pic>
      <p:pic>
        <p:nvPicPr>
          <p:cNvPr id="262" name="Google Shape;594;p34"/>
          <p:cNvPicPr/>
          <p:nvPr/>
        </p:nvPicPr>
        <p:blipFill>
          <a:blip r:embed="rId14"/>
          <a:srcRect t="6497" b="6497"/>
          <a:stretch/>
        </p:blipFill>
        <p:spPr>
          <a:xfrm>
            <a:off x="3421080" y="5529960"/>
            <a:ext cx="929160" cy="335880"/>
          </a:xfrm>
          <a:prstGeom prst="rect">
            <a:avLst/>
          </a:prstGeom>
          <a:ln w="0">
            <a:noFill/>
          </a:ln>
        </p:spPr>
      </p:pic>
      <p:sp>
        <p:nvSpPr>
          <p:cNvPr id="263" name="CustomShape 8"/>
          <p:cNvSpPr/>
          <p:nvPr/>
        </p:nvSpPr>
        <p:spPr>
          <a:xfrm>
            <a:off x="1415160" y="1670040"/>
            <a:ext cx="1233000" cy="21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800" b="0" strike="noStrike" spc="-1">
                <a:solidFill>
                  <a:srgbClr val="000000"/>
                </a:solidFill>
                <a:latin typeface="Open Sans"/>
                <a:ea typeface="Open Sans"/>
              </a:rPr>
              <a:t>(Lead Partner)</a:t>
            </a:r>
            <a:endParaRPr lang="pl-PL" sz="800" b="0" strike="noStrike" spc="-1">
              <a:latin typeface="Arial"/>
            </a:endParaRPr>
          </a:p>
        </p:txBody>
      </p:sp>
      <p:sp>
        <p:nvSpPr>
          <p:cNvPr id="264" name="CustomShape 9"/>
          <p:cNvSpPr/>
          <p:nvPr/>
        </p:nvSpPr>
        <p:spPr>
          <a:xfrm>
            <a:off x="439200" y="1303920"/>
            <a:ext cx="904320" cy="515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1400" b="0" strike="noStrike" spc="-1">
                <a:solidFill>
                  <a:srgbClr val="000000"/>
                </a:solidFill>
                <a:latin typeface="Open Sans"/>
                <a:ea typeface="Open Sans"/>
              </a:rPr>
              <a:t>Czech Republic</a:t>
            </a:r>
            <a:endParaRPr lang="pl-PL" sz="1400" b="0" strike="noStrike" spc="-1">
              <a:latin typeface="Arial"/>
            </a:endParaRPr>
          </a:p>
        </p:txBody>
      </p:sp>
      <p:sp>
        <p:nvSpPr>
          <p:cNvPr id="265" name="CustomShape 10"/>
          <p:cNvSpPr/>
          <p:nvPr/>
        </p:nvSpPr>
        <p:spPr>
          <a:xfrm>
            <a:off x="439200" y="2002680"/>
            <a:ext cx="90432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1400" b="0" strike="noStrike" spc="-1">
                <a:solidFill>
                  <a:srgbClr val="000000"/>
                </a:solidFill>
                <a:latin typeface="Open Sans"/>
                <a:ea typeface="Open Sans"/>
              </a:rPr>
              <a:t>Croatia</a:t>
            </a:r>
            <a:endParaRPr lang="pl-PL" sz="1400" b="0" strike="noStrike" spc="-1">
              <a:latin typeface="Arial"/>
            </a:endParaRPr>
          </a:p>
        </p:txBody>
      </p:sp>
      <p:sp>
        <p:nvSpPr>
          <p:cNvPr id="266" name="CustomShape 11"/>
          <p:cNvSpPr/>
          <p:nvPr/>
        </p:nvSpPr>
        <p:spPr>
          <a:xfrm>
            <a:off x="392400" y="2824920"/>
            <a:ext cx="95292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1400" b="0" strike="noStrike" spc="-1">
                <a:solidFill>
                  <a:srgbClr val="000000"/>
                </a:solidFill>
                <a:latin typeface="Open Sans"/>
                <a:ea typeface="Open Sans"/>
              </a:rPr>
              <a:t>Germany</a:t>
            </a:r>
            <a:endParaRPr lang="pl-PL" sz="1400" b="0" strike="noStrike" spc="-1">
              <a:latin typeface="Arial"/>
            </a:endParaRPr>
          </a:p>
        </p:txBody>
      </p:sp>
      <p:sp>
        <p:nvSpPr>
          <p:cNvPr id="267" name="CustomShape 12"/>
          <p:cNvSpPr/>
          <p:nvPr/>
        </p:nvSpPr>
        <p:spPr>
          <a:xfrm>
            <a:off x="393480" y="3752640"/>
            <a:ext cx="90432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1400" b="0" strike="noStrike" spc="-1">
                <a:solidFill>
                  <a:srgbClr val="000000"/>
                </a:solidFill>
                <a:latin typeface="Open Sans"/>
                <a:ea typeface="Open Sans"/>
              </a:rPr>
              <a:t>Hungary</a:t>
            </a:r>
            <a:endParaRPr lang="pl-PL" sz="1400" b="0" strike="noStrike" spc="-1">
              <a:latin typeface="Arial"/>
            </a:endParaRPr>
          </a:p>
        </p:txBody>
      </p:sp>
      <p:sp>
        <p:nvSpPr>
          <p:cNvPr id="268" name="CustomShape 13"/>
          <p:cNvSpPr/>
          <p:nvPr/>
        </p:nvSpPr>
        <p:spPr>
          <a:xfrm>
            <a:off x="395280" y="4645080"/>
            <a:ext cx="90432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1400" b="0" strike="noStrike" spc="-1">
                <a:solidFill>
                  <a:srgbClr val="000000"/>
                </a:solidFill>
                <a:latin typeface="Open Sans"/>
                <a:ea typeface="Open Sans"/>
              </a:rPr>
              <a:t>Poland</a:t>
            </a:r>
            <a:endParaRPr lang="pl-PL" sz="1400" b="0" strike="noStrike" spc="-1">
              <a:latin typeface="Arial"/>
            </a:endParaRPr>
          </a:p>
        </p:txBody>
      </p:sp>
      <p:sp>
        <p:nvSpPr>
          <p:cNvPr id="269" name="CustomShape 14"/>
          <p:cNvSpPr/>
          <p:nvPr/>
        </p:nvSpPr>
        <p:spPr>
          <a:xfrm>
            <a:off x="394200" y="5499000"/>
            <a:ext cx="90432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1400" b="0" strike="noStrike" spc="-1">
                <a:solidFill>
                  <a:srgbClr val="000000"/>
                </a:solidFill>
                <a:latin typeface="Open Sans"/>
                <a:ea typeface="Open Sans"/>
              </a:rPr>
              <a:t>Slovenia</a:t>
            </a:r>
            <a:endParaRPr lang="pl-PL" sz="1400" b="0" strike="noStrike" spc="-1">
              <a:latin typeface="Arial"/>
            </a:endParaRPr>
          </a:p>
        </p:txBody>
      </p:sp>
      <p:sp>
        <p:nvSpPr>
          <p:cNvPr id="270" name="CustomShape 15"/>
          <p:cNvSpPr/>
          <p:nvPr/>
        </p:nvSpPr>
        <p:spPr>
          <a:xfrm>
            <a:off x="1509480" y="2393280"/>
            <a:ext cx="1044360" cy="21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800" b="0" strike="noStrike" spc="-1">
                <a:solidFill>
                  <a:srgbClr val="000000"/>
                </a:solidFill>
                <a:latin typeface="Open Sans"/>
                <a:ea typeface="Open Sans"/>
              </a:rPr>
              <a:t>Optimization</a:t>
            </a:r>
            <a:endParaRPr lang="pl-PL" sz="800" b="0" strike="noStrike" spc="-1">
              <a:latin typeface="Arial"/>
            </a:endParaRPr>
          </a:p>
        </p:txBody>
      </p:sp>
      <p:sp>
        <p:nvSpPr>
          <p:cNvPr id="271" name="CustomShape 16"/>
          <p:cNvSpPr/>
          <p:nvPr/>
        </p:nvSpPr>
        <p:spPr>
          <a:xfrm>
            <a:off x="3078720" y="2390760"/>
            <a:ext cx="1613880" cy="21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800" b="0" strike="noStrike" spc="-1">
                <a:solidFill>
                  <a:srgbClr val="000000"/>
                </a:solidFill>
                <a:latin typeface="Open Sans"/>
                <a:ea typeface="Open Sans"/>
              </a:rPr>
              <a:t>Zagreb Innovation Center Ltd.</a:t>
            </a:r>
            <a:endParaRPr lang="pl-PL" sz="800" b="0" strike="noStrike" spc="-1">
              <a:latin typeface="Arial"/>
            </a:endParaRPr>
          </a:p>
        </p:txBody>
      </p:sp>
      <p:sp>
        <p:nvSpPr>
          <p:cNvPr id="272" name="CustomShape 17"/>
          <p:cNvSpPr/>
          <p:nvPr/>
        </p:nvSpPr>
        <p:spPr>
          <a:xfrm>
            <a:off x="3476880" y="3070080"/>
            <a:ext cx="75312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800" b="0" strike="noStrike" spc="-1">
                <a:solidFill>
                  <a:srgbClr val="000000"/>
                </a:solidFill>
                <a:latin typeface="Open Sans"/>
                <a:ea typeface="Open Sans"/>
              </a:rPr>
              <a:t>City of Karlsruhe</a:t>
            </a:r>
            <a:endParaRPr lang="pl-PL" sz="800" b="0" strike="noStrike" spc="-1">
              <a:latin typeface="Arial"/>
            </a:endParaRPr>
          </a:p>
        </p:txBody>
      </p:sp>
      <p:sp>
        <p:nvSpPr>
          <p:cNvPr id="273" name="CustomShape 18"/>
          <p:cNvSpPr/>
          <p:nvPr/>
        </p:nvSpPr>
        <p:spPr>
          <a:xfrm>
            <a:off x="1276200" y="2968920"/>
            <a:ext cx="147780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800" b="0" strike="noStrike" spc="-1">
                <a:solidFill>
                  <a:srgbClr val="000000"/>
                </a:solidFill>
                <a:latin typeface="Open Sans"/>
                <a:ea typeface="Open Sans"/>
              </a:rPr>
              <a:t>Automotive Engineering Network - The Mobility Cluster e.V</a:t>
            </a:r>
            <a:r>
              <a:t/>
            </a:r>
            <a:br/>
            <a:endParaRPr lang="pl-PL" sz="800" b="0" strike="noStrike" spc="-1">
              <a:latin typeface="Arial"/>
            </a:endParaRPr>
          </a:p>
        </p:txBody>
      </p:sp>
      <p:sp>
        <p:nvSpPr>
          <p:cNvPr id="274" name="CustomShape 19"/>
          <p:cNvSpPr/>
          <p:nvPr/>
        </p:nvSpPr>
        <p:spPr>
          <a:xfrm>
            <a:off x="1171080" y="4038120"/>
            <a:ext cx="177840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800" b="0" strike="noStrike" spc="-1">
                <a:solidFill>
                  <a:srgbClr val="000000"/>
                </a:solidFill>
                <a:latin typeface="Open Sans"/>
                <a:ea typeface="Open Sans"/>
              </a:rPr>
              <a:t>P-INVENT Consulting, </a:t>
            </a:r>
            <a:endParaRPr lang="pl-PL" sz="800" b="0" strike="noStrike" spc="-1">
              <a:latin typeface="Arial"/>
            </a:endParaRPr>
          </a:p>
          <a:p>
            <a:pPr algn="ctr">
              <a:lnSpc>
                <a:spcPct val="100000"/>
              </a:lnSpc>
            </a:pPr>
            <a:r>
              <a:rPr lang="pl-PL" sz="800" b="0" strike="noStrike" spc="-1">
                <a:solidFill>
                  <a:srgbClr val="000000"/>
                </a:solidFill>
                <a:latin typeface="Open Sans"/>
                <a:ea typeface="Open Sans"/>
              </a:rPr>
              <a:t>Trading and Services Kft.</a:t>
            </a:r>
            <a:r>
              <a:t/>
            </a:r>
            <a:br/>
            <a:endParaRPr lang="pl-PL" sz="800" b="0" strike="noStrike" spc="-1">
              <a:latin typeface="Arial"/>
            </a:endParaRPr>
          </a:p>
        </p:txBody>
      </p:sp>
      <p:sp>
        <p:nvSpPr>
          <p:cNvPr id="275" name="CustomShape 20"/>
          <p:cNvSpPr/>
          <p:nvPr/>
        </p:nvSpPr>
        <p:spPr>
          <a:xfrm>
            <a:off x="3150000" y="4062600"/>
            <a:ext cx="140724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800" b="0" strike="noStrike" spc="-1">
                <a:solidFill>
                  <a:srgbClr val="000000"/>
                </a:solidFill>
                <a:latin typeface="Open Sans"/>
                <a:ea typeface="Open Sans"/>
              </a:rPr>
              <a:t>Hungarian Foundation for Enterprise Promotion (MVA)</a:t>
            </a:r>
            <a:endParaRPr lang="pl-PL" sz="800" b="0" strike="noStrike" spc="-1">
              <a:latin typeface="Arial"/>
            </a:endParaRPr>
          </a:p>
        </p:txBody>
      </p:sp>
      <p:sp>
        <p:nvSpPr>
          <p:cNvPr id="276" name="CustomShape 21"/>
          <p:cNvSpPr/>
          <p:nvPr/>
        </p:nvSpPr>
        <p:spPr>
          <a:xfrm>
            <a:off x="1465920" y="4898880"/>
            <a:ext cx="1159200" cy="698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800" b="0" strike="noStrike" spc="-1">
                <a:solidFill>
                  <a:srgbClr val="000000"/>
                </a:solidFill>
                <a:latin typeface="Open Sans"/>
                <a:ea typeface="Open Sans"/>
              </a:rPr>
              <a:t>Center for Entrepreneurship Support CRETAEHUB”</a:t>
            </a:r>
            <a:r>
              <a:t/>
            </a:r>
            <a:br/>
            <a:endParaRPr lang="pl-PL" sz="800" b="0" strike="noStrike" spc="-1">
              <a:latin typeface="Arial"/>
            </a:endParaRPr>
          </a:p>
        </p:txBody>
      </p:sp>
      <p:sp>
        <p:nvSpPr>
          <p:cNvPr id="277" name="CustomShape 22"/>
          <p:cNvSpPr/>
          <p:nvPr/>
        </p:nvSpPr>
        <p:spPr>
          <a:xfrm>
            <a:off x="3305880" y="4960080"/>
            <a:ext cx="1117800" cy="21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800" b="0" strike="noStrike" spc="-1">
                <a:solidFill>
                  <a:srgbClr val="000000"/>
                </a:solidFill>
                <a:latin typeface="Open Sans"/>
                <a:ea typeface="Open Sans"/>
              </a:rPr>
              <a:t>Lodzkie Region</a:t>
            </a:r>
            <a:endParaRPr lang="pl-PL" sz="800" b="0" strike="noStrike" spc="-1">
              <a:latin typeface="Arial"/>
            </a:endParaRPr>
          </a:p>
        </p:txBody>
      </p:sp>
      <p:sp>
        <p:nvSpPr>
          <p:cNvPr id="278" name="CustomShape 23"/>
          <p:cNvSpPr/>
          <p:nvPr/>
        </p:nvSpPr>
        <p:spPr>
          <a:xfrm>
            <a:off x="1323360" y="5819760"/>
            <a:ext cx="143064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800" b="0" strike="noStrike" spc="-1">
                <a:solidFill>
                  <a:srgbClr val="000000"/>
                </a:solidFill>
                <a:latin typeface="Open Sans"/>
                <a:ea typeface="Open Sans"/>
              </a:rPr>
              <a:t>Bogatin, market research and consulting</a:t>
            </a:r>
            <a:r>
              <a:t/>
            </a:r>
            <a:br/>
            <a:endParaRPr lang="pl-PL" sz="800" b="0" strike="noStrike" spc="-1">
              <a:latin typeface="Arial"/>
            </a:endParaRPr>
          </a:p>
        </p:txBody>
      </p:sp>
      <p:sp>
        <p:nvSpPr>
          <p:cNvPr id="279" name="CustomShape 24"/>
          <p:cNvSpPr/>
          <p:nvPr/>
        </p:nvSpPr>
        <p:spPr>
          <a:xfrm>
            <a:off x="3360240" y="5857560"/>
            <a:ext cx="111780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800" b="0" strike="noStrike" spc="-1">
                <a:solidFill>
                  <a:srgbClr val="000000"/>
                </a:solidFill>
                <a:latin typeface="Open Sans"/>
                <a:ea typeface="Open Sans"/>
              </a:rPr>
              <a:t>Technology Park </a:t>
            </a:r>
            <a:endParaRPr lang="pl-PL" sz="800" b="0" strike="noStrike" spc="-1">
              <a:latin typeface="Arial"/>
            </a:endParaRPr>
          </a:p>
          <a:p>
            <a:pPr algn="ctr">
              <a:lnSpc>
                <a:spcPct val="100000"/>
              </a:lnSpc>
            </a:pPr>
            <a:r>
              <a:rPr lang="pl-PL" sz="800" b="0" strike="noStrike" spc="-1">
                <a:solidFill>
                  <a:srgbClr val="000000"/>
                </a:solidFill>
                <a:latin typeface="Open Sans"/>
                <a:ea typeface="Open Sans"/>
              </a:rPr>
              <a:t>Ljubljana</a:t>
            </a:r>
            <a:endParaRPr lang="pl-PL" sz="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9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CustomShape 395"/>
          <p:cNvSpPr/>
          <p:nvPr/>
        </p:nvSpPr>
        <p:spPr>
          <a:xfrm>
            <a:off x="199440" y="250200"/>
            <a:ext cx="657072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2800" b="1" strike="noStrike" spc="-1">
                <a:solidFill>
                  <a:srgbClr val="676767"/>
                </a:solidFill>
                <a:latin typeface="Trebuchet MS"/>
                <a:ea typeface="Trebuchet MS"/>
              </a:rPr>
              <a:t>CE CONNECTOR RESULTS: </a:t>
            </a:r>
            <a:endParaRPr lang="pl-PL" sz="2800" b="0" strike="noStrike" spc="-1">
              <a:latin typeface="Arial"/>
            </a:endParaRPr>
          </a:p>
        </p:txBody>
      </p:sp>
      <p:sp>
        <p:nvSpPr>
          <p:cNvPr id="738" name="Rectangle 737"/>
          <p:cNvSpPr/>
          <p:nvPr/>
        </p:nvSpPr>
        <p:spPr>
          <a:xfrm>
            <a:off x="1079901" y="2219241"/>
            <a:ext cx="6501161" cy="124873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pl-PL" sz="3600" b="1" strike="noStrike" spc="-1" dirty="0">
                <a:latin typeface="Arial"/>
              </a:rPr>
              <a:t>INVESTMENT DEALS - </a:t>
            </a:r>
            <a:r>
              <a:rPr lang="pl-PL" sz="3600" b="1" spc="-1" dirty="0" smtClean="0">
                <a:latin typeface="Arial"/>
              </a:rPr>
              <a:t>GERMANY</a:t>
            </a:r>
            <a:r>
              <a:rPr lang="pl-PL" sz="3600" b="1" strike="noStrike" spc="-1" dirty="0" smtClean="0">
                <a:latin typeface="Arial"/>
              </a:rPr>
              <a:t>: </a:t>
            </a:r>
          </a:p>
          <a:p>
            <a:pPr>
              <a:lnSpc>
                <a:spcPct val="100000"/>
              </a:lnSpc>
            </a:pPr>
            <a:r>
              <a:rPr lang="pl-PL" sz="3600" b="1" strike="noStrike" spc="-1" dirty="0" smtClean="0">
                <a:latin typeface="Arial"/>
              </a:rPr>
              <a:t/>
            </a:r>
            <a:br>
              <a:rPr lang="pl-PL" sz="3600" b="1" strike="noStrike" spc="-1" dirty="0" smtClean="0">
                <a:latin typeface="Arial"/>
              </a:rPr>
            </a:br>
            <a:r>
              <a:rPr lang="pl-PL" sz="3600" b="1" strike="noStrike" spc="-1" dirty="0" smtClean="0">
                <a:latin typeface="Arial"/>
              </a:rPr>
              <a:t>TOTAL INVESTMENT: </a:t>
            </a:r>
          </a:p>
          <a:p>
            <a:pPr>
              <a:lnSpc>
                <a:spcPct val="100000"/>
              </a:lnSpc>
            </a:pPr>
            <a:r>
              <a:rPr lang="pl-PL" sz="3600" b="1" u="sng" spc="-1" dirty="0" smtClean="0">
                <a:latin typeface="Arial"/>
              </a:rPr>
              <a:t>1 545 408</a:t>
            </a:r>
            <a:r>
              <a:rPr lang="pl-PL" sz="3600" b="1" u="sng" strike="noStrike" spc="-1" dirty="0" smtClean="0">
                <a:latin typeface="Arial"/>
              </a:rPr>
              <a:t> EUR</a:t>
            </a:r>
            <a:endParaRPr lang="pl-PL" sz="3600" b="0" u="sng" strike="noStrike" spc="-1" dirty="0">
              <a:latin typeface="Arial"/>
            </a:endParaRPr>
          </a:p>
        </p:txBody>
      </p:sp>
      <p:pic>
        <p:nvPicPr>
          <p:cNvPr id="2" name="Obraz 1"/>
          <p:cNvPicPr>
            <a:picLocks noChangeAspect="1"/>
          </p:cNvPicPr>
          <p:nvPr/>
        </p:nvPicPr>
        <p:blipFill>
          <a:blip r:embed="rId2"/>
          <a:stretch>
            <a:fillRect/>
          </a:stretch>
        </p:blipFill>
        <p:spPr>
          <a:xfrm>
            <a:off x="6480808" y="2921665"/>
            <a:ext cx="2200508" cy="1323743"/>
          </a:xfrm>
          <a:prstGeom prst="rect">
            <a:avLst/>
          </a:prstGeom>
        </p:spPr>
      </p:pic>
    </p:spTree>
    <p:extLst>
      <p:ext uri="{BB962C8B-B14F-4D97-AF65-F5344CB8AC3E}">
        <p14:creationId xmlns:p14="http://schemas.microsoft.com/office/powerpoint/2010/main" val="212573782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CustomShape 402"/>
          <p:cNvSpPr/>
          <p:nvPr/>
        </p:nvSpPr>
        <p:spPr>
          <a:xfrm>
            <a:off x="199440" y="250200"/>
            <a:ext cx="657072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2800" b="1" strike="noStrike" spc="-1">
                <a:solidFill>
                  <a:srgbClr val="676767"/>
                </a:solidFill>
                <a:latin typeface="Trebuchet MS"/>
                <a:ea typeface="Trebuchet MS"/>
              </a:rPr>
              <a:t>CE CONNECTOR RESULTS: </a:t>
            </a:r>
            <a:endParaRPr lang="pl-PL" sz="2800" b="0" strike="noStrike" spc="-1">
              <a:latin typeface="Arial"/>
            </a:endParaRPr>
          </a:p>
        </p:txBody>
      </p:sp>
      <p:sp>
        <p:nvSpPr>
          <p:cNvPr id="746" name="Rectangle 745"/>
          <p:cNvSpPr/>
          <p:nvPr/>
        </p:nvSpPr>
        <p:spPr>
          <a:xfrm>
            <a:off x="180000" y="1643580"/>
            <a:ext cx="467964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pl-PL" sz="2800" b="1" spc="-1" dirty="0" smtClean="0">
                <a:latin typeface="Arial"/>
              </a:rPr>
              <a:t>EQUALTO</a:t>
            </a:r>
            <a:r>
              <a:rPr lang="pl-PL" sz="2800" b="1" strike="noStrike" spc="-1" dirty="0" smtClean="0">
                <a:latin typeface="Arial"/>
              </a:rPr>
              <a:t>: </a:t>
            </a:r>
          </a:p>
          <a:p>
            <a:pPr>
              <a:lnSpc>
                <a:spcPct val="100000"/>
              </a:lnSpc>
            </a:pPr>
            <a:r>
              <a:rPr lang="pl-PL" b="1" spc="-1" dirty="0" smtClean="0">
                <a:latin typeface="Arial"/>
              </a:rPr>
              <a:t>TOTAL INVESTMENT:</a:t>
            </a:r>
            <a:r>
              <a:rPr lang="pl-PL" b="1" spc="-1" dirty="0">
                <a:latin typeface="Arial"/>
              </a:rPr>
              <a:t> </a:t>
            </a:r>
            <a:r>
              <a:rPr lang="pl-PL" b="1" spc="-1" dirty="0" smtClean="0">
                <a:latin typeface="Arial"/>
              </a:rPr>
              <a:t>620,408</a:t>
            </a:r>
            <a:r>
              <a:rPr lang="pl-PL" sz="1800" b="1" strike="noStrike" spc="-1" dirty="0" smtClean="0">
                <a:latin typeface="Arial"/>
              </a:rPr>
              <a:t> EUR</a:t>
            </a:r>
            <a:endParaRPr lang="pl-PL" sz="1800" b="0" strike="noStrike" spc="-1" dirty="0">
              <a:latin typeface="Arial"/>
            </a:endParaRPr>
          </a:p>
        </p:txBody>
      </p:sp>
      <p:sp>
        <p:nvSpPr>
          <p:cNvPr id="747" name="Rectangle 746"/>
          <p:cNvSpPr/>
          <p:nvPr/>
        </p:nvSpPr>
        <p:spPr>
          <a:xfrm>
            <a:off x="180000" y="1617480"/>
            <a:ext cx="8639640" cy="3929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pl-PL" sz="1800" b="0" strike="noStrike" spc="-1">
              <a:latin typeface="Arial"/>
            </a:endParaRPr>
          </a:p>
          <a:p>
            <a:pPr>
              <a:lnSpc>
                <a:spcPct val="100000"/>
              </a:lnSpc>
            </a:pPr>
            <a:endParaRPr lang="pl-PL" sz="1800" b="0" strike="noStrike" spc="-1">
              <a:latin typeface="Arial"/>
            </a:endParaRPr>
          </a:p>
          <a:p>
            <a:pPr>
              <a:lnSpc>
                <a:spcPct val="100000"/>
              </a:lnSpc>
            </a:pPr>
            <a:endParaRPr lang="pl-PL" sz="1800" b="0" strike="noStrike" spc="-1">
              <a:latin typeface="Arial"/>
            </a:endParaRPr>
          </a:p>
        </p:txBody>
      </p:sp>
      <p:pic>
        <p:nvPicPr>
          <p:cNvPr id="2" name="Obraz 1"/>
          <p:cNvPicPr>
            <a:picLocks noChangeAspect="1"/>
          </p:cNvPicPr>
          <p:nvPr/>
        </p:nvPicPr>
        <p:blipFill>
          <a:blip r:embed="rId2"/>
          <a:stretch>
            <a:fillRect/>
          </a:stretch>
        </p:blipFill>
        <p:spPr>
          <a:xfrm>
            <a:off x="6770161" y="1643579"/>
            <a:ext cx="2049480" cy="625631"/>
          </a:xfrm>
          <a:prstGeom prst="rect">
            <a:avLst/>
          </a:prstGeom>
        </p:spPr>
      </p:pic>
      <p:sp>
        <p:nvSpPr>
          <p:cNvPr id="3" name="Prostokąt 2"/>
          <p:cNvSpPr/>
          <p:nvPr/>
        </p:nvSpPr>
        <p:spPr>
          <a:xfrm>
            <a:off x="179998" y="2433659"/>
            <a:ext cx="8639641" cy="3970318"/>
          </a:xfrm>
          <a:prstGeom prst="rect">
            <a:avLst/>
          </a:prstGeom>
        </p:spPr>
        <p:txBody>
          <a:bodyPr wrap="square">
            <a:spAutoFit/>
          </a:bodyPr>
          <a:lstStyle/>
          <a:p>
            <a:r>
              <a:rPr lang="pl-PL" dirty="0" err="1"/>
              <a:t>EqualTo</a:t>
            </a:r>
            <a:r>
              <a:rPr lang="pl-PL" dirty="0"/>
              <a:t> </a:t>
            </a:r>
            <a:r>
              <a:rPr lang="pl-PL" dirty="0" err="1"/>
              <a:t>sets</a:t>
            </a:r>
            <a:r>
              <a:rPr lang="pl-PL" dirty="0"/>
              <a:t> a </a:t>
            </a:r>
            <a:r>
              <a:rPr lang="pl-PL" dirty="0" err="1"/>
              <a:t>new</a:t>
            </a:r>
            <a:r>
              <a:rPr lang="pl-PL" dirty="0"/>
              <a:t> standard for </a:t>
            </a:r>
            <a:r>
              <a:rPr lang="pl-PL" dirty="0" err="1"/>
              <a:t>how</a:t>
            </a:r>
            <a:r>
              <a:rPr lang="pl-PL" dirty="0"/>
              <a:t> </a:t>
            </a:r>
            <a:r>
              <a:rPr lang="pl-PL" dirty="0" err="1"/>
              <a:t>companies</a:t>
            </a:r>
            <a:r>
              <a:rPr lang="pl-PL" dirty="0"/>
              <a:t> </a:t>
            </a:r>
            <a:r>
              <a:rPr lang="pl-PL" dirty="0" err="1"/>
              <a:t>manage</a:t>
            </a:r>
            <a:r>
              <a:rPr lang="pl-PL" dirty="0"/>
              <a:t> </a:t>
            </a:r>
            <a:r>
              <a:rPr lang="pl-PL" dirty="0" err="1"/>
              <a:t>commissions</a:t>
            </a:r>
            <a:r>
              <a:rPr lang="pl-PL" dirty="0"/>
              <a:t> and </a:t>
            </a:r>
            <a:r>
              <a:rPr lang="pl-PL" dirty="0" err="1"/>
              <a:t>motivate</a:t>
            </a:r>
            <a:r>
              <a:rPr lang="pl-PL" dirty="0"/>
              <a:t> </a:t>
            </a:r>
            <a:r>
              <a:rPr lang="pl-PL" dirty="0" err="1"/>
              <a:t>teams</a:t>
            </a:r>
            <a:r>
              <a:rPr lang="pl-PL" dirty="0"/>
              <a:t> with real-</a:t>
            </a:r>
            <a:r>
              <a:rPr lang="pl-PL" dirty="0" err="1"/>
              <a:t>time</a:t>
            </a:r>
            <a:r>
              <a:rPr lang="pl-PL" dirty="0"/>
              <a:t> data.</a:t>
            </a:r>
          </a:p>
          <a:p>
            <a:r>
              <a:rPr lang="pl-PL" dirty="0" err="1"/>
              <a:t>Finally</a:t>
            </a:r>
            <a:r>
              <a:rPr lang="pl-PL" dirty="0"/>
              <a:t>, a </a:t>
            </a:r>
            <a:r>
              <a:rPr lang="pl-PL" dirty="0" err="1"/>
              <a:t>commission</a:t>
            </a:r>
            <a:r>
              <a:rPr lang="pl-PL" dirty="0"/>
              <a:t> platform for modern </a:t>
            </a:r>
            <a:r>
              <a:rPr lang="pl-PL" dirty="0" err="1"/>
              <a:t>teams</a:t>
            </a:r>
            <a:endParaRPr lang="pl-PL" dirty="0"/>
          </a:p>
          <a:p>
            <a:r>
              <a:rPr lang="pl-PL" dirty="0" err="1"/>
              <a:t>EqualTo</a:t>
            </a:r>
            <a:r>
              <a:rPr lang="pl-PL" dirty="0"/>
              <a:t> </a:t>
            </a:r>
            <a:r>
              <a:rPr lang="pl-PL" dirty="0" err="1"/>
              <a:t>is</a:t>
            </a:r>
            <a:r>
              <a:rPr lang="pl-PL" dirty="0"/>
              <a:t> </a:t>
            </a:r>
            <a:r>
              <a:rPr lang="pl-PL" dirty="0" err="1"/>
              <a:t>redefining</a:t>
            </a:r>
            <a:r>
              <a:rPr lang="pl-PL" dirty="0"/>
              <a:t> </a:t>
            </a:r>
            <a:r>
              <a:rPr lang="pl-PL" dirty="0" err="1"/>
              <a:t>commission</a:t>
            </a:r>
            <a:r>
              <a:rPr lang="pl-PL" dirty="0"/>
              <a:t> management </a:t>
            </a:r>
            <a:r>
              <a:rPr lang="pl-PL" dirty="0" err="1"/>
              <a:t>taempowering</a:t>
            </a:r>
            <a:r>
              <a:rPr lang="pl-PL" dirty="0"/>
              <a:t> </a:t>
            </a:r>
            <a:r>
              <a:rPr lang="pl-PL" dirty="0" err="1"/>
              <a:t>both</a:t>
            </a:r>
            <a:r>
              <a:rPr lang="pl-PL" dirty="0"/>
              <a:t> business and </a:t>
            </a:r>
            <a:r>
              <a:rPr lang="pl-PL" dirty="0" err="1"/>
              <a:t>technical</a:t>
            </a:r>
            <a:r>
              <a:rPr lang="pl-PL" dirty="0"/>
              <a:t> </a:t>
            </a:r>
            <a:r>
              <a:rPr lang="pl-PL" dirty="0" err="1"/>
              <a:t>teams</a:t>
            </a:r>
            <a:r>
              <a:rPr lang="pl-PL" dirty="0"/>
              <a:t> to </a:t>
            </a:r>
            <a:r>
              <a:rPr lang="pl-PL" dirty="0" err="1"/>
              <a:t>drive</a:t>
            </a:r>
            <a:r>
              <a:rPr lang="pl-PL" dirty="0"/>
              <a:t> </a:t>
            </a:r>
            <a:r>
              <a:rPr lang="pl-PL" dirty="0" err="1"/>
              <a:t>value</a:t>
            </a:r>
            <a:r>
              <a:rPr lang="pl-PL" dirty="0"/>
              <a:t> </a:t>
            </a:r>
            <a:r>
              <a:rPr lang="pl-PL" dirty="0" err="1"/>
              <a:t>through</a:t>
            </a:r>
            <a:r>
              <a:rPr lang="pl-PL" dirty="0"/>
              <a:t> </a:t>
            </a:r>
            <a:r>
              <a:rPr lang="pl-PL" dirty="0" err="1"/>
              <a:t>incentives</a:t>
            </a:r>
            <a:r>
              <a:rPr lang="pl-PL" dirty="0"/>
              <a:t>.</a:t>
            </a:r>
          </a:p>
          <a:p>
            <a:r>
              <a:rPr lang="pl-PL" dirty="0"/>
              <a:t>A </a:t>
            </a:r>
            <a:r>
              <a:rPr lang="pl-PL" dirty="0" err="1"/>
              <a:t>seamless</a:t>
            </a:r>
            <a:r>
              <a:rPr lang="pl-PL" dirty="0"/>
              <a:t>, </a:t>
            </a:r>
            <a:r>
              <a:rPr lang="pl-PL" dirty="0" err="1"/>
              <a:t>fully</a:t>
            </a:r>
            <a:r>
              <a:rPr lang="pl-PL" dirty="0"/>
              <a:t> </a:t>
            </a:r>
            <a:r>
              <a:rPr lang="pl-PL" dirty="0" err="1"/>
              <a:t>automated</a:t>
            </a:r>
            <a:r>
              <a:rPr lang="pl-PL" dirty="0"/>
              <a:t> </a:t>
            </a:r>
            <a:r>
              <a:rPr lang="pl-PL" dirty="0" err="1"/>
              <a:t>process</a:t>
            </a:r>
            <a:r>
              <a:rPr lang="pl-PL" dirty="0"/>
              <a:t> </a:t>
            </a:r>
            <a:r>
              <a:rPr lang="pl-PL" dirty="0" err="1"/>
              <a:t>that</a:t>
            </a:r>
            <a:r>
              <a:rPr lang="pl-PL" dirty="0"/>
              <a:t> </a:t>
            </a:r>
            <a:r>
              <a:rPr lang="pl-PL" dirty="0" err="1"/>
              <a:t>you</a:t>
            </a:r>
            <a:r>
              <a:rPr lang="pl-PL" dirty="0"/>
              <a:t> </a:t>
            </a:r>
            <a:r>
              <a:rPr lang="pl-PL" dirty="0" err="1"/>
              <a:t>can</a:t>
            </a:r>
            <a:r>
              <a:rPr lang="pl-PL" dirty="0"/>
              <a:t> </a:t>
            </a:r>
            <a:r>
              <a:rPr lang="pl-PL" dirty="0" smtClean="0"/>
              <a:t>trust.</a:t>
            </a:r>
          </a:p>
          <a:p>
            <a:r>
              <a:rPr lang="en-GB" dirty="0"/>
              <a:t>See all transactions in transparent reward accounts – similar to digital bank accounts but for commission. </a:t>
            </a:r>
            <a:endParaRPr lang="pl-PL" dirty="0" smtClean="0"/>
          </a:p>
          <a:p>
            <a:r>
              <a:rPr lang="en-GB" dirty="0"/>
              <a:t>Improve transparency and motivation with real-time </a:t>
            </a:r>
            <a:r>
              <a:rPr lang="en-GB" dirty="0" smtClean="0"/>
              <a:t>insights</a:t>
            </a:r>
            <a:endParaRPr lang="pl-PL" dirty="0" smtClean="0"/>
          </a:p>
          <a:p>
            <a:r>
              <a:rPr lang="en-GB" dirty="0"/>
              <a:t>Create and maintain incentive plans in a true no-code environment and be autonomous from day one</a:t>
            </a:r>
            <a:r>
              <a:rPr lang="en-GB" dirty="0" smtClean="0"/>
              <a:t>.</a:t>
            </a:r>
            <a:endParaRPr lang="pl-PL" dirty="0" smtClean="0"/>
          </a:p>
          <a:p>
            <a:r>
              <a:rPr lang="en-GB" dirty="0"/>
              <a:t>Manage your commission process at scale with powerful APIs Show real-time commission data and charts in existing IT systems, including your CRM or proprietary portals.</a:t>
            </a:r>
            <a:endParaRPr lang="pl-PL" dirty="0"/>
          </a:p>
        </p:txBody>
      </p:sp>
    </p:spTree>
    <p:extLst>
      <p:ext uri="{BB962C8B-B14F-4D97-AF65-F5344CB8AC3E}">
        <p14:creationId xmlns:p14="http://schemas.microsoft.com/office/powerpoint/2010/main" val="14122244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CustomShape 402"/>
          <p:cNvSpPr/>
          <p:nvPr/>
        </p:nvSpPr>
        <p:spPr>
          <a:xfrm>
            <a:off x="199440" y="250200"/>
            <a:ext cx="657072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2800" b="1" strike="noStrike" spc="-1">
                <a:solidFill>
                  <a:srgbClr val="676767"/>
                </a:solidFill>
                <a:latin typeface="Trebuchet MS"/>
                <a:ea typeface="Trebuchet MS"/>
              </a:rPr>
              <a:t>CE CONNECTOR RESULTS: </a:t>
            </a:r>
            <a:endParaRPr lang="pl-PL" sz="2800" b="0" strike="noStrike" spc="-1">
              <a:latin typeface="Arial"/>
            </a:endParaRPr>
          </a:p>
        </p:txBody>
      </p:sp>
      <p:sp>
        <p:nvSpPr>
          <p:cNvPr id="746" name="Rectangle 745"/>
          <p:cNvSpPr/>
          <p:nvPr/>
        </p:nvSpPr>
        <p:spPr>
          <a:xfrm>
            <a:off x="180000" y="1643580"/>
            <a:ext cx="467964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pl-PL" sz="2800" b="1" spc="-1" dirty="0" smtClean="0">
                <a:latin typeface="Arial"/>
              </a:rPr>
              <a:t>NINETAILED</a:t>
            </a:r>
            <a:r>
              <a:rPr lang="pl-PL" sz="2800" b="1" strike="noStrike" spc="-1" dirty="0" smtClean="0">
                <a:latin typeface="Arial"/>
              </a:rPr>
              <a:t>: </a:t>
            </a:r>
          </a:p>
          <a:p>
            <a:pPr>
              <a:lnSpc>
                <a:spcPct val="100000"/>
              </a:lnSpc>
            </a:pPr>
            <a:r>
              <a:rPr lang="pl-PL" b="1" spc="-1" dirty="0" smtClean="0">
                <a:latin typeface="Arial"/>
              </a:rPr>
              <a:t>TOTAL INVESTMENT:</a:t>
            </a:r>
            <a:r>
              <a:rPr lang="pl-PL" b="1" spc="-1" dirty="0">
                <a:latin typeface="Arial"/>
              </a:rPr>
              <a:t> </a:t>
            </a:r>
            <a:r>
              <a:rPr lang="pl-PL" sz="1800" b="1" strike="noStrike" spc="-1" dirty="0" smtClean="0">
                <a:latin typeface="Arial"/>
              </a:rPr>
              <a:t>305,000 EUR</a:t>
            </a:r>
            <a:endParaRPr lang="pl-PL" sz="1800" b="0" strike="noStrike" spc="-1" dirty="0">
              <a:latin typeface="Arial"/>
            </a:endParaRPr>
          </a:p>
        </p:txBody>
      </p:sp>
      <p:sp>
        <p:nvSpPr>
          <p:cNvPr id="747" name="Rectangle 746"/>
          <p:cNvSpPr/>
          <p:nvPr/>
        </p:nvSpPr>
        <p:spPr>
          <a:xfrm>
            <a:off x="180000" y="1617480"/>
            <a:ext cx="8639640" cy="3929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pl-PL" sz="1800" b="0" strike="noStrike" spc="-1">
              <a:latin typeface="Arial"/>
            </a:endParaRPr>
          </a:p>
          <a:p>
            <a:pPr>
              <a:lnSpc>
                <a:spcPct val="100000"/>
              </a:lnSpc>
            </a:pPr>
            <a:endParaRPr lang="pl-PL" sz="1800" b="0" strike="noStrike" spc="-1">
              <a:latin typeface="Arial"/>
            </a:endParaRPr>
          </a:p>
          <a:p>
            <a:pPr>
              <a:lnSpc>
                <a:spcPct val="100000"/>
              </a:lnSpc>
            </a:pPr>
            <a:endParaRPr lang="pl-PL" sz="1800" b="0" strike="noStrike" spc="-1">
              <a:latin typeface="Arial"/>
            </a:endParaRPr>
          </a:p>
        </p:txBody>
      </p:sp>
      <p:pic>
        <p:nvPicPr>
          <p:cNvPr id="2" name="Obraz 1"/>
          <p:cNvPicPr>
            <a:picLocks noChangeAspect="1"/>
          </p:cNvPicPr>
          <p:nvPr/>
        </p:nvPicPr>
        <p:blipFill>
          <a:blip r:embed="rId2"/>
          <a:stretch>
            <a:fillRect/>
          </a:stretch>
        </p:blipFill>
        <p:spPr>
          <a:xfrm>
            <a:off x="6770161" y="1643580"/>
            <a:ext cx="2049480" cy="725858"/>
          </a:xfrm>
          <a:prstGeom prst="rect">
            <a:avLst/>
          </a:prstGeom>
        </p:spPr>
      </p:pic>
      <p:sp>
        <p:nvSpPr>
          <p:cNvPr id="3" name="Prostokąt 2"/>
          <p:cNvSpPr/>
          <p:nvPr/>
        </p:nvSpPr>
        <p:spPr>
          <a:xfrm>
            <a:off x="199440" y="2610683"/>
            <a:ext cx="8620200" cy="3693319"/>
          </a:xfrm>
          <a:prstGeom prst="rect">
            <a:avLst/>
          </a:prstGeom>
        </p:spPr>
        <p:txBody>
          <a:bodyPr wrap="square">
            <a:spAutoFit/>
          </a:bodyPr>
          <a:lstStyle/>
          <a:p>
            <a:r>
              <a:rPr lang="pl-PL" dirty="0" err="1"/>
              <a:t>Ninetailed</a:t>
            </a:r>
            <a:r>
              <a:rPr lang="pl-PL" dirty="0"/>
              <a:t> </a:t>
            </a:r>
            <a:r>
              <a:rPr lang="pl-PL" dirty="0" err="1"/>
              <a:t>is</a:t>
            </a:r>
            <a:r>
              <a:rPr lang="pl-PL" dirty="0"/>
              <a:t> the </a:t>
            </a:r>
            <a:r>
              <a:rPr lang="pl-PL" dirty="0" err="1"/>
              <a:t>first</a:t>
            </a:r>
            <a:r>
              <a:rPr lang="pl-PL" dirty="0"/>
              <a:t> </a:t>
            </a:r>
            <a:r>
              <a:rPr lang="pl-PL" dirty="0" err="1"/>
              <a:t>personalization</a:t>
            </a:r>
            <a:r>
              <a:rPr lang="pl-PL" dirty="0"/>
              <a:t> platform for the modern web.</a:t>
            </a:r>
          </a:p>
          <a:p>
            <a:endParaRPr lang="pl-PL" dirty="0"/>
          </a:p>
          <a:p>
            <a:pPr algn="just"/>
            <a:r>
              <a:rPr lang="pl-PL" dirty="0" err="1"/>
              <a:t>Enhance</a:t>
            </a:r>
            <a:r>
              <a:rPr lang="pl-PL" dirty="0"/>
              <a:t> </a:t>
            </a:r>
            <a:r>
              <a:rPr lang="pl-PL" dirty="0" err="1"/>
              <a:t>your</a:t>
            </a:r>
            <a:r>
              <a:rPr lang="pl-PL" dirty="0"/>
              <a:t> </a:t>
            </a:r>
            <a:r>
              <a:rPr lang="pl-PL" dirty="0" err="1"/>
              <a:t>visitors</a:t>
            </a:r>
            <a:r>
              <a:rPr lang="pl-PL" dirty="0"/>
              <a:t> </a:t>
            </a:r>
            <a:r>
              <a:rPr lang="pl-PL" dirty="0" err="1"/>
              <a:t>experience</a:t>
            </a:r>
            <a:r>
              <a:rPr lang="pl-PL" dirty="0"/>
              <a:t> and </a:t>
            </a:r>
            <a:r>
              <a:rPr lang="pl-PL" dirty="0" err="1"/>
              <a:t>grow</a:t>
            </a:r>
            <a:r>
              <a:rPr lang="pl-PL" dirty="0"/>
              <a:t> </a:t>
            </a:r>
            <a:r>
              <a:rPr lang="pl-PL" dirty="0" err="1"/>
              <a:t>your</a:t>
            </a:r>
            <a:r>
              <a:rPr lang="pl-PL" dirty="0"/>
              <a:t> </a:t>
            </a:r>
            <a:r>
              <a:rPr lang="pl-PL" dirty="0" err="1"/>
              <a:t>customers</a:t>
            </a:r>
            <a:r>
              <a:rPr lang="pl-PL" dirty="0"/>
              <a:t> with </a:t>
            </a:r>
            <a:r>
              <a:rPr lang="pl-PL" dirty="0" err="1"/>
              <a:t>personalization</a:t>
            </a:r>
            <a:r>
              <a:rPr lang="pl-PL" dirty="0"/>
              <a:t> for </a:t>
            </a:r>
            <a:r>
              <a:rPr lang="pl-PL" dirty="0" err="1"/>
              <a:t>headless</a:t>
            </a:r>
            <a:r>
              <a:rPr lang="pl-PL" dirty="0"/>
              <a:t> CMS and modern </a:t>
            </a:r>
            <a:r>
              <a:rPr lang="pl-PL" dirty="0" err="1"/>
              <a:t>Jamstack</a:t>
            </a:r>
            <a:r>
              <a:rPr lang="pl-PL" dirty="0"/>
              <a:t> </a:t>
            </a:r>
            <a:r>
              <a:rPr lang="pl-PL" dirty="0" err="1"/>
              <a:t>frameworks</a:t>
            </a:r>
            <a:r>
              <a:rPr lang="pl-PL" dirty="0"/>
              <a:t> </a:t>
            </a:r>
            <a:r>
              <a:rPr lang="pl-PL" dirty="0" err="1"/>
              <a:t>without</a:t>
            </a:r>
            <a:r>
              <a:rPr lang="pl-PL" dirty="0"/>
              <a:t> performance trade-</a:t>
            </a:r>
            <a:r>
              <a:rPr lang="pl-PL" dirty="0" err="1"/>
              <a:t>offs</a:t>
            </a:r>
            <a:r>
              <a:rPr lang="pl-PL" dirty="0"/>
              <a:t>.</a:t>
            </a:r>
          </a:p>
          <a:p>
            <a:pPr algn="just"/>
            <a:r>
              <a:rPr lang="pl-PL" dirty="0" err="1"/>
              <a:t>Convert</a:t>
            </a:r>
            <a:r>
              <a:rPr lang="pl-PL" dirty="0"/>
              <a:t> </a:t>
            </a:r>
            <a:r>
              <a:rPr lang="pl-PL" dirty="0" err="1"/>
              <a:t>your</a:t>
            </a:r>
            <a:r>
              <a:rPr lang="pl-PL" dirty="0"/>
              <a:t> </a:t>
            </a:r>
            <a:r>
              <a:rPr lang="pl-PL" dirty="0" err="1"/>
              <a:t>traffic</a:t>
            </a:r>
            <a:r>
              <a:rPr lang="pl-PL" dirty="0"/>
              <a:t> </a:t>
            </a:r>
            <a:r>
              <a:rPr lang="pl-PL" dirty="0" err="1"/>
              <a:t>more</a:t>
            </a:r>
            <a:r>
              <a:rPr lang="pl-PL" dirty="0"/>
              <a:t> </a:t>
            </a:r>
            <a:r>
              <a:rPr lang="pl-PL" dirty="0" err="1"/>
              <a:t>efficiently</a:t>
            </a:r>
            <a:endParaRPr lang="pl-PL" dirty="0"/>
          </a:p>
          <a:p>
            <a:pPr algn="just"/>
            <a:r>
              <a:rPr lang="pl-PL" dirty="0" err="1"/>
              <a:t>Empower</a:t>
            </a:r>
            <a:r>
              <a:rPr lang="pl-PL" dirty="0"/>
              <a:t> </a:t>
            </a:r>
            <a:r>
              <a:rPr lang="pl-PL" dirty="0" err="1"/>
              <a:t>your</a:t>
            </a:r>
            <a:r>
              <a:rPr lang="pl-PL" dirty="0"/>
              <a:t> </a:t>
            </a:r>
            <a:r>
              <a:rPr lang="pl-PL" dirty="0" err="1"/>
              <a:t>website</a:t>
            </a:r>
            <a:r>
              <a:rPr lang="pl-PL" dirty="0"/>
              <a:t> with </a:t>
            </a:r>
            <a:r>
              <a:rPr lang="pl-PL" dirty="0" err="1"/>
              <a:t>personalization</a:t>
            </a:r>
            <a:r>
              <a:rPr lang="pl-PL" dirty="0"/>
              <a:t> </a:t>
            </a:r>
            <a:r>
              <a:rPr lang="pl-PL" dirty="0" err="1"/>
              <a:t>experiences</a:t>
            </a:r>
            <a:r>
              <a:rPr lang="pl-PL" dirty="0"/>
              <a:t> and </a:t>
            </a:r>
            <a:r>
              <a:rPr lang="pl-PL" dirty="0" err="1"/>
              <a:t>build</a:t>
            </a:r>
            <a:r>
              <a:rPr lang="pl-PL" dirty="0"/>
              <a:t> </a:t>
            </a:r>
            <a:r>
              <a:rPr lang="pl-PL" dirty="0" err="1"/>
              <a:t>better</a:t>
            </a:r>
            <a:r>
              <a:rPr lang="pl-PL" dirty="0"/>
              <a:t> data-</a:t>
            </a:r>
            <a:r>
              <a:rPr lang="pl-PL" dirty="0" err="1"/>
              <a:t>driven</a:t>
            </a:r>
            <a:r>
              <a:rPr lang="pl-PL" dirty="0"/>
              <a:t> </a:t>
            </a:r>
            <a:r>
              <a:rPr lang="pl-PL" dirty="0" err="1"/>
              <a:t>experiences</a:t>
            </a:r>
            <a:r>
              <a:rPr lang="pl-PL" dirty="0"/>
              <a:t> to </a:t>
            </a:r>
            <a:r>
              <a:rPr lang="pl-PL" dirty="0" err="1"/>
              <a:t>improve</a:t>
            </a:r>
            <a:r>
              <a:rPr lang="pl-PL" dirty="0"/>
              <a:t> </a:t>
            </a:r>
            <a:r>
              <a:rPr lang="pl-PL" dirty="0" err="1"/>
              <a:t>your</a:t>
            </a:r>
            <a:r>
              <a:rPr lang="pl-PL" dirty="0"/>
              <a:t> </a:t>
            </a:r>
            <a:r>
              <a:rPr lang="pl-PL" dirty="0" err="1"/>
              <a:t>lead</a:t>
            </a:r>
            <a:r>
              <a:rPr lang="pl-PL" dirty="0"/>
              <a:t> </a:t>
            </a:r>
            <a:r>
              <a:rPr lang="pl-PL" dirty="0" err="1"/>
              <a:t>generation</a:t>
            </a:r>
            <a:r>
              <a:rPr lang="pl-PL" dirty="0"/>
              <a:t>, </a:t>
            </a:r>
            <a:r>
              <a:rPr lang="pl-PL" dirty="0" err="1"/>
              <a:t>prospect</a:t>
            </a:r>
            <a:r>
              <a:rPr lang="pl-PL" dirty="0"/>
              <a:t> </a:t>
            </a:r>
            <a:r>
              <a:rPr lang="pl-PL" dirty="0" err="1"/>
              <a:t>quality</a:t>
            </a:r>
            <a:r>
              <a:rPr lang="pl-PL" dirty="0"/>
              <a:t> and </a:t>
            </a:r>
            <a:r>
              <a:rPr lang="pl-PL" dirty="0" err="1"/>
              <a:t>sales</a:t>
            </a:r>
            <a:r>
              <a:rPr lang="pl-PL" dirty="0"/>
              <a:t>.</a:t>
            </a:r>
          </a:p>
          <a:p>
            <a:r>
              <a:rPr lang="pl-PL" dirty="0" err="1" smtClean="0"/>
              <a:t>Explore</a:t>
            </a:r>
            <a:r>
              <a:rPr lang="pl-PL" dirty="0" smtClean="0"/>
              <a:t> </a:t>
            </a:r>
            <a:r>
              <a:rPr lang="pl-PL" dirty="0" err="1"/>
              <a:t>Personalization</a:t>
            </a:r>
            <a:r>
              <a:rPr lang="pl-PL" dirty="0"/>
              <a:t> for </a:t>
            </a:r>
            <a:r>
              <a:rPr lang="pl-PL" dirty="0" err="1" smtClean="0"/>
              <a:t>Marketers</a:t>
            </a:r>
            <a:endParaRPr lang="pl-PL" dirty="0" smtClean="0"/>
          </a:p>
          <a:p>
            <a:r>
              <a:rPr lang="en-GB" dirty="0"/>
              <a:t>Headless personalization platform</a:t>
            </a:r>
          </a:p>
          <a:p>
            <a:r>
              <a:rPr lang="en-GB" dirty="0" smtClean="0"/>
              <a:t>Personalization </a:t>
            </a:r>
            <a:r>
              <a:rPr lang="en-GB" dirty="0"/>
              <a:t>for </a:t>
            </a:r>
            <a:r>
              <a:rPr lang="en-GB" dirty="0" err="1"/>
              <a:t>Contentful</a:t>
            </a:r>
            <a:endParaRPr lang="en-GB" dirty="0"/>
          </a:p>
          <a:p>
            <a:r>
              <a:rPr lang="en-GB" dirty="0" smtClean="0"/>
              <a:t>Easy </a:t>
            </a:r>
            <a:r>
              <a:rPr lang="en-GB" dirty="0"/>
              <a:t>and fast content </a:t>
            </a:r>
            <a:r>
              <a:rPr lang="en-GB" dirty="0" smtClean="0"/>
              <a:t>curation</a:t>
            </a:r>
            <a:endParaRPr lang="en-GB" dirty="0"/>
          </a:p>
          <a:p>
            <a:r>
              <a:rPr lang="en-GB" dirty="0"/>
              <a:t>Explore Personalization for Content Creators</a:t>
            </a:r>
          </a:p>
          <a:p>
            <a:endParaRPr lang="pl-PL" dirty="0"/>
          </a:p>
        </p:txBody>
      </p:sp>
    </p:spTree>
    <p:extLst>
      <p:ext uri="{BB962C8B-B14F-4D97-AF65-F5344CB8AC3E}">
        <p14:creationId xmlns:p14="http://schemas.microsoft.com/office/powerpoint/2010/main" val="37292060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CustomShape 402"/>
          <p:cNvSpPr/>
          <p:nvPr/>
        </p:nvSpPr>
        <p:spPr>
          <a:xfrm>
            <a:off x="199440" y="250200"/>
            <a:ext cx="657072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2800" b="1" strike="noStrike" spc="-1">
                <a:solidFill>
                  <a:srgbClr val="676767"/>
                </a:solidFill>
                <a:latin typeface="Trebuchet MS"/>
                <a:ea typeface="Trebuchet MS"/>
              </a:rPr>
              <a:t>CE CONNECTOR RESULTS: </a:t>
            </a:r>
            <a:endParaRPr lang="pl-PL" sz="2800" b="0" strike="noStrike" spc="-1">
              <a:latin typeface="Arial"/>
            </a:endParaRPr>
          </a:p>
        </p:txBody>
      </p:sp>
      <p:sp>
        <p:nvSpPr>
          <p:cNvPr id="746" name="Rectangle 745"/>
          <p:cNvSpPr/>
          <p:nvPr/>
        </p:nvSpPr>
        <p:spPr>
          <a:xfrm>
            <a:off x="180000" y="1643580"/>
            <a:ext cx="467964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pl-PL" sz="2800" b="1" spc="-1" dirty="0" smtClean="0">
                <a:latin typeface="Arial"/>
              </a:rPr>
              <a:t>TILO TECH</a:t>
            </a:r>
            <a:r>
              <a:rPr lang="pl-PL" sz="2800" b="1" strike="noStrike" spc="-1" dirty="0" smtClean="0">
                <a:latin typeface="Arial"/>
              </a:rPr>
              <a:t>: </a:t>
            </a:r>
          </a:p>
          <a:p>
            <a:pPr>
              <a:lnSpc>
                <a:spcPct val="100000"/>
              </a:lnSpc>
            </a:pPr>
            <a:r>
              <a:rPr lang="pl-PL" b="1" spc="-1" dirty="0" smtClean="0">
                <a:latin typeface="Arial"/>
              </a:rPr>
              <a:t>TOTAL INVESTMENT:</a:t>
            </a:r>
            <a:r>
              <a:rPr lang="pl-PL" b="1" spc="-1" dirty="0">
                <a:latin typeface="Arial"/>
              </a:rPr>
              <a:t> </a:t>
            </a:r>
            <a:r>
              <a:rPr lang="pl-PL" b="1" spc="-1" dirty="0" smtClean="0">
                <a:latin typeface="Arial"/>
              </a:rPr>
              <a:t>620</a:t>
            </a:r>
            <a:r>
              <a:rPr lang="pl-PL" sz="1800" b="1" strike="noStrike" spc="-1" dirty="0" smtClean="0">
                <a:latin typeface="Arial"/>
              </a:rPr>
              <a:t>,000 EUR</a:t>
            </a:r>
            <a:endParaRPr lang="pl-PL" sz="1800" b="0" strike="noStrike" spc="-1" dirty="0">
              <a:latin typeface="Arial"/>
            </a:endParaRPr>
          </a:p>
        </p:txBody>
      </p:sp>
      <p:sp>
        <p:nvSpPr>
          <p:cNvPr id="747" name="Rectangle 746"/>
          <p:cNvSpPr/>
          <p:nvPr/>
        </p:nvSpPr>
        <p:spPr>
          <a:xfrm>
            <a:off x="180000" y="1617480"/>
            <a:ext cx="8639640" cy="3929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pl-PL" sz="1800" b="0" strike="noStrike" spc="-1">
              <a:latin typeface="Arial"/>
            </a:endParaRPr>
          </a:p>
          <a:p>
            <a:pPr>
              <a:lnSpc>
                <a:spcPct val="100000"/>
              </a:lnSpc>
            </a:pPr>
            <a:endParaRPr lang="pl-PL" sz="1800" b="0" strike="noStrike" spc="-1">
              <a:latin typeface="Arial"/>
            </a:endParaRPr>
          </a:p>
          <a:p>
            <a:pPr>
              <a:lnSpc>
                <a:spcPct val="100000"/>
              </a:lnSpc>
            </a:pPr>
            <a:endParaRPr lang="pl-PL" sz="1800" b="0" strike="noStrike" spc="-1">
              <a:latin typeface="Arial"/>
            </a:endParaRPr>
          </a:p>
        </p:txBody>
      </p:sp>
      <p:pic>
        <p:nvPicPr>
          <p:cNvPr id="2" name="Obraz 1"/>
          <p:cNvPicPr>
            <a:picLocks noChangeAspect="1"/>
          </p:cNvPicPr>
          <p:nvPr/>
        </p:nvPicPr>
        <p:blipFill>
          <a:blip r:embed="rId2"/>
          <a:stretch>
            <a:fillRect/>
          </a:stretch>
        </p:blipFill>
        <p:spPr>
          <a:xfrm>
            <a:off x="7127853" y="1643580"/>
            <a:ext cx="1691787" cy="746825"/>
          </a:xfrm>
          <a:prstGeom prst="rect">
            <a:avLst/>
          </a:prstGeom>
        </p:spPr>
      </p:pic>
      <p:sp>
        <p:nvSpPr>
          <p:cNvPr id="3" name="Prostokąt 2"/>
          <p:cNvSpPr/>
          <p:nvPr/>
        </p:nvSpPr>
        <p:spPr>
          <a:xfrm>
            <a:off x="199441" y="2416505"/>
            <a:ext cx="8620199" cy="4801314"/>
          </a:xfrm>
          <a:prstGeom prst="rect">
            <a:avLst/>
          </a:prstGeom>
        </p:spPr>
        <p:txBody>
          <a:bodyPr wrap="square">
            <a:spAutoFit/>
          </a:bodyPr>
          <a:lstStyle/>
          <a:p>
            <a:r>
              <a:rPr lang="en-GB" dirty="0"/>
              <a:t>Connect unstructured data, in real-time and at scale</a:t>
            </a:r>
          </a:p>
          <a:p>
            <a:pPr algn="just"/>
            <a:r>
              <a:rPr lang="en-GB" dirty="0"/>
              <a:t>The easiest, fastest way to match and </a:t>
            </a:r>
            <a:r>
              <a:rPr lang="en-GB" dirty="0" err="1"/>
              <a:t>deduplicate</a:t>
            </a:r>
            <a:r>
              <a:rPr lang="en-GB" dirty="0"/>
              <a:t> unstructured data: </a:t>
            </a:r>
            <a:r>
              <a:rPr lang="en-GB" dirty="0" smtClean="0"/>
              <a:t>Empower</a:t>
            </a:r>
            <a:r>
              <a:rPr lang="pl-PL" dirty="0" smtClean="0"/>
              <a:t> </a:t>
            </a:r>
            <a:r>
              <a:rPr lang="en-GB" dirty="0" smtClean="0"/>
              <a:t>your </a:t>
            </a:r>
            <a:r>
              <a:rPr lang="en-GB" dirty="0"/>
              <a:t>team to work on the full data picture. Data ingestion and search in </a:t>
            </a:r>
            <a:r>
              <a:rPr lang="en-GB" dirty="0" smtClean="0"/>
              <a:t>real-time</a:t>
            </a:r>
            <a:r>
              <a:rPr lang="pl-PL" dirty="0" smtClean="0"/>
              <a:t> </a:t>
            </a:r>
            <a:r>
              <a:rPr lang="en-GB" dirty="0" smtClean="0"/>
              <a:t>with </a:t>
            </a:r>
            <a:r>
              <a:rPr lang="en-GB" dirty="0"/>
              <a:t>unlimited scaling. </a:t>
            </a:r>
            <a:endParaRPr lang="pl-PL" dirty="0" smtClean="0"/>
          </a:p>
          <a:p>
            <a:r>
              <a:rPr lang="en-GB" b="1" dirty="0"/>
              <a:t>Transform your data with </a:t>
            </a:r>
            <a:r>
              <a:rPr lang="en-GB" b="1" dirty="0" err="1" smtClean="0"/>
              <a:t>TiloRes</a:t>
            </a:r>
            <a:r>
              <a:rPr lang="pl-PL" b="1" dirty="0" smtClean="0"/>
              <a:t>:</a:t>
            </a:r>
            <a:endParaRPr lang="en-GB" b="1" dirty="0"/>
          </a:p>
          <a:p>
            <a:r>
              <a:rPr lang="en-GB" dirty="0" err="1"/>
              <a:t>TiloRes</a:t>
            </a:r>
            <a:r>
              <a:rPr lang="en-GB" dirty="0"/>
              <a:t> is the next-generation entity-resolution technology that enterprise </a:t>
            </a:r>
            <a:r>
              <a:rPr lang="en-GB" dirty="0" smtClean="0"/>
              <a:t>Data</a:t>
            </a:r>
            <a:r>
              <a:rPr lang="pl-PL" dirty="0"/>
              <a:t> </a:t>
            </a:r>
            <a:r>
              <a:rPr lang="en-GB" dirty="0" smtClean="0"/>
              <a:t>Engineers </a:t>
            </a:r>
            <a:r>
              <a:rPr lang="en-GB" dirty="0"/>
              <a:t>and Data Scientists have been waiting for. </a:t>
            </a:r>
          </a:p>
          <a:p>
            <a:pPr marL="285750" indent="-285750">
              <a:buFont typeface="Wingdings" panose="05000000000000000000" pitchFamily="2" charset="2"/>
              <a:buChar char="v"/>
            </a:pPr>
            <a:r>
              <a:rPr lang="pl-PL" dirty="0"/>
              <a:t>Super fast </a:t>
            </a:r>
            <a:r>
              <a:rPr lang="pl-PL" dirty="0" err="1" smtClean="0"/>
              <a:t>searches</a:t>
            </a:r>
            <a:r>
              <a:rPr lang="pl-PL" dirty="0" smtClean="0"/>
              <a:t>, </a:t>
            </a:r>
          </a:p>
          <a:p>
            <a:pPr marL="285750" indent="-285750">
              <a:buFont typeface="Wingdings" panose="05000000000000000000" pitchFamily="2" charset="2"/>
              <a:buChar char="v"/>
            </a:pPr>
            <a:r>
              <a:rPr lang="pl-PL" dirty="0" err="1" smtClean="0"/>
              <a:t>Unlimited</a:t>
            </a:r>
            <a:r>
              <a:rPr lang="pl-PL" dirty="0" smtClean="0"/>
              <a:t> </a:t>
            </a:r>
            <a:r>
              <a:rPr lang="pl-PL" dirty="0" err="1" smtClean="0"/>
              <a:t>scaling</a:t>
            </a:r>
            <a:r>
              <a:rPr lang="pl-PL" dirty="0" smtClean="0"/>
              <a:t>, </a:t>
            </a:r>
          </a:p>
          <a:p>
            <a:pPr marL="285750" indent="-285750">
              <a:buFont typeface="Wingdings" panose="05000000000000000000" pitchFamily="2" charset="2"/>
              <a:buChar char="v"/>
            </a:pPr>
            <a:r>
              <a:rPr lang="pl-PL" dirty="0" smtClean="0"/>
              <a:t>Real-</a:t>
            </a:r>
            <a:r>
              <a:rPr lang="pl-PL" dirty="0" err="1" smtClean="0"/>
              <a:t>time</a:t>
            </a:r>
            <a:r>
              <a:rPr lang="pl-PL" dirty="0" smtClean="0"/>
              <a:t> </a:t>
            </a:r>
            <a:r>
              <a:rPr lang="pl-PL" dirty="0" err="1" smtClean="0"/>
              <a:t>deduplication</a:t>
            </a:r>
            <a:r>
              <a:rPr lang="pl-PL" dirty="0" smtClean="0"/>
              <a:t>, </a:t>
            </a:r>
          </a:p>
          <a:p>
            <a:pPr marL="285750" indent="-285750">
              <a:buFont typeface="Wingdings" panose="05000000000000000000" pitchFamily="2" charset="2"/>
              <a:buChar char="v"/>
            </a:pPr>
            <a:r>
              <a:rPr lang="pl-PL" dirty="0" err="1" smtClean="0"/>
              <a:t>Flexible</a:t>
            </a:r>
            <a:r>
              <a:rPr lang="pl-PL" dirty="0" smtClean="0"/>
              <a:t> </a:t>
            </a:r>
            <a:r>
              <a:rPr lang="pl-PL" dirty="0" err="1"/>
              <a:t>matching</a:t>
            </a:r>
            <a:r>
              <a:rPr lang="pl-PL" dirty="0"/>
              <a:t> </a:t>
            </a:r>
            <a:r>
              <a:rPr lang="pl-PL" dirty="0" err="1" smtClean="0"/>
              <a:t>rules</a:t>
            </a:r>
            <a:r>
              <a:rPr lang="pl-PL" dirty="0" smtClean="0"/>
              <a:t>, </a:t>
            </a:r>
          </a:p>
          <a:p>
            <a:pPr marL="285750" indent="-285750">
              <a:buFont typeface="Wingdings" panose="05000000000000000000" pitchFamily="2" charset="2"/>
              <a:buChar char="v"/>
            </a:pPr>
            <a:r>
              <a:rPr lang="pl-PL" dirty="0" err="1" smtClean="0"/>
              <a:t>Easy</a:t>
            </a:r>
            <a:r>
              <a:rPr lang="pl-PL" dirty="0" smtClean="0"/>
              <a:t> </a:t>
            </a:r>
            <a:r>
              <a:rPr lang="pl-PL" dirty="0" err="1" smtClean="0"/>
              <a:t>integration</a:t>
            </a:r>
            <a:r>
              <a:rPr lang="pl-PL" dirty="0" smtClean="0"/>
              <a:t>, </a:t>
            </a:r>
          </a:p>
          <a:p>
            <a:pPr marL="285750" indent="-285750">
              <a:buFont typeface="Wingdings" panose="05000000000000000000" pitchFamily="2" charset="2"/>
              <a:buChar char="v"/>
            </a:pPr>
            <a:r>
              <a:rPr lang="pl-PL" dirty="0" smtClean="0"/>
              <a:t>Data </a:t>
            </a:r>
            <a:r>
              <a:rPr lang="pl-PL" dirty="0" err="1"/>
              <a:t>protection</a:t>
            </a:r>
            <a:r>
              <a:rPr lang="pl-PL" dirty="0"/>
              <a:t> </a:t>
            </a:r>
            <a:r>
              <a:rPr lang="pl-PL" dirty="0" err="1" smtClean="0"/>
              <a:t>compliant</a:t>
            </a:r>
            <a:r>
              <a:rPr lang="pl-PL" dirty="0" smtClean="0"/>
              <a:t>.</a:t>
            </a:r>
            <a:endParaRPr lang="pl-PL" dirty="0"/>
          </a:p>
          <a:p>
            <a:endParaRPr lang="pl-PL" b="1" dirty="0"/>
          </a:p>
          <a:p>
            <a:endParaRPr lang="pl-PL" b="1" dirty="0"/>
          </a:p>
          <a:p>
            <a:endParaRPr lang="pl-PL" b="1" dirty="0"/>
          </a:p>
          <a:p>
            <a:endParaRPr lang="pl-PL" dirty="0"/>
          </a:p>
        </p:txBody>
      </p:sp>
    </p:spTree>
    <p:extLst>
      <p:ext uri="{BB962C8B-B14F-4D97-AF65-F5344CB8AC3E}">
        <p14:creationId xmlns:p14="http://schemas.microsoft.com/office/powerpoint/2010/main" val="225887949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CustomShape 396"/>
          <p:cNvSpPr/>
          <p:nvPr/>
        </p:nvSpPr>
        <p:spPr>
          <a:xfrm>
            <a:off x="199440" y="250200"/>
            <a:ext cx="657072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2800" b="1" strike="noStrike" spc="-1">
                <a:solidFill>
                  <a:srgbClr val="676767"/>
                </a:solidFill>
                <a:latin typeface="Trebuchet MS"/>
                <a:ea typeface="Trebuchet MS"/>
              </a:rPr>
              <a:t>CE CONNECTOR RESULTS: </a:t>
            </a:r>
            <a:endParaRPr lang="pl-PL" sz="2800" b="0" strike="noStrike" spc="-1">
              <a:latin typeface="Arial"/>
            </a:endParaRPr>
          </a:p>
        </p:txBody>
      </p:sp>
      <p:sp>
        <p:nvSpPr>
          <p:cNvPr id="754" name="Rectangle 753"/>
          <p:cNvSpPr/>
          <p:nvPr/>
        </p:nvSpPr>
        <p:spPr>
          <a:xfrm>
            <a:off x="2668127" y="1315756"/>
            <a:ext cx="467964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pl-PL" sz="1800" b="1" strike="noStrike" spc="-1" dirty="0">
                <a:latin typeface="Arial"/>
              </a:rPr>
              <a:t>1000 PERSONS WERE </a:t>
            </a:r>
            <a:r>
              <a:rPr lang="pl-PL" sz="1800" b="1" strike="noStrike" spc="-1" dirty="0" smtClean="0">
                <a:latin typeface="Arial"/>
              </a:rPr>
              <a:t>TRAINED:</a:t>
            </a:r>
            <a:endParaRPr lang="pl-PL" sz="1800" b="0" strike="noStrike" spc="-1" dirty="0">
              <a:latin typeface="Arial"/>
            </a:endParaRPr>
          </a:p>
          <a:p>
            <a:pPr>
              <a:lnSpc>
                <a:spcPct val="100000"/>
              </a:lnSpc>
            </a:pPr>
            <a:endParaRPr lang="pl-PL" sz="1800" b="0" strike="noStrike" spc="-1" dirty="0">
              <a:latin typeface="Arial"/>
            </a:endParaRPr>
          </a:p>
          <a:p>
            <a:pPr>
              <a:lnSpc>
                <a:spcPct val="100000"/>
              </a:lnSpc>
            </a:pPr>
            <a:endParaRPr lang="pl-PL" sz="1800" b="0" strike="noStrike" spc="-1" dirty="0">
              <a:latin typeface="Arial"/>
            </a:endParaRPr>
          </a:p>
          <a:p>
            <a:pPr>
              <a:lnSpc>
                <a:spcPct val="100000"/>
              </a:lnSpc>
            </a:pPr>
            <a:endParaRPr lang="pl-PL" sz="1800" b="0" strike="noStrike" spc="-1" dirty="0">
              <a:latin typeface="Arial"/>
            </a:endParaRPr>
          </a:p>
        </p:txBody>
      </p:sp>
      <p:sp>
        <p:nvSpPr>
          <p:cNvPr id="755" name="Rectangle 754"/>
          <p:cNvSpPr/>
          <p:nvPr/>
        </p:nvSpPr>
        <p:spPr>
          <a:xfrm>
            <a:off x="214560" y="3960000"/>
            <a:ext cx="8790840" cy="1882080"/>
          </a:xfrm>
          <a:prstGeom prst="rect">
            <a:avLst/>
          </a:prstGeom>
          <a:noFill/>
          <a:ln w="0">
            <a:noFill/>
          </a:ln>
        </p:spPr>
        <p:style>
          <a:lnRef idx="0">
            <a:scrgbClr r="0" g="0" b="0"/>
          </a:lnRef>
          <a:fillRef idx="0">
            <a:scrgbClr r="0" g="0" b="0"/>
          </a:fillRef>
          <a:effectRef idx="0">
            <a:scrgbClr r="0" g="0" b="0"/>
          </a:effectRef>
          <a:fontRef idx="minor"/>
        </p:style>
      </p:sp>
      <p:pic>
        <p:nvPicPr>
          <p:cNvPr id="2" name="Obraz 1"/>
          <p:cNvPicPr>
            <a:picLocks noChangeAspect="1"/>
          </p:cNvPicPr>
          <p:nvPr/>
        </p:nvPicPr>
        <p:blipFill>
          <a:blip r:embed="rId2"/>
          <a:stretch>
            <a:fillRect/>
          </a:stretch>
        </p:blipFill>
        <p:spPr>
          <a:xfrm>
            <a:off x="958943" y="1910150"/>
            <a:ext cx="7302074" cy="40996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 name="CustomShape 403"/>
          <p:cNvSpPr/>
          <p:nvPr/>
        </p:nvSpPr>
        <p:spPr>
          <a:xfrm>
            <a:off x="199440" y="250200"/>
            <a:ext cx="657072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2800" b="1" strike="noStrike" spc="-1">
                <a:solidFill>
                  <a:srgbClr val="676767"/>
                </a:solidFill>
                <a:latin typeface="Trebuchet MS"/>
                <a:ea typeface="Trebuchet MS"/>
              </a:rPr>
              <a:t>CE CONNECTOR RESULTS: </a:t>
            </a:r>
            <a:endParaRPr lang="pl-PL" sz="2800" b="0" strike="noStrike" spc="-1">
              <a:latin typeface="Arial"/>
            </a:endParaRPr>
          </a:p>
        </p:txBody>
      </p:sp>
      <p:sp>
        <p:nvSpPr>
          <p:cNvPr id="757" name="Rectangle 756"/>
          <p:cNvSpPr/>
          <p:nvPr/>
        </p:nvSpPr>
        <p:spPr>
          <a:xfrm>
            <a:off x="2880000" y="1260000"/>
            <a:ext cx="467964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pl-PL" sz="1800" b="1" strike="noStrike" spc="-1" dirty="0">
                <a:latin typeface="Arial"/>
              </a:rPr>
              <a:t>1000 PERSONS WERE </a:t>
            </a:r>
            <a:r>
              <a:rPr lang="pl-PL" sz="1800" b="1" strike="noStrike" spc="-1" dirty="0" smtClean="0">
                <a:latin typeface="Arial"/>
              </a:rPr>
              <a:t>TRAINED:</a:t>
            </a:r>
            <a:endParaRPr lang="pl-PL" sz="1800" b="0" strike="noStrike" spc="-1" dirty="0">
              <a:latin typeface="Arial"/>
            </a:endParaRPr>
          </a:p>
          <a:p>
            <a:pPr>
              <a:lnSpc>
                <a:spcPct val="100000"/>
              </a:lnSpc>
            </a:pPr>
            <a:endParaRPr lang="pl-PL" sz="1800" b="0" strike="noStrike" spc="-1" dirty="0">
              <a:latin typeface="Arial"/>
            </a:endParaRPr>
          </a:p>
          <a:p>
            <a:pPr>
              <a:lnSpc>
                <a:spcPct val="100000"/>
              </a:lnSpc>
            </a:pPr>
            <a:endParaRPr lang="pl-PL" sz="1800" b="0" strike="noStrike" spc="-1" dirty="0">
              <a:latin typeface="Arial"/>
            </a:endParaRPr>
          </a:p>
          <a:p>
            <a:pPr>
              <a:lnSpc>
                <a:spcPct val="100000"/>
              </a:lnSpc>
            </a:pPr>
            <a:endParaRPr lang="pl-PL" sz="1800" b="0" strike="noStrike" spc="-1" dirty="0">
              <a:latin typeface="Arial"/>
            </a:endParaRPr>
          </a:p>
          <a:p>
            <a:pPr>
              <a:lnSpc>
                <a:spcPct val="100000"/>
              </a:lnSpc>
            </a:pPr>
            <a:endParaRPr lang="pl-PL" sz="1800" b="0" strike="noStrike" spc="-1" dirty="0">
              <a:latin typeface="Arial"/>
            </a:endParaRPr>
          </a:p>
          <a:p>
            <a:pPr>
              <a:lnSpc>
                <a:spcPct val="100000"/>
              </a:lnSpc>
            </a:pPr>
            <a:endParaRPr lang="pl-PL" sz="1800" b="0" strike="noStrike" spc="-1" dirty="0">
              <a:latin typeface="Arial"/>
            </a:endParaRPr>
          </a:p>
        </p:txBody>
      </p:sp>
      <p:sp>
        <p:nvSpPr>
          <p:cNvPr id="758" name="Rectangle 757"/>
          <p:cNvSpPr/>
          <p:nvPr/>
        </p:nvSpPr>
        <p:spPr>
          <a:xfrm>
            <a:off x="214560" y="3960000"/>
            <a:ext cx="8790840" cy="1882080"/>
          </a:xfrm>
          <a:prstGeom prst="rect">
            <a:avLst/>
          </a:prstGeom>
          <a:noFill/>
          <a:ln w="0">
            <a:noFill/>
          </a:ln>
        </p:spPr>
        <p:style>
          <a:lnRef idx="0">
            <a:scrgbClr r="0" g="0" b="0"/>
          </a:lnRef>
          <a:fillRef idx="0">
            <a:scrgbClr r="0" g="0" b="0"/>
          </a:fillRef>
          <a:effectRef idx="0">
            <a:scrgbClr r="0" g="0" b="0"/>
          </a:effectRef>
          <a:fontRef idx="minor"/>
        </p:style>
      </p:sp>
      <p:sp>
        <p:nvSpPr>
          <p:cNvPr id="759" name="TextBox 758"/>
          <p:cNvSpPr txBox="1"/>
          <p:nvPr/>
        </p:nvSpPr>
        <p:spPr>
          <a:xfrm>
            <a:off x="674324" y="1806120"/>
            <a:ext cx="7733696" cy="2342134"/>
          </a:xfrm>
          <a:prstGeom prst="rect">
            <a:avLst/>
          </a:prstGeom>
          <a:noFill/>
          <a:ln w="0">
            <a:noFill/>
          </a:ln>
        </p:spPr>
        <p:txBody>
          <a:bodyPr lIns="90000" tIns="45000" rIns="90000" bIns="45000" anchor="t">
            <a:noAutofit/>
          </a:bodyPr>
          <a:lstStyle/>
          <a:p>
            <a:pPr algn="just">
              <a:lnSpc>
                <a:spcPct val="100000"/>
              </a:lnSpc>
            </a:pPr>
            <a:r>
              <a:rPr lang="pl-PL" b="1" spc="-1" dirty="0" smtClean="0"/>
              <a:t>2BEANGEL </a:t>
            </a:r>
            <a:r>
              <a:rPr lang="pl-PL" b="1" spc="-1" dirty="0"/>
              <a:t>– </a:t>
            </a:r>
            <a:r>
              <a:rPr lang="pl-PL" spc="-1" dirty="0" err="1"/>
              <a:t>trainings</a:t>
            </a:r>
            <a:r>
              <a:rPr lang="pl-PL" spc="-1" dirty="0"/>
              <a:t> for </a:t>
            </a:r>
            <a:r>
              <a:rPr lang="pl-PL" spc="-1" dirty="0" err="1"/>
              <a:t>future</a:t>
            </a:r>
            <a:r>
              <a:rPr lang="pl-PL" spc="-1" dirty="0"/>
              <a:t> Business </a:t>
            </a:r>
            <a:r>
              <a:rPr lang="pl-PL" spc="-1" dirty="0" err="1"/>
              <a:t>Angels</a:t>
            </a:r>
            <a:endParaRPr lang="pl-PL" spc="-1" dirty="0"/>
          </a:p>
          <a:p>
            <a:pPr algn="just">
              <a:lnSpc>
                <a:spcPct val="100000"/>
              </a:lnSpc>
            </a:pPr>
            <a:endParaRPr lang="pl-PL" spc="-1" dirty="0"/>
          </a:p>
          <a:p>
            <a:pPr algn="just">
              <a:lnSpc>
                <a:spcPct val="100000"/>
              </a:lnSpc>
            </a:pPr>
            <a:r>
              <a:rPr lang="pl-PL" b="1" spc="-1" dirty="0" smtClean="0"/>
              <a:t>BREAKFAST -</a:t>
            </a:r>
            <a:r>
              <a:rPr lang="pl-PL" spc="-1" dirty="0" smtClean="0">
                <a:ea typeface="Microsoft YaHei"/>
              </a:rPr>
              <a:t> </a:t>
            </a:r>
            <a:r>
              <a:rPr lang="pl-PL" spc="-1" dirty="0" err="1">
                <a:ea typeface="Microsoft YaHei"/>
              </a:rPr>
              <a:t>focus</a:t>
            </a:r>
            <a:r>
              <a:rPr lang="pl-PL" spc="-1" dirty="0">
                <a:ea typeface="Microsoft YaHei"/>
              </a:rPr>
              <a:t> on </a:t>
            </a:r>
            <a:r>
              <a:rPr lang="pl-PL" spc="-1" dirty="0" err="1">
                <a:ea typeface="Microsoft YaHei"/>
              </a:rPr>
              <a:t>key</a:t>
            </a:r>
            <a:r>
              <a:rPr lang="pl-PL" spc="-1" dirty="0">
                <a:ea typeface="Microsoft YaHei"/>
              </a:rPr>
              <a:t> </a:t>
            </a:r>
            <a:r>
              <a:rPr lang="pl-PL" spc="-1" dirty="0" err="1">
                <a:ea typeface="Microsoft YaHei"/>
              </a:rPr>
              <a:t>aspects</a:t>
            </a:r>
            <a:r>
              <a:rPr lang="pl-PL" spc="-1" dirty="0">
                <a:ea typeface="Microsoft YaHei"/>
              </a:rPr>
              <a:t> </a:t>
            </a:r>
            <a:r>
              <a:rPr lang="pl-PL" spc="-1" dirty="0" err="1">
                <a:ea typeface="Microsoft YaHei"/>
              </a:rPr>
              <a:t>such</a:t>
            </a:r>
            <a:r>
              <a:rPr lang="pl-PL" spc="-1" dirty="0">
                <a:ea typeface="Microsoft YaHei"/>
              </a:rPr>
              <a:t> as </a:t>
            </a:r>
            <a:r>
              <a:rPr lang="pl-PL" spc="-1" dirty="0" err="1">
                <a:ea typeface="Microsoft YaHei"/>
              </a:rPr>
              <a:t>Due</a:t>
            </a:r>
            <a:r>
              <a:rPr lang="pl-PL" spc="-1" dirty="0">
                <a:ea typeface="Microsoft YaHei"/>
              </a:rPr>
              <a:t> </a:t>
            </a:r>
            <a:r>
              <a:rPr lang="pl-PL" spc="-1" dirty="0" err="1">
                <a:ea typeface="Microsoft YaHei"/>
              </a:rPr>
              <a:t>Diligence</a:t>
            </a:r>
            <a:r>
              <a:rPr lang="pl-PL" spc="-1" dirty="0">
                <a:ea typeface="Microsoft YaHei"/>
              </a:rPr>
              <a:t>, </a:t>
            </a:r>
            <a:r>
              <a:rPr lang="pl-PL" spc="-1" dirty="0" err="1">
                <a:ea typeface="Microsoft YaHei"/>
              </a:rPr>
              <a:t>Early</a:t>
            </a:r>
            <a:r>
              <a:rPr lang="pl-PL" spc="-1" dirty="0">
                <a:ea typeface="Microsoft YaHei"/>
              </a:rPr>
              <a:t> </a:t>
            </a:r>
            <a:r>
              <a:rPr lang="pl-PL" spc="-1" dirty="0" err="1">
                <a:ea typeface="Microsoft YaHei"/>
              </a:rPr>
              <a:t>stage</a:t>
            </a:r>
            <a:r>
              <a:rPr lang="pl-PL" spc="-1" dirty="0">
                <a:ea typeface="Microsoft YaHei"/>
              </a:rPr>
              <a:t> investment, Deal </a:t>
            </a:r>
            <a:r>
              <a:rPr lang="pl-PL" spc="-1" dirty="0" err="1">
                <a:ea typeface="Microsoft YaHei"/>
              </a:rPr>
              <a:t>making</a:t>
            </a:r>
            <a:r>
              <a:rPr lang="pl-PL" spc="-1" dirty="0">
                <a:ea typeface="Microsoft YaHei"/>
              </a:rPr>
              <a:t>, </a:t>
            </a:r>
            <a:r>
              <a:rPr lang="pl-PL" spc="-1" dirty="0" err="1">
                <a:ea typeface="Microsoft YaHei"/>
              </a:rPr>
              <a:t>managing</a:t>
            </a:r>
            <a:r>
              <a:rPr lang="pl-PL" spc="-1" dirty="0">
                <a:ea typeface="Microsoft YaHei"/>
              </a:rPr>
              <a:t> </a:t>
            </a:r>
            <a:r>
              <a:rPr lang="pl-PL" spc="-1" dirty="0" err="1">
                <a:ea typeface="Microsoft YaHei"/>
              </a:rPr>
              <a:t>assets</a:t>
            </a:r>
            <a:r>
              <a:rPr lang="pl-PL" spc="-1" dirty="0">
                <a:ea typeface="Microsoft YaHei"/>
              </a:rPr>
              <a:t> and </a:t>
            </a:r>
            <a:r>
              <a:rPr lang="pl-PL" spc="-1" dirty="0" err="1">
                <a:ea typeface="Microsoft YaHei"/>
              </a:rPr>
              <a:t>Exit</a:t>
            </a:r>
            <a:r>
              <a:rPr lang="pl-PL" spc="-1" dirty="0">
                <a:ea typeface="Microsoft YaHei"/>
              </a:rPr>
              <a:t> </a:t>
            </a:r>
            <a:r>
              <a:rPr lang="pl-PL" spc="-1" dirty="0" err="1">
                <a:ea typeface="Microsoft YaHei"/>
              </a:rPr>
              <a:t>strategy</a:t>
            </a:r>
            <a:r>
              <a:rPr lang="pl-PL" spc="-1" dirty="0">
                <a:ea typeface="Microsoft YaHei"/>
              </a:rPr>
              <a:t>, </a:t>
            </a:r>
            <a:r>
              <a:rPr lang="pl-PL" spc="-1" dirty="0" err="1">
                <a:ea typeface="Microsoft YaHei"/>
              </a:rPr>
              <a:t>depending</a:t>
            </a:r>
            <a:r>
              <a:rPr lang="pl-PL" spc="-1" dirty="0">
                <a:ea typeface="Microsoft YaHei"/>
              </a:rPr>
              <a:t> on the </a:t>
            </a:r>
            <a:r>
              <a:rPr lang="pl-PL" spc="-1" dirty="0" err="1">
                <a:ea typeface="Microsoft YaHei"/>
              </a:rPr>
              <a:t>background</a:t>
            </a:r>
            <a:r>
              <a:rPr lang="pl-PL" spc="-1" dirty="0">
                <a:ea typeface="Microsoft YaHei"/>
              </a:rPr>
              <a:t> </a:t>
            </a:r>
            <a:r>
              <a:rPr lang="pl-PL" spc="-1" dirty="0" err="1">
                <a:ea typeface="Microsoft YaHei"/>
              </a:rPr>
              <a:t>knowledge</a:t>
            </a:r>
            <a:r>
              <a:rPr lang="pl-PL" spc="-1" dirty="0">
                <a:ea typeface="Microsoft YaHei"/>
              </a:rPr>
              <a:t> of the </a:t>
            </a:r>
            <a:r>
              <a:rPr lang="pl-PL" spc="-1" dirty="0" err="1">
                <a:ea typeface="Microsoft YaHei"/>
              </a:rPr>
              <a:t>participating</a:t>
            </a:r>
            <a:r>
              <a:rPr lang="pl-PL" spc="-1" dirty="0">
                <a:ea typeface="Microsoft YaHei"/>
              </a:rPr>
              <a:t> Business </a:t>
            </a:r>
            <a:r>
              <a:rPr lang="pl-PL" spc="-1" dirty="0" err="1">
                <a:ea typeface="Microsoft YaHei"/>
              </a:rPr>
              <a:t>Angels</a:t>
            </a:r>
            <a:r>
              <a:rPr lang="pl-PL" spc="-1" dirty="0">
                <a:ea typeface="Microsoft YaHei"/>
              </a:rPr>
              <a:t>. </a:t>
            </a:r>
            <a:endParaRPr lang="pl-PL" spc="-1" dirty="0" smtClean="0">
              <a:ea typeface="Microsoft YaHei"/>
            </a:endParaRPr>
          </a:p>
          <a:p>
            <a:pPr algn="just">
              <a:lnSpc>
                <a:spcPct val="100000"/>
              </a:lnSpc>
            </a:pPr>
            <a:endParaRPr lang="pl-PL" spc="-1" dirty="0"/>
          </a:p>
          <a:p>
            <a:pPr algn="just">
              <a:lnSpc>
                <a:spcPct val="100000"/>
              </a:lnSpc>
            </a:pPr>
            <a:r>
              <a:rPr lang="pl-PL" b="1" spc="-1" dirty="0" smtClean="0">
                <a:ea typeface="Microsoft YaHei"/>
              </a:rPr>
              <a:t>LUNCHES - </a:t>
            </a:r>
            <a:r>
              <a:rPr lang="pl-PL" spc="-1" dirty="0" err="1" smtClean="0">
                <a:ea typeface="Microsoft YaHei"/>
              </a:rPr>
              <a:t>during</a:t>
            </a:r>
            <a:r>
              <a:rPr lang="pl-PL" spc="-1" dirty="0" smtClean="0">
                <a:ea typeface="Microsoft YaHei"/>
              </a:rPr>
              <a:t> </a:t>
            </a:r>
            <a:r>
              <a:rPr lang="pl-PL" spc="-1" dirty="0" err="1">
                <a:ea typeface="Microsoft YaHei"/>
              </a:rPr>
              <a:t>which</a:t>
            </a:r>
            <a:r>
              <a:rPr lang="pl-PL" spc="-1" dirty="0">
                <a:ea typeface="Microsoft YaHei"/>
              </a:rPr>
              <a:t> Business </a:t>
            </a:r>
            <a:r>
              <a:rPr lang="pl-PL" spc="-1" dirty="0" err="1">
                <a:ea typeface="Microsoft YaHei"/>
              </a:rPr>
              <a:t>Angels</a:t>
            </a:r>
            <a:r>
              <a:rPr lang="pl-PL" spc="-1" dirty="0">
                <a:ea typeface="Microsoft YaHei"/>
              </a:rPr>
              <a:t> </a:t>
            </a:r>
            <a:r>
              <a:rPr lang="pl-PL" spc="-1" dirty="0" err="1">
                <a:ea typeface="Microsoft YaHei"/>
              </a:rPr>
              <a:t>learn</a:t>
            </a:r>
            <a:r>
              <a:rPr lang="pl-PL" spc="-1" dirty="0">
                <a:ea typeface="Microsoft YaHei"/>
              </a:rPr>
              <a:t> from </a:t>
            </a:r>
            <a:r>
              <a:rPr lang="pl-PL" spc="-1" dirty="0" err="1">
                <a:ea typeface="Microsoft YaHei"/>
              </a:rPr>
              <a:t>industrial</a:t>
            </a:r>
            <a:r>
              <a:rPr lang="pl-PL" spc="-1" dirty="0">
                <a:ea typeface="Microsoft YaHei"/>
              </a:rPr>
              <a:t> </a:t>
            </a:r>
            <a:r>
              <a:rPr lang="pl-PL" spc="-1" dirty="0" err="1">
                <a:ea typeface="Microsoft YaHei"/>
              </a:rPr>
              <a:t>representatives</a:t>
            </a:r>
            <a:r>
              <a:rPr lang="pl-PL" spc="-1" dirty="0">
                <a:ea typeface="Microsoft YaHei"/>
              </a:rPr>
              <a:t> (RIS3 </a:t>
            </a:r>
            <a:r>
              <a:rPr lang="pl-PL" spc="-1" dirty="0" err="1">
                <a:ea typeface="Microsoft YaHei"/>
              </a:rPr>
              <a:t>topics</a:t>
            </a:r>
            <a:r>
              <a:rPr lang="pl-PL" spc="-1" dirty="0">
                <a:ea typeface="Microsoft YaHei"/>
              </a:rPr>
              <a:t>).</a:t>
            </a:r>
            <a:endParaRPr lang="pl-PL" spc="-1" dirty="0"/>
          </a:p>
          <a:p>
            <a:pPr algn="just"/>
            <a:endParaRPr lang="pl-PL" sz="1800" b="1" strike="noStrike" spc="-1" dirty="0" smtClean="0">
              <a:latin typeface="Arial"/>
            </a:endParaRPr>
          </a:p>
          <a:p>
            <a:pPr algn="just"/>
            <a:r>
              <a:rPr lang="pl-PL" sz="1800" b="1" strike="noStrike" spc="-1" dirty="0" smtClean="0">
                <a:latin typeface="Arial"/>
              </a:rPr>
              <a:t>CE-CONNECTOR </a:t>
            </a:r>
            <a:r>
              <a:rPr lang="pl-PL" sz="1800" b="1" strike="noStrike" spc="-1" dirty="0">
                <a:latin typeface="Arial"/>
              </a:rPr>
              <a:t>PUBLIC PROVIDERS WORKSHOPS -</a:t>
            </a:r>
            <a:r>
              <a:rPr lang="pl-PL" sz="1800" b="0" strike="noStrike" spc="-1" dirty="0">
                <a:latin typeface="Arial"/>
              </a:rPr>
              <a:t> </a:t>
            </a:r>
            <a:r>
              <a:rPr lang="pl-PL" sz="1800" b="0" strike="noStrike" spc="-1" dirty="0" err="1">
                <a:latin typeface="Arial"/>
              </a:rPr>
              <a:t>build</a:t>
            </a:r>
            <a:r>
              <a:rPr lang="pl-PL" sz="1800" b="0" strike="noStrike" spc="-1" dirty="0">
                <a:latin typeface="Arial"/>
              </a:rPr>
              <a:t> the </a:t>
            </a:r>
            <a:r>
              <a:rPr lang="pl-PL" sz="1800" b="0" strike="noStrike" spc="-1" dirty="0" err="1">
                <a:latin typeface="Arial"/>
              </a:rPr>
              <a:t>competence</a:t>
            </a:r>
            <a:r>
              <a:rPr lang="pl-PL" sz="1800" b="0" strike="noStrike" spc="-1" dirty="0">
                <a:latin typeface="Arial"/>
              </a:rPr>
              <a:t> and </a:t>
            </a:r>
            <a:r>
              <a:rPr lang="pl-PL" sz="1800" b="0" strike="noStrike" spc="-1" dirty="0" err="1">
                <a:latin typeface="Arial"/>
              </a:rPr>
              <a:t>attitudes</a:t>
            </a:r>
            <a:r>
              <a:rPr lang="pl-PL" sz="1800" b="0" strike="noStrike" spc="-1" dirty="0">
                <a:latin typeface="Arial"/>
              </a:rPr>
              <a:t> of Public </a:t>
            </a:r>
            <a:r>
              <a:rPr lang="pl-PL" sz="1800" b="0" strike="noStrike" spc="-1" dirty="0" err="1">
                <a:latin typeface="Arial"/>
              </a:rPr>
              <a:t>Leverage</a:t>
            </a:r>
            <a:r>
              <a:rPr lang="pl-PL" sz="1800" b="0" strike="noStrike" spc="-1" dirty="0">
                <a:latin typeface="Arial"/>
              </a:rPr>
              <a:t> Providers to </a:t>
            </a:r>
            <a:r>
              <a:rPr lang="pl-PL" sz="1800" b="0" strike="noStrike" spc="-1" dirty="0" err="1">
                <a:latin typeface="Arial"/>
              </a:rPr>
              <a:t>enable</a:t>
            </a:r>
            <a:r>
              <a:rPr lang="pl-PL" sz="1800" b="0" strike="noStrike" spc="-1" dirty="0">
                <a:latin typeface="Arial"/>
              </a:rPr>
              <a:t> </a:t>
            </a:r>
            <a:r>
              <a:rPr lang="pl-PL" sz="1800" b="0" strike="noStrike" spc="-1" dirty="0" err="1">
                <a:latin typeface="Arial"/>
              </a:rPr>
              <a:t>their</a:t>
            </a:r>
            <a:r>
              <a:rPr lang="pl-PL" sz="1800" b="0" strike="noStrike" spc="-1" dirty="0">
                <a:latin typeface="Arial"/>
              </a:rPr>
              <a:t> </a:t>
            </a:r>
            <a:r>
              <a:rPr lang="pl-PL" sz="1800" b="0" strike="noStrike" spc="-1" dirty="0" err="1">
                <a:latin typeface="Arial"/>
              </a:rPr>
              <a:t>involvement</a:t>
            </a:r>
            <a:r>
              <a:rPr lang="pl-PL" sz="1800" b="0" strike="noStrike" spc="-1" dirty="0">
                <a:latin typeface="Arial"/>
              </a:rPr>
              <a:t> in the </a:t>
            </a:r>
            <a:r>
              <a:rPr lang="pl-PL" sz="1800" b="0" strike="noStrike" spc="-1" dirty="0" err="1">
                <a:latin typeface="Arial"/>
              </a:rPr>
              <a:t>building</a:t>
            </a:r>
            <a:r>
              <a:rPr lang="pl-PL" sz="1800" b="0" strike="noStrike" spc="-1" dirty="0">
                <a:latin typeface="Arial"/>
              </a:rPr>
              <a:t> of </a:t>
            </a:r>
            <a:r>
              <a:rPr lang="pl-PL" sz="1800" b="0" strike="noStrike" spc="-1" dirty="0" err="1">
                <a:latin typeface="Arial"/>
              </a:rPr>
              <a:t>sustainable</a:t>
            </a:r>
            <a:r>
              <a:rPr lang="pl-PL" sz="1800" b="0" strike="noStrike" spc="-1" dirty="0">
                <a:latin typeface="Arial"/>
              </a:rPr>
              <a:t> </a:t>
            </a:r>
            <a:r>
              <a:rPr lang="pl-PL" sz="1800" b="0" strike="noStrike" spc="-1" dirty="0" err="1">
                <a:latin typeface="Arial"/>
              </a:rPr>
              <a:t>full-scale</a:t>
            </a:r>
            <a:r>
              <a:rPr lang="pl-PL" sz="1800" b="0" strike="noStrike" spc="-1" dirty="0">
                <a:latin typeface="Arial"/>
              </a:rPr>
              <a:t> </a:t>
            </a:r>
            <a:r>
              <a:rPr lang="pl-PL" sz="1800" b="0" strike="noStrike" spc="-1" dirty="0" err="1">
                <a:latin typeface="Arial"/>
              </a:rPr>
              <a:t>ACIFs</a:t>
            </a:r>
            <a:r>
              <a:rPr lang="pl-PL" sz="1800" b="0" strike="noStrike" spc="-1" dirty="0">
                <a:latin typeface="Arial"/>
              </a:rPr>
              <a:t> </a:t>
            </a:r>
            <a:endParaRPr lang="pl-PL" sz="1800" b="1" strike="noStrike" spc="-1" dirty="0">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 name="CustomShape 514"/>
          <p:cNvSpPr/>
          <p:nvPr/>
        </p:nvSpPr>
        <p:spPr>
          <a:xfrm>
            <a:off x="6809040" y="97560"/>
            <a:ext cx="2013120" cy="832320"/>
          </a:xfrm>
          <a:prstGeom prst="rect">
            <a:avLst/>
          </a:prstGeom>
          <a:solidFill>
            <a:srgbClr val="E7E7E7"/>
          </a:solidFill>
          <a:ln w="0">
            <a:noFill/>
          </a:ln>
        </p:spPr>
        <p:style>
          <a:lnRef idx="0">
            <a:scrgbClr r="0" g="0" b="0"/>
          </a:lnRef>
          <a:fillRef idx="0">
            <a:scrgbClr r="0" g="0" b="0"/>
          </a:fillRef>
          <a:effectRef idx="0">
            <a:scrgbClr r="0" g="0" b="0"/>
          </a:effectRef>
          <a:fontRef idx="minor"/>
        </p:style>
      </p:sp>
      <p:pic>
        <p:nvPicPr>
          <p:cNvPr id="761" name="Google Shape;1083;p 2"/>
          <p:cNvPicPr/>
          <p:nvPr/>
        </p:nvPicPr>
        <p:blipFill>
          <a:blip r:embed="rId2"/>
          <a:stretch/>
        </p:blipFill>
        <p:spPr>
          <a:xfrm>
            <a:off x="6778440" y="125640"/>
            <a:ext cx="2074680" cy="776160"/>
          </a:xfrm>
          <a:prstGeom prst="rect">
            <a:avLst/>
          </a:prstGeom>
          <a:ln w="0">
            <a:noFill/>
          </a:ln>
        </p:spPr>
      </p:pic>
      <p:sp>
        <p:nvSpPr>
          <p:cNvPr id="762" name="CustomShape 515"/>
          <p:cNvSpPr/>
          <p:nvPr/>
        </p:nvSpPr>
        <p:spPr>
          <a:xfrm>
            <a:off x="-4680" y="149400"/>
            <a:ext cx="6605280" cy="684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pl-PL" sz="2800" b="1" strike="noStrike" spc="-1">
                <a:solidFill>
                  <a:srgbClr val="676767"/>
                </a:solidFill>
                <a:latin typeface="Trebuchet MS"/>
                <a:ea typeface="Trebuchet MS"/>
              </a:rPr>
              <a:t>EXPECTED RESULTS</a:t>
            </a:r>
            <a:endParaRPr lang="pl-PL" sz="2800" b="0" strike="noStrike" spc="-1">
              <a:latin typeface="Arial"/>
            </a:endParaRPr>
          </a:p>
        </p:txBody>
      </p:sp>
      <p:sp>
        <p:nvSpPr>
          <p:cNvPr id="763" name="CustomShape 533"/>
          <p:cNvSpPr/>
          <p:nvPr/>
        </p:nvSpPr>
        <p:spPr>
          <a:xfrm>
            <a:off x="2197800" y="1080000"/>
            <a:ext cx="464148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600" b="0" strike="noStrike" spc="-1">
                <a:solidFill>
                  <a:srgbClr val="000000"/>
                </a:solidFill>
                <a:latin typeface="Montserrat"/>
                <a:ea typeface="Montserrat"/>
              </a:rPr>
              <a:t>As a result, the project </a:t>
            </a:r>
            <a:r>
              <a:rPr lang="pl-PL" sz="1600" b="1" strike="noStrike" spc="-1">
                <a:solidFill>
                  <a:srgbClr val="000000"/>
                </a:solidFill>
                <a:latin typeface="Montserrat"/>
                <a:ea typeface="Montserrat"/>
              </a:rPr>
              <a:t>has created and sustained linkages </a:t>
            </a:r>
            <a:r>
              <a:rPr lang="pl-PL" sz="1600" b="0" strike="noStrike" spc="-1">
                <a:solidFill>
                  <a:srgbClr val="000000"/>
                </a:solidFill>
                <a:latin typeface="Montserrat"/>
                <a:ea typeface="Montserrat"/>
              </a:rPr>
              <a:t>between:</a:t>
            </a:r>
            <a:endParaRPr lang="pl-PL" sz="1600" b="0" strike="noStrike" spc="-1">
              <a:latin typeface="Arial"/>
            </a:endParaRPr>
          </a:p>
          <a:p>
            <a:pPr>
              <a:lnSpc>
                <a:spcPct val="100000"/>
              </a:lnSpc>
            </a:pPr>
            <a:endParaRPr lang="pl-PL" sz="1600" b="0" strike="noStrike" spc="-1">
              <a:latin typeface="Arial"/>
            </a:endParaRPr>
          </a:p>
        </p:txBody>
      </p:sp>
      <p:grpSp>
        <p:nvGrpSpPr>
          <p:cNvPr id="764" name="Group 13"/>
          <p:cNvGrpSpPr/>
          <p:nvPr/>
        </p:nvGrpSpPr>
        <p:grpSpPr>
          <a:xfrm>
            <a:off x="2521800" y="2183760"/>
            <a:ext cx="4137480" cy="4115520"/>
            <a:chOff x="2521800" y="2183760"/>
            <a:chExt cx="4137480" cy="4115520"/>
          </a:xfrm>
        </p:grpSpPr>
        <p:grpSp>
          <p:nvGrpSpPr>
            <p:cNvPr id="765" name="Group 14"/>
            <p:cNvGrpSpPr/>
            <p:nvPr/>
          </p:nvGrpSpPr>
          <p:grpSpPr>
            <a:xfrm>
              <a:off x="2521800" y="2183760"/>
              <a:ext cx="4137480" cy="4115520"/>
              <a:chOff x="2521800" y="2183760"/>
              <a:chExt cx="4137480" cy="4115520"/>
            </a:xfrm>
          </p:grpSpPr>
          <p:grpSp>
            <p:nvGrpSpPr>
              <p:cNvPr id="766" name="Group 15"/>
              <p:cNvGrpSpPr/>
              <p:nvPr/>
            </p:nvGrpSpPr>
            <p:grpSpPr>
              <a:xfrm>
                <a:off x="2521800" y="2183760"/>
                <a:ext cx="4132080" cy="4115520"/>
                <a:chOff x="2521800" y="2183760"/>
                <a:chExt cx="4132080" cy="4115520"/>
              </a:xfrm>
            </p:grpSpPr>
            <p:sp>
              <p:nvSpPr>
                <p:cNvPr id="767" name="CustomShape 534"/>
                <p:cNvSpPr/>
                <p:nvPr/>
              </p:nvSpPr>
              <p:spPr>
                <a:xfrm>
                  <a:off x="4703760" y="2186280"/>
                  <a:ext cx="1950120" cy="2350800"/>
                </a:xfrm>
                <a:custGeom>
                  <a:avLst/>
                  <a:gdLst/>
                  <a:ahLst/>
                  <a:cxnLst/>
                  <a:rect l="l" t="t" r="r" b="b"/>
                  <a:pathLst>
                    <a:path w="8781" h="10652">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solidFill>
                  <a:srgbClr val="C3D3D7"/>
                </a:solidFill>
                <a:ln w="9360">
                  <a:solidFill>
                    <a:srgbClr val="7F7F7F"/>
                  </a:solidFill>
                  <a:round/>
                </a:ln>
              </p:spPr>
              <p:style>
                <a:lnRef idx="0">
                  <a:scrgbClr r="0" g="0" b="0"/>
                </a:lnRef>
                <a:fillRef idx="0">
                  <a:scrgbClr r="0" g="0" b="0"/>
                </a:fillRef>
                <a:effectRef idx="0">
                  <a:scrgbClr r="0" g="0" b="0"/>
                </a:effectRef>
                <a:fontRef idx="minor"/>
              </p:style>
            </p:sp>
            <p:sp>
              <p:nvSpPr>
                <p:cNvPr id="768" name="CustomShape 552"/>
                <p:cNvSpPr/>
                <p:nvPr/>
              </p:nvSpPr>
              <p:spPr>
                <a:xfrm>
                  <a:off x="2527200" y="2183760"/>
                  <a:ext cx="2365920" cy="1940040"/>
                </a:xfrm>
                <a:custGeom>
                  <a:avLst/>
                  <a:gdLst/>
                  <a:ahLst/>
                  <a:cxnLst/>
                  <a:rect l="l" t="t" r="r" b="b"/>
                  <a:pathLst>
                    <a:path w="10652" h="8792">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solidFill>
                  <a:srgbClr val="FFC000"/>
                </a:solidFill>
                <a:ln w="9360">
                  <a:solidFill>
                    <a:srgbClr val="374957"/>
                  </a:solidFill>
                  <a:round/>
                </a:ln>
              </p:spPr>
              <p:style>
                <a:lnRef idx="0">
                  <a:scrgbClr r="0" g="0" b="0"/>
                </a:lnRef>
                <a:fillRef idx="0">
                  <a:scrgbClr r="0" g="0" b="0"/>
                </a:fillRef>
                <a:effectRef idx="0">
                  <a:scrgbClr r="0" g="0" b="0"/>
                </a:effectRef>
                <a:fontRef idx="minor"/>
              </p:style>
            </p:sp>
            <p:sp>
              <p:nvSpPr>
                <p:cNvPr id="769" name="CustomShape 553"/>
                <p:cNvSpPr/>
                <p:nvPr/>
              </p:nvSpPr>
              <p:spPr>
                <a:xfrm>
                  <a:off x="4287600" y="4358880"/>
                  <a:ext cx="2363400" cy="1940400"/>
                </a:xfrm>
                <a:custGeom>
                  <a:avLst/>
                  <a:gdLst/>
                  <a:ahLst/>
                  <a:cxnLst/>
                  <a:rect l="l" t="t" r="r" b="b"/>
                  <a:pathLst>
                    <a:path w="10640" h="8793">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solidFill>
                  <a:srgbClr val="7C96A8"/>
                </a:solidFill>
                <a:ln w="9360">
                  <a:solidFill>
                    <a:srgbClr val="BAC8D3"/>
                  </a:solidFill>
                  <a:round/>
                </a:ln>
              </p:spPr>
              <p:style>
                <a:lnRef idx="0">
                  <a:scrgbClr r="0" g="0" b="0"/>
                </a:lnRef>
                <a:fillRef idx="0">
                  <a:scrgbClr r="0" g="0" b="0"/>
                </a:fillRef>
                <a:effectRef idx="0">
                  <a:scrgbClr r="0" g="0" b="0"/>
                </a:effectRef>
                <a:fontRef idx="minor"/>
              </p:style>
            </p:sp>
            <p:sp>
              <p:nvSpPr>
                <p:cNvPr id="770" name="CustomShape 554"/>
                <p:cNvSpPr/>
                <p:nvPr/>
              </p:nvSpPr>
              <p:spPr>
                <a:xfrm>
                  <a:off x="2521800" y="3935880"/>
                  <a:ext cx="1955160" cy="2348280"/>
                </a:xfrm>
                <a:custGeom>
                  <a:avLst/>
                  <a:gdLst/>
                  <a:ahLst/>
                  <a:cxnLst/>
                  <a:rect l="l" t="t" r="r" b="b"/>
                  <a:pathLst>
                    <a:path w="8804" h="1064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solidFill>
                  <a:srgbClr val="A5A6A8"/>
                </a:solidFill>
                <a:ln w="9360">
                  <a:solidFill>
                    <a:srgbClr val="5F7D95"/>
                  </a:solidFill>
                  <a:round/>
                </a:ln>
              </p:spPr>
              <p:style>
                <a:lnRef idx="0">
                  <a:scrgbClr r="0" g="0" b="0"/>
                </a:lnRef>
                <a:fillRef idx="0">
                  <a:scrgbClr r="0" g="0" b="0"/>
                </a:fillRef>
                <a:effectRef idx="0">
                  <a:scrgbClr r="0" g="0" b="0"/>
                </a:effectRef>
                <a:fontRef idx="minor"/>
              </p:style>
            </p:sp>
          </p:grpSp>
          <p:sp>
            <p:nvSpPr>
              <p:cNvPr id="771" name="CustomShape 555"/>
              <p:cNvSpPr/>
              <p:nvPr/>
            </p:nvSpPr>
            <p:spPr>
              <a:xfrm>
                <a:off x="2684520" y="3000600"/>
                <a:ext cx="1675800" cy="1002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200" b="1" strike="noStrike" spc="-1">
                    <a:solidFill>
                      <a:srgbClr val="39393A"/>
                    </a:solidFill>
                    <a:latin typeface="Open Sans Light"/>
                    <a:ea typeface="Open Sans Light"/>
                  </a:rPr>
                  <a:t>Business Angels </a:t>
                </a:r>
                <a:endParaRPr lang="pl-PL" sz="1200" b="0" strike="noStrike" spc="-1">
                  <a:latin typeface="Arial"/>
                </a:endParaRPr>
              </a:p>
              <a:p>
                <a:pPr algn="ctr">
                  <a:lnSpc>
                    <a:spcPct val="100000"/>
                  </a:lnSpc>
                </a:pPr>
                <a:r>
                  <a:rPr lang="pl-PL" sz="1200" b="1" strike="noStrike" spc="-1">
                    <a:solidFill>
                      <a:srgbClr val="39393A"/>
                    </a:solidFill>
                    <a:latin typeface="Open Sans Light"/>
                    <a:ea typeface="Open Sans Light"/>
                  </a:rPr>
                  <a:t>inside of territorial ecosystems </a:t>
                </a:r>
                <a:endParaRPr lang="pl-PL" sz="1200" b="0" strike="noStrike" spc="-1">
                  <a:latin typeface="Arial"/>
                </a:endParaRPr>
              </a:p>
              <a:p>
                <a:pPr>
                  <a:lnSpc>
                    <a:spcPct val="100000"/>
                  </a:lnSpc>
                </a:pPr>
                <a:endParaRPr lang="pl-PL" sz="1200" b="0" strike="noStrike" spc="-1">
                  <a:latin typeface="Arial"/>
                </a:endParaRPr>
              </a:p>
            </p:txBody>
          </p:sp>
          <p:sp>
            <p:nvSpPr>
              <p:cNvPr id="772" name="CustomShape 556"/>
              <p:cNvSpPr/>
              <p:nvPr/>
            </p:nvSpPr>
            <p:spPr>
              <a:xfrm>
                <a:off x="2753640" y="5086800"/>
                <a:ext cx="167580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200" b="1" strike="noStrike" spc="-1">
                    <a:solidFill>
                      <a:srgbClr val="39393A"/>
                    </a:solidFill>
                    <a:latin typeface="Open Sans Light"/>
                    <a:ea typeface="Open Sans Light"/>
                  </a:rPr>
                  <a:t>Business Angels and Providers of public leverage </a:t>
                </a:r>
                <a:endParaRPr lang="pl-PL" sz="1200" b="0" strike="noStrike" spc="-1">
                  <a:latin typeface="Arial"/>
                </a:endParaRPr>
              </a:p>
              <a:p>
                <a:pPr algn="ctr">
                  <a:lnSpc>
                    <a:spcPct val="100000"/>
                  </a:lnSpc>
                </a:pPr>
                <a:endParaRPr lang="pl-PL" sz="1200" b="0" strike="noStrike" spc="-1">
                  <a:latin typeface="Arial"/>
                </a:endParaRPr>
              </a:p>
            </p:txBody>
          </p:sp>
          <p:sp>
            <p:nvSpPr>
              <p:cNvPr id="773" name="CustomShape 557"/>
              <p:cNvSpPr/>
              <p:nvPr/>
            </p:nvSpPr>
            <p:spPr>
              <a:xfrm>
                <a:off x="4983480" y="4914720"/>
                <a:ext cx="1675800" cy="63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200" b="1" strike="noStrike" spc="-1">
                    <a:solidFill>
                      <a:srgbClr val="39393A"/>
                    </a:solidFill>
                    <a:latin typeface="Open Sans Light"/>
                    <a:ea typeface="Open Sans Light"/>
                  </a:rPr>
                  <a:t>Business Angels </a:t>
                </a:r>
                <a:endParaRPr lang="pl-PL" sz="1200" b="0" strike="noStrike" spc="-1">
                  <a:latin typeface="Arial"/>
                </a:endParaRPr>
              </a:p>
              <a:p>
                <a:pPr algn="ctr">
                  <a:lnSpc>
                    <a:spcPct val="100000"/>
                  </a:lnSpc>
                </a:pPr>
                <a:r>
                  <a:rPr lang="pl-PL" sz="1200" b="1" strike="noStrike" spc="-1">
                    <a:solidFill>
                      <a:srgbClr val="39393A"/>
                    </a:solidFill>
                    <a:latin typeface="Open Sans Light"/>
                    <a:ea typeface="Open Sans Light"/>
                  </a:rPr>
                  <a:t>and Industry</a:t>
                </a:r>
                <a:endParaRPr lang="pl-PL" sz="1200" b="0" strike="noStrike" spc="-1">
                  <a:latin typeface="Arial"/>
                </a:endParaRPr>
              </a:p>
              <a:p>
                <a:pPr algn="ctr">
                  <a:lnSpc>
                    <a:spcPct val="100000"/>
                  </a:lnSpc>
                </a:pPr>
                <a:endParaRPr lang="pl-PL" sz="1200" b="0" strike="noStrike" spc="-1">
                  <a:latin typeface="Arial"/>
                </a:endParaRPr>
              </a:p>
            </p:txBody>
          </p:sp>
          <p:sp>
            <p:nvSpPr>
              <p:cNvPr id="774" name="CustomShape 558"/>
              <p:cNvSpPr/>
              <p:nvPr/>
            </p:nvSpPr>
            <p:spPr>
              <a:xfrm>
                <a:off x="4840200" y="2964960"/>
                <a:ext cx="1710360" cy="637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200" b="1" strike="noStrike" spc="-1">
                    <a:solidFill>
                      <a:srgbClr val="39393A"/>
                    </a:solidFill>
                    <a:latin typeface="Open Sans Light"/>
                    <a:ea typeface="Open Sans Light"/>
                  </a:rPr>
                  <a:t>The ecosystems </a:t>
                </a:r>
                <a:endParaRPr lang="pl-PL" sz="1200" b="0" strike="noStrike" spc="-1">
                  <a:latin typeface="Arial"/>
                </a:endParaRPr>
              </a:p>
              <a:p>
                <a:pPr algn="ctr">
                  <a:lnSpc>
                    <a:spcPct val="100000"/>
                  </a:lnSpc>
                </a:pPr>
                <a:r>
                  <a:rPr lang="pl-PL" sz="1200" b="1" strike="noStrike" spc="-1">
                    <a:solidFill>
                      <a:srgbClr val="39393A"/>
                    </a:solidFill>
                    <a:latin typeface="Open Sans Light"/>
                    <a:ea typeface="Open Sans Light"/>
                  </a:rPr>
                  <a:t>of participating </a:t>
                </a:r>
                <a:endParaRPr lang="pl-PL" sz="1200" b="0" strike="noStrike" spc="-1">
                  <a:latin typeface="Arial"/>
                </a:endParaRPr>
              </a:p>
              <a:p>
                <a:pPr algn="ctr">
                  <a:lnSpc>
                    <a:spcPct val="100000"/>
                  </a:lnSpc>
                </a:pPr>
                <a:r>
                  <a:rPr lang="pl-PL" sz="1200" b="1" strike="noStrike" spc="-1">
                    <a:solidFill>
                      <a:srgbClr val="39393A"/>
                    </a:solidFill>
                    <a:latin typeface="Open Sans Light"/>
                    <a:ea typeface="Open Sans Light"/>
                  </a:rPr>
                  <a:t>territories. </a:t>
                </a:r>
                <a:endParaRPr lang="pl-PL" sz="1200" b="0" strike="noStrike" spc="-1">
                  <a:latin typeface="Arial"/>
                </a:endParaRPr>
              </a:p>
            </p:txBody>
          </p:sp>
        </p:grpSp>
        <p:grpSp>
          <p:nvGrpSpPr>
            <p:cNvPr id="775" name="Group 18"/>
            <p:cNvGrpSpPr/>
            <p:nvPr/>
          </p:nvGrpSpPr>
          <p:grpSpPr>
            <a:xfrm>
              <a:off x="3918600" y="2482920"/>
              <a:ext cx="701280" cy="593640"/>
              <a:chOff x="3918600" y="2482920"/>
              <a:chExt cx="701280" cy="593640"/>
            </a:xfrm>
          </p:grpSpPr>
          <p:sp>
            <p:nvSpPr>
              <p:cNvPr id="776" name="CustomShape 559"/>
              <p:cNvSpPr/>
              <p:nvPr/>
            </p:nvSpPr>
            <p:spPr>
              <a:xfrm>
                <a:off x="3918600" y="2512800"/>
                <a:ext cx="701280" cy="563760"/>
              </a:xfrm>
              <a:custGeom>
                <a:avLst/>
                <a:gdLst/>
                <a:ahLst/>
                <a:cxnLst/>
                <a:rect l="l" t="t" r="r" b="b"/>
                <a:pathLst>
                  <a:path w="10276" h="8268">
                    <a:moveTo>
                      <a:pt x="6251" y="2267"/>
                    </a:moveTo>
                    <a:lnTo>
                      <a:pt x="7061" y="2541"/>
                    </a:lnTo>
                    <a:cubicBezTo>
                      <a:pt x="7073" y="2544"/>
                      <a:pt x="7086" y="2545"/>
                      <a:pt x="7098" y="2545"/>
                    </a:cubicBezTo>
                    <a:cubicBezTo>
                      <a:pt x="7136" y="2545"/>
                      <a:pt x="7174" y="2532"/>
                      <a:pt x="7192" y="2505"/>
                    </a:cubicBezTo>
                    <a:lnTo>
                      <a:pt x="7454" y="2314"/>
                    </a:lnTo>
                    <a:lnTo>
                      <a:pt x="9240" y="4660"/>
                    </a:lnTo>
                    <a:lnTo>
                      <a:pt x="8978" y="4874"/>
                    </a:lnTo>
                    <a:cubicBezTo>
                      <a:pt x="8966" y="4862"/>
                      <a:pt x="8942" y="4839"/>
                      <a:pt x="8930" y="4839"/>
                    </a:cubicBezTo>
                    <a:lnTo>
                      <a:pt x="5811" y="3148"/>
                    </a:lnTo>
                    <a:lnTo>
                      <a:pt x="5930" y="2969"/>
                    </a:lnTo>
                    <a:cubicBezTo>
                      <a:pt x="5978" y="2898"/>
                      <a:pt x="5966" y="2803"/>
                      <a:pt x="5894" y="2755"/>
                    </a:cubicBezTo>
                    <a:cubicBezTo>
                      <a:pt x="5864" y="2742"/>
                      <a:pt x="5834" y="2735"/>
                      <a:pt x="5806" y="2735"/>
                    </a:cubicBezTo>
                    <a:cubicBezTo>
                      <a:pt x="5756" y="2735"/>
                      <a:pt x="5710" y="2757"/>
                      <a:pt x="5680" y="2803"/>
                    </a:cubicBezTo>
                    <a:lnTo>
                      <a:pt x="5358" y="3326"/>
                    </a:lnTo>
                    <a:cubicBezTo>
                      <a:pt x="5335" y="3350"/>
                      <a:pt x="5323" y="3374"/>
                      <a:pt x="5323" y="3398"/>
                    </a:cubicBezTo>
                    <a:lnTo>
                      <a:pt x="5323" y="4684"/>
                    </a:lnTo>
                    <a:cubicBezTo>
                      <a:pt x="5323" y="4946"/>
                      <a:pt x="5097" y="5172"/>
                      <a:pt x="4835" y="5172"/>
                    </a:cubicBezTo>
                    <a:cubicBezTo>
                      <a:pt x="4561" y="5172"/>
                      <a:pt x="4346" y="4946"/>
                      <a:pt x="4346" y="4684"/>
                    </a:cubicBezTo>
                    <a:lnTo>
                      <a:pt x="4346" y="3410"/>
                    </a:lnTo>
                    <a:lnTo>
                      <a:pt x="4620" y="2267"/>
                    </a:lnTo>
                    <a:close/>
                    <a:moveTo>
                      <a:pt x="2680" y="1767"/>
                    </a:moveTo>
                    <a:lnTo>
                      <a:pt x="2918" y="1898"/>
                    </a:lnTo>
                    <a:lnTo>
                      <a:pt x="941" y="5303"/>
                    </a:lnTo>
                    <a:lnTo>
                      <a:pt x="703" y="5172"/>
                    </a:lnTo>
                    <a:lnTo>
                      <a:pt x="2680" y="1767"/>
                    </a:lnTo>
                    <a:close/>
                    <a:moveTo>
                      <a:pt x="3180" y="4743"/>
                    </a:moveTo>
                    <a:cubicBezTo>
                      <a:pt x="3287" y="4743"/>
                      <a:pt x="3370" y="4779"/>
                      <a:pt x="3442" y="4874"/>
                    </a:cubicBezTo>
                    <a:cubicBezTo>
                      <a:pt x="3561" y="5017"/>
                      <a:pt x="3525" y="5231"/>
                      <a:pt x="3370" y="5339"/>
                    </a:cubicBezTo>
                    <a:lnTo>
                      <a:pt x="2322" y="6112"/>
                    </a:lnTo>
                    <a:cubicBezTo>
                      <a:pt x="2262" y="6150"/>
                      <a:pt x="2194" y="6169"/>
                      <a:pt x="2127" y="6169"/>
                    </a:cubicBezTo>
                    <a:cubicBezTo>
                      <a:pt x="2023" y="6169"/>
                      <a:pt x="1923" y="6123"/>
                      <a:pt x="1858" y="6029"/>
                    </a:cubicBezTo>
                    <a:cubicBezTo>
                      <a:pt x="1751" y="5886"/>
                      <a:pt x="1787" y="5672"/>
                      <a:pt x="1929" y="5565"/>
                    </a:cubicBezTo>
                    <a:lnTo>
                      <a:pt x="2989" y="4803"/>
                    </a:lnTo>
                    <a:cubicBezTo>
                      <a:pt x="3049" y="4755"/>
                      <a:pt x="3120" y="4743"/>
                      <a:pt x="3180" y="4743"/>
                    </a:cubicBezTo>
                    <a:close/>
                    <a:moveTo>
                      <a:pt x="3775" y="5493"/>
                    </a:moveTo>
                    <a:cubicBezTo>
                      <a:pt x="3870" y="5493"/>
                      <a:pt x="3954" y="5553"/>
                      <a:pt x="4013" y="5636"/>
                    </a:cubicBezTo>
                    <a:cubicBezTo>
                      <a:pt x="4132" y="5779"/>
                      <a:pt x="4085" y="5993"/>
                      <a:pt x="3942" y="6089"/>
                    </a:cubicBezTo>
                    <a:lnTo>
                      <a:pt x="3132" y="6708"/>
                    </a:lnTo>
                    <a:cubicBezTo>
                      <a:pt x="3076" y="6745"/>
                      <a:pt x="3013" y="6764"/>
                      <a:pt x="2949" y="6764"/>
                    </a:cubicBezTo>
                    <a:cubicBezTo>
                      <a:pt x="2851" y="6764"/>
                      <a:pt x="2752" y="6718"/>
                      <a:pt x="2680" y="6624"/>
                    </a:cubicBezTo>
                    <a:cubicBezTo>
                      <a:pt x="2572" y="6482"/>
                      <a:pt x="2596" y="6255"/>
                      <a:pt x="2751" y="6148"/>
                    </a:cubicBezTo>
                    <a:lnTo>
                      <a:pt x="3537" y="5589"/>
                    </a:lnTo>
                    <a:cubicBezTo>
                      <a:pt x="3573" y="5565"/>
                      <a:pt x="3596" y="5541"/>
                      <a:pt x="3620" y="5529"/>
                    </a:cubicBezTo>
                    <a:cubicBezTo>
                      <a:pt x="3668" y="5517"/>
                      <a:pt x="3715" y="5493"/>
                      <a:pt x="3775" y="5493"/>
                    </a:cubicBezTo>
                    <a:close/>
                    <a:moveTo>
                      <a:pt x="4359" y="6281"/>
                    </a:moveTo>
                    <a:cubicBezTo>
                      <a:pt x="4454" y="6281"/>
                      <a:pt x="4550" y="6321"/>
                      <a:pt x="4620" y="6398"/>
                    </a:cubicBezTo>
                    <a:cubicBezTo>
                      <a:pt x="4739" y="6553"/>
                      <a:pt x="4704" y="6755"/>
                      <a:pt x="4549" y="6863"/>
                    </a:cubicBezTo>
                    <a:lnTo>
                      <a:pt x="3954" y="7303"/>
                    </a:lnTo>
                    <a:cubicBezTo>
                      <a:pt x="3898" y="7331"/>
                      <a:pt x="3829" y="7358"/>
                      <a:pt x="3767" y="7358"/>
                    </a:cubicBezTo>
                    <a:cubicBezTo>
                      <a:pt x="3749" y="7358"/>
                      <a:pt x="3732" y="7356"/>
                      <a:pt x="3715" y="7351"/>
                    </a:cubicBezTo>
                    <a:cubicBezTo>
                      <a:pt x="3620" y="7339"/>
                      <a:pt x="3549" y="7303"/>
                      <a:pt x="3513" y="7220"/>
                    </a:cubicBezTo>
                    <a:cubicBezTo>
                      <a:pt x="3406" y="7077"/>
                      <a:pt x="3430" y="6863"/>
                      <a:pt x="3584" y="6755"/>
                    </a:cubicBezTo>
                    <a:lnTo>
                      <a:pt x="4144" y="6363"/>
                    </a:lnTo>
                    <a:lnTo>
                      <a:pt x="4168" y="6339"/>
                    </a:lnTo>
                    <a:cubicBezTo>
                      <a:pt x="4226" y="6300"/>
                      <a:pt x="4292" y="6281"/>
                      <a:pt x="4359" y="6281"/>
                    </a:cubicBezTo>
                    <a:close/>
                    <a:moveTo>
                      <a:pt x="2870" y="2553"/>
                    </a:moveTo>
                    <a:lnTo>
                      <a:pt x="3156" y="2707"/>
                    </a:lnTo>
                    <a:cubicBezTo>
                      <a:pt x="3173" y="2725"/>
                      <a:pt x="3197" y="2736"/>
                      <a:pt x="3218" y="2736"/>
                    </a:cubicBezTo>
                    <a:cubicBezTo>
                      <a:pt x="3226" y="2736"/>
                      <a:pt x="3233" y="2734"/>
                      <a:pt x="3239" y="2731"/>
                    </a:cubicBezTo>
                    <a:lnTo>
                      <a:pt x="3942" y="2636"/>
                    </a:lnTo>
                    <a:lnTo>
                      <a:pt x="4192" y="2743"/>
                    </a:lnTo>
                    <a:lnTo>
                      <a:pt x="4049" y="3338"/>
                    </a:lnTo>
                    <a:lnTo>
                      <a:pt x="4049" y="3362"/>
                    </a:lnTo>
                    <a:lnTo>
                      <a:pt x="4049" y="4648"/>
                    </a:lnTo>
                    <a:cubicBezTo>
                      <a:pt x="4049" y="5077"/>
                      <a:pt x="4406" y="5434"/>
                      <a:pt x="4835" y="5434"/>
                    </a:cubicBezTo>
                    <a:cubicBezTo>
                      <a:pt x="5263" y="5434"/>
                      <a:pt x="5620" y="5077"/>
                      <a:pt x="5620" y="4648"/>
                    </a:cubicBezTo>
                    <a:lnTo>
                      <a:pt x="5620" y="3410"/>
                    </a:lnTo>
                    <a:lnTo>
                      <a:pt x="5656" y="3362"/>
                    </a:lnTo>
                    <a:lnTo>
                      <a:pt x="8776" y="5065"/>
                    </a:lnTo>
                    <a:cubicBezTo>
                      <a:pt x="8942" y="5184"/>
                      <a:pt x="9002" y="5374"/>
                      <a:pt x="8907" y="5541"/>
                    </a:cubicBezTo>
                    <a:cubicBezTo>
                      <a:pt x="8850" y="5654"/>
                      <a:pt x="8745" y="5717"/>
                      <a:pt x="8631" y="5717"/>
                    </a:cubicBezTo>
                    <a:cubicBezTo>
                      <a:pt x="8576" y="5717"/>
                      <a:pt x="8520" y="5703"/>
                      <a:pt x="8466" y="5672"/>
                    </a:cubicBezTo>
                    <a:lnTo>
                      <a:pt x="6740" y="4743"/>
                    </a:lnTo>
                    <a:cubicBezTo>
                      <a:pt x="6711" y="4727"/>
                      <a:pt x="6682" y="4719"/>
                      <a:pt x="6655" y="4719"/>
                    </a:cubicBezTo>
                    <a:cubicBezTo>
                      <a:pt x="6603" y="4719"/>
                      <a:pt x="6557" y="4748"/>
                      <a:pt x="6525" y="4803"/>
                    </a:cubicBezTo>
                    <a:cubicBezTo>
                      <a:pt x="6490" y="4874"/>
                      <a:pt x="6513" y="4958"/>
                      <a:pt x="6585" y="5005"/>
                    </a:cubicBezTo>
                    <a:lnTo>
                      <a:pt x="8037" y="5791"/>
                    </a:lnTo>
                    <a:cubicBezTo>
                      <a:pt x="8192" y="5886"/>
                      <a:pt x="8252" y="6077"/>
                      <a:pt x="8168" y="6243"/>
                    </a:cubicBezTo>
                    <a:cubicBezTo>
                      <a:pt x="8104" y="6356"/>
                      <a:pt x="7996" y="6415"/>
                      <a:pt x="7881" y="6415"/>
                    </a:cubicBezTo>
                    <a:cubicBezTo>
                      <a:pt x="7826" y="6415"/>
                      <a:pt x="7770" y="6401"/>
                      <a:pt x="7716" y="6374"/>
                    </a:cubicBezTo>
                    <a:lnTo>
                      <a:pt x="6251" y="5565"/>
                    </a:lnTo>
                    <a:cubicBezTo>
                      <a:pt x="6226" y="5554"/>
                      <a:pt x="6200" y="5548"/>
                      <a:pt x="6175" y="5548"/>
                    </a:cubicBezTo>
                    <a:cubicBezTo>
                      <a:pt x="6120" y="5548"/>
                      <a:pt x="6070" y="5575"/>
                      <a:pt x="6037" y="5624"/>
                    </a:cubicBezTo>
                    <a:cubicBezTo>
                      <a:pt x="5990" y="5708"/>
                      <a:pt x="6025" y="5791"/>
                      <a:pt x="6097" y="5839"/>
                    </a:cubicBezTo>
                    <a:lnTo>
                      <a:pt x="7287" y="6493"/>
                    </a:lnTo>
                    <a:cubicBezTo>
                      <a:pt x="7454" y="6577"/>
                      <a:pt x="7514" y="6779"/>
                      <a:pt x="7418" y="6934"/>
                    </a:cubicBezTo>
                    <a:cubicBezTo>
                      <a:pt x="7360" y="7050"/>
                      <a:pt x="7250" y="7114"/>
                      <a:pt x="7132" y="7114"/>
                    </a:cubicBezTo>
                    <a:cubicBezTo>
                      <a:pt x="7081" y="7114"/>
                      <a:pt x="7028" y="7102"/>
                      <a:pt x="6978" y="7077"/>
                    </a:cubicBezTo>
                    <a:lnTo>
                      <a:pt x="5728" y="6386"/>
                    </a:lnTo>
                    <a:cubicBezTo>
                      <a:pt x="5705" y="6371"/>
                      <a:pt x="5680" y="6365"/>
                      <a:pt x="5655" y="6365"/>
                    </a:cubicBezTo>
                    <a:cubicBezTo>
                      <a:pt x="5601" y="6365"/>
                      <a:pt x="5546" y="6397"/>
                      <a:pt x="5513" y="6446"/>
                    </a:cubicBezTo>
                    <a:cubicBezTo>
                      <a:pt x="5478" y="6517"/>
                      <a:pt x="5501" y="6613"/>
                      <a:pt x="5573" y="6660"/>
                    </a:cubicBezTo>
                    <a:lnTo>
                      <a:pt x="6549" y="7172"/>
                    </a:lnTo>
                    <a:cubicBezTo>
                      <a:pt x="6704" y="7267"/>
                      <a:pt x="6763" y="7458"/>
                      <a:pt x="6680" y="7625"/>
                    </a:cubicBezTo>
                    <a:cubicBezTo>
                      <a:pt x="6616" y="7737"/>
                      <a:pt x="6508" y="7801"/>
                      <a:pt x="6393" y="7801"/>
                    </a:cubicBezTo>
                    <a:cubicBezTo>
                      <a:pt x="6338" y="7801"/>
                      <a:pt x="6282" y="7786"/>
                      <a:pt x="6228" y="7756"/>
                    </a:cubicBezTo>
                    <a:lnTo>
                      <a:pt x="5549" y="7386"/>
                    </a:lnTo>
                    <a:cubicBezTo>
                      <a:pt x="5549" y="7255"/>
                      <a:pt x="5501" y="7101"/>
                      <a:pt x="5406" y="6994"/>
                    </a:cubicBezTo>
                    <a:cubicBezTo>
                      <a:pt x="5299" y="6851"/>
                      <a:pt x="5132" y="6755"/>
                      <a:pt x="4954" y="6744"/>
                    </a:cubicBezTo>
                    <a:lnTo>
                      <a:pt x="4954" y="6696"/>
                    </a:lnTo>
                    <a:cubicBezTo>
                      <a:pt x="4977" y="6541"/>
                      <a:pt x="4930" y="6363"/>
                      <a:pt x="4835" y="6220"/>
                    </a:cubicBezTo>
                    <a:cubicBezTo>
                      <a:pt x="4716" y="6077"/>
                      <a:pt x="4549" y="5982"/>
                      <a:pt x="4370" y="5970"/>
                    </a:cubicBezTo>
                    <a:lnTo>
                      <a:pt x="4370" y="5922"/>
                    </a:lnTo>
                    <a:cubicBezTo>
                      <a:pt x="4406" y="5767"/>
                      <a:pt x="4358" y="5589"/>
                      <a:pt x="4251" y="5446"/>
                    </a:cubicBezTo>
                    <a:cubicBezTo>
                      <a:pt x="4132" y="5303"/>
                      <a:pt x="3965" y="5208"/>
                      <a:pt x="3787" y="5196"/>
                    </a:cubicBezTo>
                    <a:lnTo>
                      <a:pt x="3787" y="5148"/>
                    </a:lnTo>
                    <a:cubicBezTo>
                      <a:pt x="3823" y="4993"/>
                      <a:pt x="3775" y="4815"/>
                      <a:pt x="3668" y="4672"/>
                    </a:cubicBezTo>
                    <a:cubicBezTo>
                      <a:pt x="3547" y="4516"/>
                      <a:pt x="3359" y="4432"/>
                      <a:pt x="3172" y="4432"/>
                    </a:cubicBezTo>
                    <a:cubicBezTo>
                      <a:pt x="3044" y="4432"/>
                      <a:pt x="2917" y="4471"/>
                      <a:pt x="2811" y="4553"/>
                    </a:cubicBezTo>
                    <a:lnTo>
                      <a:pt x="1763" y="5315"/>
                    </a:lnTo>
                    <a:lnTo>
                      <a:pt x="1394" y="5112"/>
                    </a:lnTo>
                    <a:lnTo>
                      <a:pt x="2870" y="2553"/>
                    </a:lnTo>
                    <a:close/>
                    <a:moveTo>
                      <a:pt x="4936" y="7026"/>
                    </a:moveTo>
                    <a:cubicBezTo>
                      <a:pt x="5036" y="7026"/>
                      <a:pt x="5132" y="7070"/>
                      <a:pt x="5204" y="7148"/>
                    </a:cubicBezTo>
                    <a:cubicBezTo>
                      <a:pt x="5251" y="7244"/>
                      <a:pt x="5275" y="7315"/>
                      <a:pt x="5263" y="7398"/>
                    </a:cubicBezTo>
                    <a:cubicBezTo>
                      <a:pt x="5251" y="7494"/>
                      <a:pt x="5204" y="7565"/>
                      <a:pt x="5132" y="7625"/>
                    </a:cubicBezTo>
                    <a:lnTo>
                      <a:pt x="4787" y="7875"/>
                    </a:lnTo>
                    <a:cubicBezTo>
                      <a:pt x="4729" y="7918"/>
                      <a:pt x="4658" y="7940"/>
                      <a:pt x="4588" y="7940"/>
                    </a:cubicBezTo>
                    <a:cubicBezTo>
                      <a:pt x="4487" y="7940"/>
                      <a:pt x="4386" y="7895"/>
                      <a:pt x="4323" y="7803"/>
                    </a:cubicBezTo>
                    <a:cubicBezTo>
                      <a:pt x="4215" y="7660"/>
                      <a:pt x="4251" y="7446"/>
                      <a:pt x="4406" y="7339"/>
                    </a:cubicBezTo>
                    <a:lnTo>
                      <a:pt x="4727" y="7101"/>
                    </a:lnTo>
                    <a:lnTo>
                      <a:pt x="4739" y="7089"/>
                    </a:lnTo>
                    <a:cubicBezTo>
                      <a:pt x="4802" y="7046"/>
                      <a:pt x="4870" y="7026"/>
                      <a:pt x="4936" y="7026"/>
                    </a:cubicBezTo>
                    <a:close/>
                    <a:moveTo>
                      <a:pt x="180" y="0"/>
                    </a:moveTo>
                    <a:cubicBezTo>
                      <a:pt x="125" y="0"/>
                      <a:pt x="69" y="27"/>
                      <a:pt x="36" y="76"/>
                    </a:cubicBezTo>
                    <a:cubicBezTo>
                      <a:pt x="1" y="159"/>
                      <a:pt x="24" y="243"/>
                      <a:pt x="96" y="290"/>
                    </a:cubicBezTo>
                    <a:lnTo>
                      <a:pt x="2382" y="1600"/>
                    </a:lnTo>
                    <a:lnTo>
                      <a:pt x="405" y="5005"/>
                    </a:lnTo>
                    <a:lnTo>
                      <a:pt x="251" y="4922"/>
                    </a:lnTo>
                    <a:cubicBezTo>
                      <a:pt x="221" y="4905"/>
                      <a:pt x="192" y="4897"/>
                      <a:pt x="164" y="4897"/>
                    </a:cubicBezTo>
                    <a:cubicBezTo>
                      <a:pt x="113" y="4897"/>
                      <a:pt x="67" y="4923"/>
                      <a:pt x="36" y="4969"/>
                    </a:cubicBezTo>
                    <a:cubicBezTo>
                      <a:pt x="1" y="5053"/>
                      <a:pt x="24" y="5136"/>
                      <a:pt x="96" y="5184"/>
                    </a:cubicBezTo>
                    <a:lnTo>
                      <a:pt x="882" y="5648"/>
                    </a:lnTo>
                    <a:cubicBezTo>
                      <a:pt x="908" y="5663"/>
                      <a:pt x="934" y="5670"/>
                      <a:pt x="959" y="5670"/>
                    </a:cubicBezTo>
                    <a:cubicBezTo>
                      <a:pt x="1014" y="5670"/>
                      <a:pt x="1063" y="5638"/>
                      <a:pt x="1096" y="5589"/>
                    </a:cubicBezTo>
                    <a:lnTo>
                      <a:pt x="1215" y="5398"/>
                    </a:lnTo>
                    <a:lnTo>
                      <a:pt x="1537" y="5565"/>
                    </a:lnTo>
                    <a:cubicBezTo>
                      <a:pt x="1441" y="5779"/>
                      <a:pt x="1453" y="6029"/>
                      <a:pt x="1584" y="6220"/>
                    </a:cubicBezTo>
                    <a:cubicBezTo>
                      <a:pt x="1703" y="6386"/>
                      <a:pt x="1894" y="6482"/>
                      <a:pt x="2096" y="6482"/>
                    </a:cubicBezTo>
                    <a:cubicBezTo>
                      <a:pt x="2156" y="6482"/>
                      <a:pt x="2227" y="6458"/>
                      <a:pt x="2287" y="6446"/>
                    </a:cubicBezTo>
                    <a:cubicBezTo>
                      <a:pt x="2287" y="6577"/>
                      <a:pt x="2334" y="6720"/>
                      <a:pt x="2406" y="6815"/>
                    </a:cubicBezTo>
                    <a:cubicBezTo>
                      <a:pt x="2525" y="6982"/>
                      <a:pt x="2715" y="7077"/>
                      <a:pt x="2906" y="7077"/>
                    </a:cubicBezTo>
                    <a:cubicBezTo>
                      <a:pt x="2965" y="7077"/>
                      <a:pt x="3049" y="7053"/>
                      <a:pt x="3108" y="7041"/>
                    </a:cubicBezTo>
                    <a:cubicBezTo>
                      <a:pt x="3108" y="7160"/>
                      <a:pt x="3144" y="7291"/>
                      <a:pt x="3227" y="7398"/>
                    </a:cubicBezTo>
                    <a:cubicBezTo>
                      <a:pt x="3323" y="7529"/>
                      <a:pt x="3465" y="7625"/>
                      <a:pt x="3644" y="7648"/>
                    </a:cubicBezTo>
                    <a:cubicBezTo>
                      <a:pt x="3668" y="7648"/>
                      <a:pt x="3715" y="7672"/>
                      <a:pt x="3739" y="7672"/>
                    </a:cubicBezTo>
                    <a:cubicBezTo>
                      <a:pt x="3799" y="7672"/>
                      <a:pt x="3882" y="7648"/>
                      <a:pt x="3942" y="7636"/>
                    </a:cubicBezTo>
                    <a:cubicBezTo>
                      <a:pt x="3942" y="7767"/>
                      <a:pt x="3977" y="7886"/>
                      <a:pt x="4061" y="7994"/>
                    </a:cubicBezTo>
                    <a:cubicBezTo>
                      <a:pt x="4156" y="8125"/>
                      <a:pt x="4299" y="8220"/>
                      <a:pt x="4477" y="8244"/>
                    </a:cubicBezTo>
                    <a:cubicBezTo>
                      <a:pt x="4501" y="8244"/>
                      <a:pt x="4549" y="8267"/>
                      <a:pt x="4573" y="8267"/>
                    </a:cubicBezTo>
                    <a:cubicBezTo>
                      <a:pt x="4716" y="8267"/>
                      <a:pt x="4835" y="8220"/>
                      <a:pt x="4954" y="8148"/>
                    </a:cubicBezTo>
                    <a:lnTo>
                      <a:pt x="5287" y="7886"/>
                    </a:lnTo>
                    <a:cubicBezTo>
                      <a:pt x="5370" y="7827"/>
                      <a:pt x="5430" y="7767"/>
                      <a:pt x="5466" y="7684"/>
                    </a:cubicBezTo>
                    <a:lnTo>
                      <a:pt x="6085" y="8029"/>
                    </a:lnTo>
                    <a:cubicBezTo>
                      <a:pt x="6168" y="8077"/>
                      <a:pt x="6275" y="8101"/>
                      <a:pt x="6382" y="8101"/>
                    </a:cubicBezTo>
                    <a:cubicBezTo>
                      <a:pt x="6442" y="8101"/>
                      <a:pt x="6501" y="8089"/>
                      <a:pt x="6561" y="8077"/>
                    </a:cubicBezTo>
                    <a:cubicBezTo>
                      <a:pt x="6716" y="8029"/>
                      <a:pt x="6859" y="7922"/>
                      <a:pt x="6930" y="7779"/>
                    </a:cubicBezTo>
                    <a:cubicBezTo>
                      <a:pt x="6990" y="7648"/>
                      <a:pt x="7013" y="7529"/>
                      <a:pt x="7002" y="7398"/>
                    </a:cubicBezTo>
                    <a:cubicBezTo>
                      <a:pt x="7049" y="7398"/>
                      <a:pt x="7073" y="7422"/>
                      <a:pt x="7121" y="7422"/>
                    </a:cubicBezTo>
                    <a:cubicBezTo>
                      <a:pt x="7347" y="7422"/>
                      <a:pt x="7573" y="7303"/>
                      <a:pt x="7668" y="7089"/>
                    </a:cubicBezTo>
                    <a:cubicBezTo>
                      <a:pt x="7728" y="6970"/>
                      <a:pt x="7764" y="6839"/>
                      <a:pt x="7752" y="6720"/>
                    </a:cubicBezTo>
                    <a:cubicBezTo>
                      <a:pt x="7787" y="6720"/>
                      <a:pt x="7823" y="6732"/>
                      <a:pt x="7871" y="6732"/>
                    </a:cubicBezTo>
                    <a:cubicBezTo>
                      <a:pt x="8085" y="6732"/>
                      <a:pt x="8311" y="6613"/>
                      <a:pt x="8418" y="6410"/>
                    </a:cubicBezTo>
                    <a:cubicBezTo>
                      <a:pt x="8478" y="6291"/>
                      <a:pt x="8502" y="6172"/>
                      <a:pt x="8490" y="6029"/>
                    </a:cubicBezTo>
                    <a:cubicBezTo>
                      <a:pt x="8537" y="6029"/>
                      <a:pt x="8561" y="6053"/>
                      <a:pt x="8609" y="6053"/>
                    </a:cubicBezTo>
                    <a:cubicBezTo>
                      <a:pt x="8668" y="6053"/>
                      <a:pt x="8728" y="6029"/>
                      <a:pt x="8787" y="6017"/>
                    </a:cubicBezTo>
                    <a:cubicBezTo>
                      <a:pt x="8954" y="5970"/>
                      <a:pt x="9085" y="5874"/>
                      <a:pt x="9157" y="5720"/>
                    </a:cubicBezTo>
                    <a:cubicBezTo>
                      <a:pt x="9240" y="5577"/>
                      <a:pt x="9264" y="5410"/>
                      <a:pt x="9204" y="5243"/>
                    </a:cubicBezTo>
                    <a:cubicBezTo>
                      <a:pt x="9192" y="5196"/>
                      <a:pt x="9180" y="5172"/>
                      <a:pt x="9157" y="5136"/>
                    </a:cubicBezTo>
                    <a:lnTo>
                      <a:pt x="9430" y="4946"/>
                    </a:lnTo>
                    <a:lnTo>
                      <a:pt x="9561" y="5124"/>
                    </a:lnTo>
                    <a:cubicBezTo>
                      <a:pt x="9591" y="5161"/>
                      <a:pt x="9644" y="5180"/>
                      <a:pt x="9694" y="5180"/>
                    </a:cubicBezTo>
                    <a:cubicBezTo>
                      <a:pt x="9724" y="5180"/>
                      <a:pt x="9753" y="5173"/>
                      <a:pt x="9776" y="5160"/>
                    </a:cubicBezTo>
                    <a:lnTo>
                      <a:pt x="10192" y="4827"/>
                    </a:lnTo>
                    <a:cubicBezTo>
                      <a:pt x="10264" y="4743"/>
                      <a:pt x="10276" y="4648"/>
                      <a:pt x="10240" y="4577"/>
                    </a:cubicBezTo>
                    <a:cubicBezTo>
                      <a:pt x="10210" y="4539"/>
                      <a:pt x="10157" y="4521"/>
                      <a:pt x="10107" y="4521"/>
                    </a:cubicBezTo>
                    <a:cubicBezTo>
                      <a:pt x="10077" y="4521"/>
                      <a:pt x="10048" y="4527"/>
                      <a:pt x="10026" y="4541"/>
                    </a:cubicBezTo>
                    <a:lnTo>
                      <a:pt x="9728" y="4779"/>
                    </a:lnTo>
                    <a:lnTo>
                      <a:pt x="7347" y="1671"/>
                    </a:lnTo>
                    <a:lnTo>
                      <a:pt x="8704" y="790"/>
                    </a:lnTo>
                    <a:cubicBezTo>
                      <a:pt x="8776" y="755"/>
                      <a:pt x="8787" y="659"/>
                      <a:pt x="8752" y="588"/>
                    </a:cubicBezTo>
                    <a:cubicBezTo>
                      <a:pt x="8721" y="542"/>
                      <a:pt x="8670" y="516"/>
                      <a:pt x="8619" y="516"/>
                    </a:cubicBezTo>
                    <a:cubicBezTo>
                      <a:pt x="8591" y="516"/>
                      <a:pt x="8563" y="523"/>
                      <a:pt x="8537" y="540"/>
                    </a:cubicBezTo>
                    <a:lnTo>
                      <a:pt x="7049" y="1493"/>
                    </a:lnTo>
                    <a:cubicBezTo>
                      <a:pt x="6978" y="1540"/>
                      <a:pt x="6966" y="1648"/>
                      <a:pt x="7002" y="1719"/>
                    </a:cubicBezTo>
                    <a:lnTo>
                      <a:pt x="7275" y="2076"/>
                    </a:lnTo>
                    <a:lnTo>
                      <a:pt x="7085" y="2219"/>
                    </a:lnTo>
                    <a:lnTo>
                      <a:pt x="6311" y="1969"/>
                    </a:lnTo>
                    <a:cubicBezTo>
                      <a:pt x="6287" y="1969"/>
                      <a:pt x="6275" y="1957"/>
                      <a:pt x="6263" y="1957"/>
                    </a:cubicBezTo>
                    <a:lnTo>
                      <a:pt x="4501" y="1957"/>
                    </a:lnTo>
                    <a:cubicBezTo>
                      <a:pt x="4430" y="1957"/>
                      <a:pt x="4370" y="2005"/>
                      <a:pt x="4358" y="2076"/>
                    </a:cubicBezTo>
                    <a:lnTo>
                      <a:pt x="4251" y="2481"/>
                    </a:lnTo>
                    <a:lnTo>
                      <a:pt x="4001" y="2374"/>
                    </a:lnTo>
                    <a:cubicBezTo>
                      <a:pt x="3965" y="2362"/>
                      <a:pt x="3954" y="2362"/>
                      <a:pt x="3930" y="2362"/>
                    </a:cubicBezTo>
                    <a:lnTo>
                      <a:pt x="3227" y="2433"/>
                    </a:lnTo>
                    <a:lnTo>
                      <a:pt x="2989" y="2302"/>
                    </a:lnTo>
                    <a:lnTo>
                      <a:pt x="3215" y="1910"/>
                    </a:lnTo>
                    <a:cubicBezTo>
                      <a:pt x="3251" y="1838"/>
                      <a:pt x="3227" y="1743"/>
                      <a:pt x="3156" y="1707"/>
                    </a:cubicBezTo>
                    <a:lnTo>
                      <a:pt x="251" y="16"/>
                    </a:lnTo>
                    <a:cubicBezTo>
                      <a:pt x="229" y="5"/>
                      <a:pt x="204" y="0"/>
                      <a:pt x="180" y="0"/>
                    </a:cubicBezTo>
                    <a:close/>
                  </a:path>
                </a:pathLst>
              </a:custGeom>
              <a:solidFill>
                <a:srgbClr val="39393A"/>
              </a:solidFill>
              <a:ln w="0">
                <a:noFill/>
              </a:ln>
            </p:spPr>
            <p:style>
              <a:lnRef idx="0">
                <a:scrgbClr r="0" g="0" b="0"/>
              </a:lnRef>
              <a:fillRef idx="0">
                <a:scrgbClr r="0" g="0" b="0"/>
              </a:fillRef>
              <a:effectRef idx="0">
                <a:scrgbClr r="0" g="0" b="0"/>
              </a:effectRef>
              <a:fontRef idx="minor"/>
            </p:style>
          </p:sp>
          <p:sp>
            <p:nvSpPr>
              <p:cNvPr id="777" name="CustomShape 560"/>
              <p:cNvSpPr/>
              <p:nvPr/>
            </p:nvSpPr>
            <p:spPr>
              <a:xfrm>
                <a:off x="4541760" y="2482920"/>
                <a:ext cx="77760" cy="55800"/>
              </a:xfrm>
              <a:custGeom>
                <a:avLst/>
                <a:gdLst/>
                <a:ahLst/>
                <a:cxnLst/>
                <a:rect l="l" t="t" r="r" b="b"/>
                <a:pathLst>
                  <a:path w="1168" h="847">
                    <a:moveTo>
                      <a:pt x="999" y="0"/>
                    </a:moveTo>
                    <a:cubicBezTo>
                      <a:pt x="971" y="0"/>
                      <a:pt x="943" y="8"/>
                      <a:pt x="918" y="25"/>
                    </a:cubicBezTo>
                    <a:lnTo>
                      <a:pt x="84" y="561"/>
                    </a:lnTo>
                    <a:cubicBezTo>
                      <a:pt x="13" y="608"/>
                      <a:pt x="1" y="692"/>
                      <a:pt x="37" y="775"/>
                    </a:cubicBezTo>
                    <a:cubicBezTo>
                      <a:pt x="72" y="811"/>
                      <a:pt x="120" y="846"/>
                      <a:pt x="156" y="846"/>
                    </a:cubicBezTo>
                    <a:cubicBezTo>
                      <a:pt x="191" y="846"/>
                      <a:pt x="215" y="823"/>
                      <a:pt x="239" y="811"/>
                    </a:cubicBezTo>
                    <a:lnTo>
                      <a:pt x="1073" y="275"/>
                    </a:lnTo>
                    <a:cubicBezTo>
                      <a:pt x="1156" y="239"/>
                      <a:pt x="1168" y="144"/>
                      <a:pt x="1132" y="72"/>
                    </a:cubicBezTo>
                    <a:cubicBezTo>
                      <a:pt x="1101" y="26"/>
                      <a:pt x="1051" y="0"/>
                      <a:pt x="999" y="0"/>
                    </a:cubicBezTo>
                    <a:close/>
                  </a:path>
                </a:pathLst>
              </a:custGeom>
              <a:solidFill>
                <a:srgbClr val="39393A"/>
              </a:solidFill>
              <a:ln w="0">
                <a:noFill/>
              </a:ln>
            </p:spPr>
            <p:style>
              <a:lnRef idx="0">
                <a:scrgbClr r="0" g="0" b="0"/>
              </a:lnRef>
              <a:fillRef idx="0">
                <a:scrgbClr r="0" g="0" b="0"/>
              </a:fillRef>
              <a:effectRef idx="0">
                <a:scrgbClr r="0" g="0" b="0"/>
              </a:effectRef>
              <a:fontRef idx="minor"/>
            </p:style>
          </p:sp>
        </p:grpSp>
        <p:grpSp>
          <p:nvGrpSpPr>
            <p:cNvPr id="778" name="Group 19"/>
            <p:cNvGrpSpPr/>
            <p:nvPr/>
          </p:nvGrpSpPr>
          <p:grpSpPr>
            <a:xfrm>
              <a:off x="5741280" y="3729600"/>
              <a:ext cx="651600" cy="652680"/>
              <a:chOff x="5741280" y="3729600"/>
              <a:chExt cx="651600" cy="652680"/>
            </a:xfrm>
          </p:grpSpPr>
          <p:sp>
            <p:nvSpPr>
              <p:cNvPr id="779" name="CustomShape 561"/>
              <p:cNvSpPr/>
              <p:nvPr/>
            </p:nvSpPr>
            <p:spPr>
              <a:xfrm>
                <a:off x="5796720" y="3911400"/>
                <a:ext cx="596160" cy="470880"/>
              </a:xfrm>
              <a:custGeom>
                <a:avLst/>
                <a:gdLst/>
                <a:ahLst/>
                <a:cxnLst/>
                <a:rect l="l" t="t" r="r" b="b"/>
                <a:pathLst>
                  <a:path w="10169" h="8040">
                    <a:moveTo>
                      <a:pt x="9473" y="0"/>
                    </a:moveTo>
                    <a:cubicBezTo>
                      <a:pt x="9451" y="0"/>
                      <a:pt x="9428" y="5"/>
                      <a:pt x="9406" y="14"/>
                    </a:cubicBezTo>
                    <a:cubicBezTo>
                      <a:pt x="9335" y="62"/>
                      <a:pt x="9287" y="157"/>
                      <a:pt x="9335" y="240"/>
                    </a:cubicBezTo>
                    <a:cubicBezTo>
                      <a:pt x="9656" y="943"/>
                      <a:pt x="9835" y="1705"/>
                      <a:pt x="9835" y="2491"/>
                    </a:cubicBezTo>
                    <a:cubicBezTo>
                      <a:pt x="9835" y="3884"/>
                      <a:pt x="9287" y="5193"/>
                      <a:pt x="8299" y="6194"/>
                    </a:cubicBezTo>
                    <a:cubicBezTo>
                      <a:pt x="7323" y="7182"/>
                      <a:pt x="6001" y="7729"/>
                      <a:pt x="4596" y="7729"/>
                    </a:cubicBezTo>
                    <a:cubicBezTo>
                      <a:pt x="3763" y="7729"/>
                      <a:pt x="2977" y="7539"/>
                      <a:pt x="2251" y="7158"/>
                    </a:cubicBezTo>
                    <a:cubicBezTo>
                      <a:pt x="1632" y="6848"/>
                      <a:pt x="1084" y="6420"/>
                      <a:pt x="620" y="5896"/>
                    </a:cubicBezTo>
                    <a:lnTo>
                      <a:pt x="620" y="5896"/>
                    </a:lnTo>
                    <a:lnTo>
                      <a:pt x="1263" y="6110"/>
                    </a:lnTo>
                    <a:cubicBezTo>
                      <a:pt x="1279" y="6114"/>
                      <a:pt x="1295" y="6116"/>
                      <a:pt x="1311" y="6116"/>
                    </a:cubicBezTo>
                    <a:cubicBezTo>
                      <a:pt x="1385" y="6116"/>
                      <a:pt x="1447" y="6072"/>
                      <a:pt x="1477" y="6003"/>
                    </a:cubicBezTo>
                    <a:cubicBezTo>
                      <a:pt x="1501" y="5908"/>
                      <a:pt x="1453" y="5824"/>
                      <a:pt x="1370" y="5789"/>
                    </a:cubicBezTo>
                    <a:lnTo>
                      <a:pt x="203" y="5408"/>
                    </a:lnTo>
                    <a:cubicBezTo>
                      <a:pt x="187" y="5405"/>
                      <a:pt x="171" y="5403"/>
                      <a:pt x="156" y="5403"/>
                    </a:cubicBezTo>
                    <a:cubicBezTo>
                      <a:pt x="114" y="5403"/>
                      <a:pt x="77" y="5414"/>
                      <a:pt x="60" y="5432"/>
                    </a:cubicBezTo>
                    <a:cubicBezTo>
                      <a:pt x="12" y="5467"/>
                      <a:pt x="0" y="5527"/>
                      <a:pt x="0" y="5586"/>
                    </a:cubicBezTo>
                    <a:lnTo>
                      <a:pt x="191" y="6944"/>
                    </a:lnTo>
                    <a:cubicBezTo>
                      <a:pt x="203" y="7015"/>
                      <a:pt x="262" y="7075"/>
                      <a:pt x="358" y="7075"/>
                    </a:cubicBezTo>
                    <a:lnTo>
                      <a:pt x="381" y="7075"/>
                    </a:lnTo>
                    <a:cubicBezTo>
                      <a:pt x="477" y="7063"/>
                      <a:pt x="536" y="6979"/>
                      <a:pt x="524" y="6896"/>
                    </a:cubicBezTo>
                    <a:lnTo>
                      <a:pt x="417" y="6134"/>
                    </a:lnTo>
                    <a:lnTo>
                      <a:pt x="417" y="6134"/>
                    </a:lnTo>
                    <a:cubicBezTo>
                      <a:pt x="893" y="6670"/>
                      <a:pt x="1453" y="7122"/>
                      <a:pt x="2096" y="7444"/>
                    </a:cubicBezTo>
                    <a:cubicBezTo>
                      <a:pt x="2870" y="7849"/>
                      <a:pt x="3715" y="8039"/>
                      <a:pt x="4596" y="8039"/>
                    </a:cubicBezTo>
                    <a:cubicBezTo>
                      <a:pt x="6085" y="8039"/>
                      <a:pt x="7490" y="7456"/>
                      <a:pt x="8525" y="6420"/>
                    </a:cubicBezTo>
                    <a:cubicBezTo>
                      <a:pt x="9585" y="5360"/>
                      <a:pt x="10145" y="3979"/>
                      <a:pt x="10145" y="2491"/>
                    </a:cubicBezTo>
                    <a:cubicBezTo>
                      <a:pt x="10168" y="1645"/>
                      <a:pt x="9990" y="836"/>
                      <a:pt x="9633" y="98"/>
                    </a:cubicBezTo>
                    <a:cubicBezTo>
                      <a:pt x="9597" y="36"/>
                      <a:pt x="9536" y="0"/>
                      <a:pt x="9473" y="0"/>
                    </a:cubicBezTo>
                    <a:close/>
                  </a:path>
                </a:pathLst>
              </a:custGeom>
              <a:solidFill>
                <a:srgbClr val="39393A"/>
              </a:solidFill>
              <a:ln w="0">
                <a:noFill/>
              </a:ln>
            </p:spPr>
            <p:style>
              <a:lnRef idx="0">
                <a:scrgbClr r="0" g="0" b="0"/>
              </a:lnRef>
              <a:fillRef idx="0">
                <a:scrgbClr r="0" g="0" b="0"/>
              </a:fillRef>
              <a:effectRef idx="0">
                <a:scrgbClr r="0" g="0" b="0"/>
              </a:effectRef>
              <a:fontRef idx="minor"/>
            </p:style>
          </p:sp>
          <p:sp>
            <p:nvSpPr>
              <p:cNvPr id="780" name="CustomShape 562"/>
              <p:cNvSpPr/>
              <p:nvPr/>
            </p:nvSpPr>
            <p:spPr>
              <a:xfrm>
                <a:off x="5741280" y="3729600"/>
                <a:ext cx="594000" cy="470160"/>
              </a:xfrm>
              <a:custGeom>
                <a:avLst/>
                <a:gdLst/>
                <a:ahLst/>
                <a:cxnLst/>
                <a:rect l="l" t="t" r="r" b="b"/>
                <a:pathLst>
                  <a:path w="10134" h="8026">
                    <a:moveTo>
                      <a:pt x="5549" y="1"/>
                    </a:moveTo>
                    <a:cubicBezTo>
                      <a:pt x="4061" y="1"/>
                      <a:pt x="2668" y="584"/>
                      <a:pt x="1620" y="1620"/>
                    </a:cubicBezTo>
                    <a:cubicBezTo>
                      <a:pt x="572" y="2680"/>
                      <a:pt x="1" y="4061"/>
                      <a:pt x="1" y="5549"/>
                    </a:cubicBezTo>
                    <a:cubicBezTo>
                      <a:pt x="1" y="6382"/>
                      <a:pt x="179" y="7192"/>
                      <a:pt x="537" y="7930"/>
                    </a:cubicBezTo>
                    <a:cubicBezTo>
                      <a:pt x="572" y="7990"/>
                      <a:pt x="632" y="8026"/>
                      <a:pt x="691" y="8026"/>
                    </a:cubicBezTo>
                    <a:cubicBezTo>
                      <a:pt x="715" y="8026"/>
                      <a:pt x="727" y="8026"/>
                      <a:pt x="763" y="8002"/>
                    </a:cubicBezTo>
                    <a:cubicBezTo>
                      <a:pt x="834" y="7966"/>
                      <a:pt x="882" y="7871"/>
                      <a:pt x="834" y="7787"/>
                    </a:cubicBezTo>
                    <a:cubicBezTo>
                      <a:pt x="513" y="7085"/>
                      <a:pt x="334" y="6323"/>
                      <a:pt x="334" y="5537"/>
                    </a:cubicBezTo>
                    <a:cubicBezTo>
                      <a:pt x="334" y="4132"/>
                      <a:pt x="882" y="2822"/>
                      <a:pt x="1858" y="1834"/>
                    </a:cubicBezTo>
                    <a:cubicBezTo>
                      <a:pt x="2846" y="834"/>
                      <a:pt x="4168" y="298"/>
                      <a:pt x="5573" y="298"/>
                    </a:cubicBezTo>
                    <a:cubicBezTo>
                      <a:pt x="7097" y="298"/>
                      <a:pt x="8550" y="965"/>
                      <a:pt x="9538" y="2132"/>
                    </a:cubicBezTo>
                    <a:lnTo>
                      <a:pt x="8907" y="1918"/>
                    </a:lnTo>
                    <a:cubicBezTo>
                      <a:pt x="8890" y="1913"/>
                      <a:pt x="8874" y="1911"/>
                      <a:pt x="8858" y="1911"/>
                    </a:cubicBezTo>
                    <a:cubicBezTo>
                      <a:pt x="8784" y="1911"/>
                      <a:pt x="8722" y="1956"/>
                      <a:pt x="8692" y="2025"/>
                    </a:cubicBezTo>
                    <a:cubicBezTo>
                      <a:pt x="8669" y="2120"/>
                      <a:pt x="8704" y="2203"/>
                      <a:pt x="8800" y="2227"/>
                    </a:cubicBezTo>
                    <a:lnTo>
                      <a:pt x="9955" y="2620"/>
                    </a:lnTo>
                    <a:cubicBezTo>
                      <a:pt x="9978" y="2620"/>
                      <a:pt x="9990" y="2632"/>
                      <a:pt x="10002" y="2632"/>
                    </a:cubicBezTo>
                    <a:cubicBezTo>
                      <a:pt x="10050" y="2632"/>
                      <a:pt x="10074" y="2620"/>
                      <a:pt x="10109" y="2596"/>
                    </a:cubicBezTo>
                    <a:cubicBezTo>
                      <a:pt x="10121" y="2572"/>
                      <a:pt x="10133" y="2513"/>
                      <a:pt x="10133" y="2453"/>
                    </a:cubicBezTo>
                    <a:lnTo>
                      <a:pt x="9943" y="1108"/>
                    </a:lnTo>
                    <a:cubicBezTo>
                      <a:pt x="9932" y="1021"/>
                      <a:pt x="9871" y="964"/>
                      <a:pt x="9788" y="964"/>
                    </a:cubicBezTo>
                    <a:cubicBezTo>
                      <a:pt x="9780" y="964"/>
                      <a:pt x="9772" y="964"/>
                      <a:pt x="9764" y="965"/>
                    </a:cubicBezTo>
                    <a:cubicBezTo>
                      <a:pt x="9681" y="989"/>
                      <a:pt x="9621" y="1060"/>
                      <a:pt x="9633" y="1144"/>
                    </a:cubicBezTo>
                    <a:lnTo>
                      <a:pt x="9740" y="1906"/>
                    </a:lnTo>
                    <a:cubicBezTo>
                      <a:pt x="8681" y="703"/>
                      <a:pt x="7157" y="1"/>
                      <a:pt x="5549" y="1"/>
                    </a:cubicBezTo>
                    <a:close/>
                  </a:path>
                </a:pathLst>
              </a:custGeom>
              <a:solidFill>
                <a:srgbClr val="39393A"/>
              </a:solidFill>
              <a:ln w="0">
                <a:noFill/>
              </a:ln>
            </p:spPr>
            <p:style>
              <a:lnRef idx="0">
                <a:scrgbClr r="0" g="0" b="0"/>
              </a:lnRef>
              <a:fillRef idx="0">
                <a:scrgbClr r="0" g="0" b="0"/>
              </a:fillRef>
              <a:effectRef idx="0">
                <a:scrgbClr r="0" g="0" b="0"/>
              </a:effectRef>
              <a:fontRef idx="minor"/>
            </p:style>
          </p:sp>
          <p:sp>
            <p:nvSpPr>
              <p:cNvPr id="781" name="CustomShape 563"/>
              <p:cNvSpPr/>
              <p:nvPr/>
            </p:nvSpPr>
            <p:spPr>
              <a:xfrm>
                <a:off x="5983920" y="3903120"/>
                <a:ext cx="29520" cy="47520"/>
              </a:xfrm>
              <a:custGeom>
                <a:avLst/>
                <a:gdLst/>
                <a:ahLst/>
                <a:cxnLst/>
                <a:rect l="l" t="t" r="r" b="b"/>
                <a:pathLst>
                  <a:path w="537" h="846">
                    <a:moveTo>
                      <a:pt x="358" y="0"/>
                    </a:moveTo>
                    <a:cubicBezTo>
                      <a:pt x="274" y="0"/>
                      <a:pt x="191" y="72"/>
                      <a:pt x="191" y="155"/>
                    </a:cubicBezTo>
                    <a:lnTo>
                      <a:pt x="191" y="453"/>
                    </a:lnTo>
                    <a:lnTo>
                      <a:pt x="72" y="572"/>
                    </a:lnTo>
                    <a:cubicBezTo>
                      <a:pt x="12" y="631"/>
                      <a:pt x="0" y="739"/>
                      <a:pt x="72" y="798"/>
                    </a:cubicBezTo>
                    <a:cubicBezTo>
                      <a:pt x="108" y="834"/>
                      <a:pt x="155" y="846"/>
                      <a:pt x="191" y="846"/>
                    </a:cubicBezTo>
                    <a:cubicBezTo>
                      <a:pt x="239" y="846"/>
                      <a:pt x="274" y="834"/>
                      <a:pt x="310" y="798"/>
                    </a:cubicBezTo>
                    <a:lnTo>
                      <a:pt x="489" y="631"/>
                    </a:lnTo>
                    <a:cubicBezTo>
                      <a:pt x="524" y="608"/>
                      <a:pt x="536" y="560"/>
                      <a:pt x="536" y="512"/>
                    </a:cubicBezTo>
                    <a:lnTo>
                      <a:pt x="524" y="155"/>
                    </a:lnTo>
                    <a:cubicBezTo>
                      <a:pt x="524" y="72"/>
                      <a:pt x="453" y="0"/>
                      <a:pt x="358" y="0"/>
                    </a:cubicBezTo>
                    <a:close/>
                  </a:path>
                </a:pathLst>
              </a:custGeom>
              <a:solidFill>
                <a:srgbClr val="39393A"/>
              </a:solidFill>
              <a:ln w="0">
                <a:noFill/>
              </a:ln>
            </p:spPr>
            <p:style>
              <a:lnRef idx="0">
                <a:scrgbClr r="0" g="0" b="0"/>
              </a:lnRef>
              <a:fillRef idx="0">
                <a:scrgbClr r="0" g="0" b="0"/>
              </a:fillRef>
              <a:effectRef idx="0">
                <a:scrgbClr r="0" g="0" b="0"/>
              </a:effectRef>
              <a:fontRef idx="minor"/>
            </p:style>
          </p:sp>
          <p:sp>
            <p:nvSpPr>
              <p:cNvPr id="782" name="CustomShape 564"/>
              <p:cNvSpPr/>
              <p:nvPr/>
            </p:nvSpPr>
            <p:spPr>
              <a:xfrm>
                <a:off x="5821200" y="3816000"/>
                <a:ext cx="491760" cy="486360"/>
              </a:xfrm>
              <a:custGeom>
                <a:avLst/>
                <a:gdLst/>
                <a:ahLst/>
                <a:cxnLst/>
                <a:rect l="l" t="t" r="r" b="b"/>
                <a:pathLst>
                  <a:path w="8395" h="8304">
                    <a:moveTo>
                      <a:pt x="2739" y="3125"/>
                    </a:moveTo>
                    <a:lnTo>
                      <a:pt x="2965" y="3160"/>
                    </a:lnTo>
                    <a:lnTo>
                      <a:pt x="3060" y="3160"/>
                    </a:lnTo>
                    <a:lnTo>
                      <a:pt x="2905" y="3529"/>
                    </a:lnTo>
                    <a:lnTo>
                      <a:pt x="2620" y="3458"/>
                    </a:lnTo>
                    <a:lnTo>
                      <a:pt x="2739" y="3125"/>
                    </a:lnTo>
                    <a:close/>
                    <a:moveTo>
                      <a:pt x="3834" y="3041"/>
                    </a:moveTo>
                    <a:lnTo>
                      <a:pt x="4167" y="3446"/>
                    </a:lnTo>
                    <a:lnTo>
                      <a:pt x="4120" y="3541"/>
                    </a:lnTo>
                    <a:cubicBezTo>
                      <a:pt x="4096" y="3636"/>
                      <a:pt x="4132" y="3720"/>
                      <a:pt x="4227" y="3756"/>
                    </a:cubicBezTo>
                    <a:cubicBezTo>
                      <a:pt x="4239" y="3756"/>
                      <a:pt x="4251" y="3767"/>
                      <a:pt x="4286" y="3767"/>
                    </a:cubicBezTo>
                    <a:cubicBezTo>
                      <a:pt x="4358" y="3767"/>
                      <a:pt x="4417" y="3720"/>
                      <a:pt x="4429" y="3660"/>
                    </a:cubicBezTo>
                    <a:lnTo>
                      <a:pt x="4477" y="3541"/>
                    </a:lnTo>
                    <a:cubicBezTo>
                      <a:pt x="4501" y="3446"/>
                      <a:pt x="4489" y="3339"/>
                      <a:pt x="4429" y="3267"/>
                    </a:cubicBezTo>
                    <a:lnTo>
                      <a:pt x="4346" y="3160"/>
                    </a:lnTo>
                    <a:lnTo>
                      <a:pt x="4620" y="3386"/>
                    </a:lnTo>
                    <a:cubicBezTo>
                      <a:pt x="4649" y="3401"/>
                      <a:pt x="4683" y="3411"/>
                      <a:pt x="4719" y="3411"/>
                    </a:cubicBezTo>
                    <a:cubicBezTo>
                      <a:pt x="4741" y="3411"/>
                      <a:pt x="4764" y="3407"/>
                      <a:pt x="4787" y="3398"/>
                    </a:cubicBezTo>
                    <a:lnTo>
                      <a:pt x="5001" y="3303"/>
                    </a:lnTo>
                    <a:lnTo>
                      <a:pt x="5132" y="3458"/>
                    </a:lnTo>
                    <a:cubicBezTo>
                      <a:pt x="5156" y="3506"/>
                      <a:pt x="5215" y="3517"/>
                      <a:pt x="5263" y="3517"/>
                    </a:cubicBezTo>
                    <a:lnTo>
                      <a:pt x="5668" y="3482"/>
                    </a:lnTo>
                    <a:lnTo>
                      <a:pt x="5679" y="3565"/>
                    </a:lnTo>
                    <a:cubicBezTo>
                      <a:pt x="5703" y="3601"/>
                      <a:pt x="5668" y="3636"/>
                      <a:pt x="5668" y="3648"/>
                    </a:cubicBezTo>
                    <a:cubicBezTo>
                      <a:pt x="5656" y="3660"/>
                      <a:pt x="5620" y="3696"/>
                      <a:pt x="5596" y="3696"/>
                    </a:cubicBezTo>
                    <a:lnTo>
                      <a:pt x="4894" y="3756"/>
                    </a:lnTo>
                    <a:cubicBezTo>
                      <a:pt x="4798" y="3756"/>
                      <a:pt x="4727" y="3815"/>
                      <a:pt x="4679" y="3875"/>
                    </a:cubicBezTo>
                    <a:cubicBezTo>
                      <a:pt x="4656" y="3934"/>
                      <a:pt x="4620" y="3994"/>
                      <a:pt x="4644" y="4053"/>
                    </a:cubicBezTo>
                    <a:lnTo>
                      <a:pt x="4179" y="3898"/>
                    </a:lnTo>
                    <a:cubicBezTo>
                      <a:pt x="4167" y="3898"/>
                      <a:pt x="4167" y="3887"/>
                      <a:pt x="4144" y="3875"/>
                    </a:cubicBezTo>
                    <a:cubicBezTo>
                      <a:pt x="4120" y="3696"/>
                      <a:pt x="3965" y="3577"/>
                      <a:pt x="3798" y="3577"/>
                    </a:cubicBezTo>
                    <a:lnTo>
                      <a:pt x="3774" y="3577"/>
                    </a:lnTo>
                    <a:lnTo>
                      <a:pt x="3274" y="3589"/>
                    </a:lnTo>
                    <a:lnTo>
                      <a:pt x="3393" y="3220"/>
                    </a:lnTo>
                    <a:cubicBezTo>
                      <a:pt x="3405" y="3184"/>
                      <a:pt x="3441" y="3172"/>
                      <a:pt x="3465" y="3160"/>
                    </a:cubicBezTo>
                    <a:lnTo>
                      <a:pt x="3834" y="3041"/>
                    </a:lnTo>
                    <a:close/>
                    <a:moveTo>
                      <a:pt x="7596" y="3601"/>
                    </a:moveTo>
                    <a:cubicBezTo>
                      <a:pt x="7620" y="3601"/>
                      <a:pt x="7656" y="3601"/>
                      <a:pt x="7692" y="3636"/>
                    </a:cubicBezTo>
                    <a:lnTo>
                      <a:pt x="8025" y="3958"/>
                    </a:lnTo>
                    <a:lnTo>
                      <a:pt x="8025" y="4256"/>
                    </a:lnTo>
                    <a:cubicBezTo>
                      <a:pt x="7977" y="5232"/>
                      <a:pt x="7584" y="6137"/>
                      <a:pt x="6906" y="6815"/>
                    </a:cubicBezTo>
                    <a:cubicBezTo>
                      <a:pt x="6799" y="6923"/>
                      <a:pt x="6692" y="7030"/>
                      <a:pt x="6572" y="7113"/>
                    </a:cubicBezTo>
                    <a:cubicBezTo>
                      <a:pt x="6632" y="7030"/>
                      <a:pt x="6680" y="6935"/>
                      <a:pt x="6727" y="6851"/>
                    </a:cubicBezTo>
                    <a:lnTo>
                      <a:pt x="7465" y="5125"/>
                    </a:lnTo>
                    <a:cubicBezTo>
                      <a:pt x="7501" y="5065"/>
                      <a:pt x="7489" y="5006"/>
                      <a:pt x="7454" y="4958"/>
                    </a:cubicBezTo>
                    <a:cubicBezTo>
                      <a:pt x="7418" y="4910"/>
                      <a:pt x="7358" y="4887"/>
                      <a:pt x="7299" y="4887"/>
                    </a:cubicBezTo>
                    <a:lnTo>
                      <a:pt x="7227" y="4887"/>
                    </a:lnTo>
                    <a:lnTo>
                      <a:pt x="7632" y="4077"/>
                    </a:lnTo>
                    <a:cubicBezTo>
                      <a:pt x="7704" y="3946"/>
                      <a:pt x="7668" y="3779"/>
                      <a:pt x="7525" y="3696"/>
                    </a:cubicBezTo>
                    <a:lnTo>
                      <a:pt x="7501" y="3660"/>
                    </a:lnTo>
                    <a:lnTo>
                      <a:pt x="7513" y="3648"/>
                    </a:lnTo>
                    <a:cubicBezTo>
                      <a:pt x="7537" y="3601"/>
                      <a:pt x="7573" y="3601"/>
                      <a:pt x="7596" y="3601"/>
                    </a:cubicBezTo>
                    <a:close/>
                    <a:moveTo>
                      <a:pt x="4239" y="1"/>
                    </a:moveTo>
                    <a:cubicBezTo>
                      <a:pt x="4176" y="1"/>
                      <a:pt x="4112" y="2"/>
                      <a:pt x="4048" y="5"/>
                    </a:cubicBezTo>
                    <a:cubicBezTo>
                      <a:pt x="3001" y="41"/>
                      <a:pt x="2000" y="481"/>
                      <a:pt x="1262" y="1220"/>
                    </a:cubicBezTo>
                    <a:cubicBezTo>
                      <a:pt x="512" y="1970"/>
                      <a:pt x="84" y="2946"/>
                      <a:pt x="36" y="4006"/>
                    </a:cubicBezTo>
                    <a:cubicBezTo>
                      <a:pt x="0" y="5041"/>
                      <a:pt x="334" y="6053"/>
                      <a:pt x="1012" y="6863"/>
                    </a:cubicBezTo>
                    <a:cubicBezTo>
                      <a:pt x="1036" y="6911"/>
                      <a:pt x="1084" y="6923"/>
                      <a:pt x="1131" y="6923"/>
                    </a:cubicBezTo>
                    <a:cubicBezTo>
                      <a:pt x="1155" y="6923"/>
                      <a:pt x="1203" y="6911"/>
                      <a:pt x="1227" y="6875"/>
                    </a:cubicBezTo>
                    <a:cubicBezTo>
                      <a:pt x="1310" y="6815"/>
                      <a:pt x="1310" y="6708"/>
                      <a:pt x="1250" y="6649"/>
                    </a:cubicBezTo>
                    <a:cubicBezTo>
                      <a:pt x="631" y="5922"/>
                      <a:pt x="310" y="4982"/>
                      <a:pt x="357" y="4017"/>
                    </a:cubicBezTo>
                    <a:cubicBezTo>
                      <a:pt x="393" y="3053"/>
                      <a:pt x="786" y="2148"/>
                      <a:pt x="1465" y="1458"/>
                    </a:cubicBezTo>
                    <a:cubicBezTo>
                      <a:pt x="2155" y="779"/>
                      <a:pt x="3060" y="374"/>
                      <a:pt x="4025" y="338"/>
                    </a:cubicBezTo>
                    <a:cubicBezTo>
                      <a:pt x="4081" y="335"/>
                      <a:pt x="4137" y="334"/>
                      <a:pt x="4192" y="334"/>
                    </a:cubicBezTo>
                    <a:cubicBezTo>
                      <a:pt x="4358" y="334"/>
                      <a:pt x="4519" y="347"/>
                      <a:pt x="4679" y="374"/>
                    </a:cubicBezTo>
                    <a:lnTo>
                      <a:pt x="4906" y="636"/>
                    </a:lnTo>
                    <a:lnTo>
                      <a:pt x="4822" y="862"/>
                    </a:lnTo>
                    <a:lnTo>
                      <a:pt x="4679" y="624"/>
                    </a:lnTo>
                    <a:cubicBezTo>
                      <a:pt x="4656" y="577"/>
                      <a:pt x="4596" y="541"/>
                      <a:pt x="4536" y="541"/>
                    </a:cubicBezTo>
                    <a:lnTo>
                      <a:pt x="4001" y="541"/>
                    </a:lnTo>
                    <a:cubicBezTo>
                      <a:pt x="3941" y="541"/>
                      <a:pt x="3882" y="565"/>
                      <a:pt x="3858" y="624"/>
                    </a:cubicBezTo>
                    <a:lnTo>
                      <a:pt x="3477" y="1327"/>
                    </a:lnTo>
                    <a:cubicBezTo>
                      <a:pt x="3441" y="1410"/>
                      <a:pt x="3441" y="1529"/>
                      <a:pt x="3477" y="1624"/>
                    </a:cubicBezTo>
                    <a:cubicBezTo>
                      <a:pt x="3524" y="1708"/>
                      <a:pt x="3632" y="1767"/>
                      <a:pt x="3739" y="1791"/>
                    </a:cubicBezTo>
                    <a:lnTo>
                      <a:pt x="4036" y="1815"/>
                    </a:lnTo>
                    <a:cubicBezTo>
                      <a:pt x="4096" y="1815"/>
                      <a:pt x="4155" y="1803"/>
                      <a:pt x="4179" y="1743"/>
                    </a:cubicBezTo>
                    <a:lnTo>
                      <a:pt x="4286" y="1577"/>
                    </a:lnTo>
                    <a:lnTo>
                      <a:pt x="4346" y="1648"/>
                    </a:lnTo>
                    <a:lnTo>
                      <a:pt x="4298" y="1934"/>
                    </a:lnTo>
                    <a:lnTo>
                      <a:pt x="3798" y="2005"/>
                    </a:lnTo>
                    <a:cubicBezTo>
                      <a:pt x="3763" y="2005"/>
                      <a:pt x="3751" y="2029"/>
                      <a:pt x="3715" y="2041"/>
                    </a:cubicBezTo>
                    <a:lnTo>
                      <a:pt x="3072" y="2517"/>
                    </a:lnTo>
                    <a:cubicBezTo>
                      <a:pt x="3048" y="2541"/>
                      <a:pt x="3024" y="2577"/>
                      <a:pt x="3024" y="2601"/>
                    </a:cubicBezTo>
                    <a:lnTo>
                      <a:pt x="2941" y="2898"/>
                    </a:lnTo>
                    <a:lnTo>
                      <a:pt x="2727" y="2874"/>
                    </a:lnTo>
                    <a:cubicBezTo>
                      <a:pt x="2716" y="2874"/>
                      <a:pt x="2706" y="2873"/>
                      <a:pt x="2696" y="2873"/>
                    </a:cubicBezTo>
                    <a:cubicBezTo>
                      <a:pt x="2565" y="2873"/>
                      <a:pt x="2449" y="2943"/>
                      <a:pt x="2405" y="3065"/>
                    </a:cubicBezTo>
                    <a:lnTo>
                      <a:pt x="2274" y="3422"/>
                    </a:lnTo>
                    <a:cubicBezTo>
                      <a:pt x="2250" y="3494"/>
                      <a:pt x="2250" y="3589"/>
                      <a:pt x="2286" y="3660"/>
                    </a:cubicBezTo>
                    <a:cubicBezTo>
                      <a:pt x="2334" y="3732"/>
                      <a:pt x="2393" y="3791"/>
                      <a:pt x="2465" y="3815"/>
                    </a:cubicBezTo>
                    <a:cubicBezTo>
                      <a:pt x="2322" y="3887"/>
                      <a:pt x="2215" y="4029"/>
                      <a:pt x="2203" y="4196"/>
                    </a:cubicBezTo>
                    <a:lnTo>
                      <a:pt x="2203" y="4268"/>
                    </a:lnTo>
                    <a:lnTo>
                      <a:pt x="1739" y="4791"/>
                    </a:lnTo>
                    <a:cubicBezTo>
                      <a:pt x="1667" y="4863"/>
                      <a:pt x="1631" y="4970"/>
                      <a:pt x="1631" y="5077"/>
                    </a:cubicBezTo>
                    <a:lnTo>
                      <a:pt x="1631" y="5684"/>
                    </a:lnTo>
                    <a:cubicBezTo>
                      <a:pt x="1631" y="5839"/>
                      <a:pt x="1691" y="5994"/>
                      <a:pt x="1810" y="6101"/>
                    </a:cubicBezTo>
                    <a:lnTo>
                      <a:pt x="2239" y="6518"/>
                    </a:lnTo>
                    <a:cubicBezTo>
                      <a:pt x="2334" y="6613"/>
                      <a:pt x="2465" y="6673"/>
                      <a:pt x="2596" y="6684"/>
                    </a:cubicBezTo>
                    <a:lnTo>
                      <a:pt x="3882" y="6792"/>
                    </a:lnTo>
                    <a:lnTo>
                      <a:pt x="3882" y="6827"/>
                    </a:lnTo>
                    <a:cubicBezTo>
                      <a:pt x="3870" y="6994"/>
                      <a:pt x="3929" y="7149"/>
                      <a:pt x="4060" y="7232"/>
                    </a:cubicBezTo>
                    <a:lnTo>
                      <a:pt x="4286" y="7399"/>
                    </a:lnTo>
                    <a:lnTo>
                      <a:pt x="4263" y="7446"/>
                    </a:lnTo>
                    <a:cubicBezTo>
                      <a:pt x="4203" y="7601"/>
                      <a:pt x="4263" y="7804"/>
                      <a:pt x="4406" y="7899"/>
                    </a:cubicBezTo>
                    <a:lnTo>
                      <a:pt x="4465" y="7958"/>
                    </a:lnTo>
                    <a:cubicBezTo>
                      <a:pt x="4406" y="7958"/>
                      <a:pt x="4358" y="7982"/>
                      <a:pt x="4298" y="7982"/>
                    </a:cubicBezTo>
                    <a:cubicBezTo>
                      <a:pt x="4250" y="7984"/>
                      <a:pt x="4202" y="7985"/>
                      <a:pt x="4153" y="7985"/>
                    </a:cubicBezTo>
                    <a:cubicBezTo>
                      <a:pt x="3241" y="7985"/>
                      <a:pt x="2368" y="7666"/>
                      <a:pt x="1667" y="7089"/>
                    </a:cubicBezTo>
                    <a:cubicBezTo>
                      <a:pt x="1630" y="7062"/>
                      <a:pt x="1590" y="7050"/>
                      <a:pt x="1553" y="7050"/>
                    </a:cubicBezTo>
                    <a:cubicBezTo>
                      <a:pt x="1508" y="7050"/>
                      <a:pt x="1467" y="7068"/>
                      <a:pt x="1441" y="7101"/>
                    </a:cubicBezTo>
                    <a:cubicBezTo>
                      <a:pt x="1381" y="7173"/>
                      <a:pt x="1393" y="7280"/>
                      <a:pt x="1453" y="7327"/>
                    </a:cubicBezTo>
                    <a:cubicBezTo>
                      <a:pt x="2215" y="7958"/>
                      <a:pt x="3155" y="8304"/>
                      <a:pt x="4132" y="8304"/>
                    </a:cubicBezTo>
                    <a:lnTo>
                      <a:pt x="4298" y="8304"/>
                    </a:lnTo>
                    <a:cubicBezTo>
                      <a:pt x="5334" y="8256"/>
                      <a:pt x="6334" y="7827"/>
                      <a:pt x="7084" y="7089"/>
                    </a:cubicBezTo>
                    <a:cubicBezTo>
                      <a:pt x="7823" y="6339"/>
                      <a:pt x="8251" y="5363"/>
                      <a:pt x="8299" y="4303"/>
                    </a:cubicBezTo>
                    <a:cubicBezTo>
                      <a:pt x="8394" y="3220"/>
                      <a:pt x="8049" y="2208"/>
                      <a:pt x="7382" y="1422"/>
                    </a:cubicBezTo>
                    <a:cubicBezTo>
                      <a:pt x="7350" y="1377"/>
                      <a:pt x="7304" y="1356"/>
                      <a:pt x="7258" y="1356"/>
                    </a:cubicBezTo>
                    <a:cubicBezTo>
                      <a:pt x="7220" y="1356"/>
                      <a:pt x="7183" y="1371"/>
                      <a:pt x="7156" y="1398"/>
                    </a:cubicBezTo>
                    <a:cubicBezTo>
                      <a:pt x="7084" y="1458"/>
                      <a:pt x="7084" y="1565"/>
                      <a:pt x="7144" y="1624"/>
                    </a:cubicBezTo>
                    <a:cubicBezTo>
                      <a:pt x="7584" y="2148"/>
                      <a:pt x="7870" y="2791"/>
                      <a:pt x="7989" y="3458"/>
                    </a:cubicBezTo>
                    <a:lnTo>
                      <a:pt x="7942" y="3410"/>
                    </a:lnTo>
                    <a:cubicBezTo>
                      <a:pt x="7867" y="3335"/>
                      <a:pt x="7754" y="3289"/>
                      <a:pt x="7628" y="3289"/>
                    </a:cubicBezTo>
                    <a:cubicBezTo>
                      <a:pt x="7614" y="3289"/>
                      <a:pt x="7599" y="3290"/>
                      <a:pt x="7584" y="3291"/>
                    </a:cubicBezTo>
                    <a:cubicBezTo>
                      <a:pt x="7454" y="3303"/>
                      <a:pt x="7334" y="3386"/>
                      <a:pt x="7263" y="3506"/>
                    </a:cubicBezTo>
                    <a:lnTo>
                      <a:pt x="7227" y="3541"/>
                    </a:lnTo>
                    <a:cubicBezTo>
                      <a:pt x="7156" y="3541"/>
                      <a:pt x="7084" y="3577"/>
                      <a:pt x="7025" y="3625"/>
                    </a:cubicBezTo>
                    <a:lnTo>
                      <a:pt x="6811" y="3363"/>
                    </a:lnTo>
                    <a:cubicBezTo>
                      <a:pt x="6779" y="3325"/>
                      <a:pt x="6739" y="3307"/>
                      <a:pt x="6698" y="3307"/>
                    </a:cubicBezTo>
                    <a:cubicBezTo>
                      <a:pt x="6661" y="3307"/>
                      <a:pt x="6625" y="3322"/>
                      <a:pt x="6596" y="3351"/>
                    </a:cubicBezTo>
                    <a:cubicBezTo>
                      <a:pt x="6513" y="3410"/>
                      <a:pt x="6513" y="3517"/>
                      <a:pt x="6572" y="3577"/>
                    </a:cubicBezTo>
                    <a:lnTo>
                      <a:pt x="6906" y="3958"/>
                    </a:lnTo>
                    <a:cubicBezTo>
                      <a:pt x="6930" y="3994"/>
                      <a:pt x="6977" y="4017"/>
                      <a:pt x="7025" y="4017"/>
                    </a:cubicBezTo>
                    <a:cubicBezTo>
                      <a:pt x="7073" y="4017"/>
                      <a:pt x="7108" y="4006"/>
                      <a:pt x="7144" y="3970"/>
                    </a:cubicBezTo>
                    <a:lnTo>
                      <a:pt x="7251" y="3875"/>
                    </a:lnTo>
                    <a:lnTo>
                      <a:pt x="7382" y="3958"/>
                    </a:lnTo>
                    <a:lnTo>
                      <a:pt x="6894" y="4934"/>
                    </a:lnTo>
                    <a:lnTo>
                      <a:pt x="6858" y="4934"/>
                    </a:lnTo>
                    <a:cubicBezTo>
                      <a:pt x="6834" y="4934"/>
                      <a:pt x="6787" y="4910"/>
                      <a:pt x="6775" y="4887"/>
                    </a:cubicBezTo>
                    <a:lnTo>
                      <a:pt x="6132" y="4101"/>
                    </a:lnTo>
                    <a:cubicBezTo>
                      <a:pt x="6098" y="4053"/>
                      <a:pt x="6049" y="4033"/>
                      <a:pt x="6001" y="4033"/>
                    </a:cubicBezTo>
                    <a:cubicBezTo>
                      <a:pt x="5966" y="4033"/>
                      <a:pt x="5931" y="4045"/>
                      <a:pt x="5906" y="4065"/>
                    </a:cubicBezTo>
                    <a:cubicBezTo>
                      <a:pt x="5834" y="4125"/>
                      <a:pt x="5834" y="4232"/>
                      <a:pt x="5882" y="4291"/>
                    </a:cubicBezTo>
                    <a:lnTo>
                      <a:pt x="6513" y="5077"/>
                    </a:lnTo>
                    <a:cubicBezTo>
                      <a:pt x="6608" y="5184"/>
                      <a:pt x="6739" y="5244"/>
                      <a:pt x="6894" y="5244"/>
                    </a:cubicBezTo>
                    <a:lnTo>
                      <a:pt x="7096" y="5232"/>
                    </a:lnTo>
                    <a:lnTo>
                      <a:pt x="6453" y="6720"/>
                    </a:lnTo>
                    <a:cubicBezTo>
                      <a:pt x="6418" y="6815"/>
                      <a:pt x="6346" y="6923"/>
                      <a:pt x="6275" y="7018"/>
                    </a:cubicBezTo>
                    <a:lnTo>
                      <a:pt x="5775" y="7625"/>
                    </a:lnTo>
                    <a:cubicBezTo>
                      <a:pt x="5513" y="7744"/>
                      <a:pt x="5251" y="7816"/>
                      <a:pt x="4965" y="7875"/>
                    </a:cubicBezTo>
                    <a:lnTo>
                      <a:pt x="4691" y="7625"/>
                    </a:lnTo>
                    <a:cubicBezTo>
                      <a:pt x="4656" y="7589"/>
                      <a:pt x="4644" y="7554"/>
                      <a:pt x="4656" y="7506"/>
                    </a:cubicBezTo>
                    <a:lnTo>
                      <a:pt x="4703" y="7339"/>
                    </a:lnTo>
                    <a:cubicBezTo>
                      <a:pt x="4715" y="7280"/>
                      <a:pt x="4703" y="7208"/>
                      <a:pt x="4644" y="7161"/>
                    </a:cubicBezTo>
                    <a:lnTo>
                      <a:pt x="4322" y="6923"/>
                    </a:lnTo>
                    <a:cubicBezTo>
                      <a:pt x="4298" y="6899"/>
                      <a:pt x="4286" y="6863"/>
                      <a:pt x="4286" y="6815"/>
                    </a:cubicBezTo>
                    <a:lnTo>
                      <a:pt x="4310" y="6613"/>
                    </a:lnTo>
                    <a:cubicBezTo>
                      <a:pt x="4310" y="6565"/>
                      <a:pt x="4310" y="6518"/>
                      <a:pt x="4286" y="6494"/>
                    </a:cubicBezTo>
                    <a:cubicBezTo>
                      <a:pt x="4251" y="6458"/>
                      <a:pt x="4203" y="6434"/>
                      <a:pt x="4167" y="6434"/>
                    </a:cubicBezTo>
                    <a:lnTo>
                      <a:pt x="2703" y="6315"/>
                    </a:lnTo>
                    <a:cubicBezTo>
                      <a:pt x="2643" y="6315"/>
                      <a:pt x="2596" y="6280"/>
                      <a:pt x="2560" y="6244"/>
                    </a:cubicBezTo>
                    <a:lnTo>
                      <a:pt x="2120" y="5827"/>
                    </a:lnTo>
                    <a:cubicBezTo>
                      <a:pt x="2084" y="5780"/>
                      <a:pt x="2048" y="5708"/>
                      <a:pt x="2048" y="5649"/>
                    </a:cubicBezTo>
                    <a:lnTo>
                      <a:pt x="2048" y="5030"/>
                    </a:lnTo>
                    <a:cubicBezTo>
                      <a:pt x="2048" y="5006"/>
                      <a:pt x="2060" y="4970"/>
                      <a:pt x="2084" y="4958"/>
                    </a:cubicBezTo>
                    <a:lnTo>
                      <a:pt x="2572" y="4398"/>
                    </a:lnTo>
                    <a:cubicBezTo>
                      <a:pt x="2596" y="4363"/>
                      <a:pt x="2620" y="4339"/>
                      <a:pt x="2620" y="4291"/>
                    </a:cubicBezTo>
                    <a:lnTo>
                      <a:pt x="2620" y="4160"/>
                    </a:lnTo>
                    <a:cubicBezTo>
                      <a:pt x="2620" y="4113"/>
                      <a:pt x="2643" y="4065"/>
                      <a:pt x="2691" y="4053"/>
                    </a:cubicBezTo>
                    <a:lnTo>
                      <a:pt x="3072" y="3887"/>
                    </a:lnTo>
                    <a:lnTo>
                      <a:pt x="3810" y="3875"/>
                    </a:lnTo>
                    <a:cubicBezTo>
                      <a:pt x="3822" y="3875"/>
                      <a:pt x="3834" y="3887"/>
                      <a:pt x="3834" y="3898"/>
                    </a:cubicBezTo>
                    <a:cubicBezTo>
                      <a:pt x="3846" y="4029"/>
                      <a:pt x="3953" y="4137"/>
                      <a:pt x="4072" y="4184"/>
                    </a:cubicBezTo>
                    <a:lnTo>
                      <a:pt x="4596" y="4363"/>
                    </a:lnTo>
                    <a:cubicBezTo>
                      <a:pt x="4628" y="4370"/>
                      <a:pt x="4661" y="4374"/>
                      <a:pt x="4693" y="4374"/>
                    </a:cubicBezTo>
                    <a:cubicBezTo>
                      <a:pt x="4766" y="4374"/>
                      <a:pt x="4836" y="4353"/>
                      <a:pt x="4894" y="4303"/>
                    </a:cubicBezTo>
                    <a:cubicBezTo>
                      <a:pt x="4953" y="4244"/>
                      <a:pt x="5001" y="4148"/>
                      <a:pt x="4989" y="4065"/>
                    </a:cubicBezTo>
                    <a:lnTo>
                      <a:pt x="5644" y="4017"/>
                    </a:lnTo>
                    <a:cubicBezTo>
                      <a:pt x="5751" y="4006"/>
                      <a:pt x="5882" y="3946"/>
                      <a:pt x="5953" y="3839"/>
                    </a:cubicBezTo>
                    <a:cubicBezTo>
                      <a:pt x="6025" y="3732"/>
                      <a:pt x="6060" y="3613"/>
                      <a:pt x="6025" y="3482"/>
                    </a:cubicBezTo>
                    <a:lnTo>
                      <a:pt x="6013" y="3398"/>
                    </a:lnTo>
                    <a:cubicBezTo>
                      <a:pt x="5980" y="3258"/>
                      <a:pt x="5870" y="3157"/>
                      <a:pt x="5725" y="3157"/>
                    </a:cubicBezTo>
                    <a:cubicBezTo>
                      <a:pt x="5710" y="3157"/>
                      <a:pt x="5695" y="3158"/>
                      <a:pt x="5679" y="3160"/>
                    </a:cubicBezTo>
                    <a:lnTo>
                      <a:pt x="5346" y="3184"/>
                    </a:lnTo>
                    <a:lnTo>
                      <a:pt x="5298" y="3125"/>
                    </a:lnTo>
                    <a:lnTo>
                      <a:pt x="5739" y="2684"/>
                    </a:lnTo>
                    <a:cubicBezTo>
                      <a:pt x="5799" y="2624"/>
                      <a:pt x="5799" y="2517"/>
                      <a:pt x="5739" y="2458"/>
                    </a:cubicBezTo>
                    <a:cubicBezTo>
                      <a:pt x="5709" y="2428"/>
                      <a:pt x="5671" y="2413"/>
                      <a:pt x="5632" y="2413"/>
                    </a:cubicBezTo>
                    <a:cubicBezTo>
                      <a:pt x="5593" y="2413"/>
                      <a:pt x="5554" y="2428"/>
                      <a:pt x="5525" y="2458"/>
                    </a:cubicBezTo>
                    <a:lnTo>
                      <a:pt x="4965" y="3005"/>
                    </a:lnTo>
                    <a:lnTo>
                      <a:pt x="4787" y="3077"/>
                    </a:lnTo>
                    <a:lnTo>
                      <a:pt x="4286" y="2696"/>
                    </a:lnTo>
                    <a:cubicBezTo>
                      <a:pt x="4251" y="2669"/>
                      <a:pt x="4208" y="2656"/>
                      <a:pt x="4169" y="2656"/>
                    </a:cubicBezTo>
                    <a:cubicBezTo>
                      <a:pt x="4156" y="2656"/>
                      <a:pt x="4144" y="2657"/>
                      <a:pt x="4132" y="2660"/>
                    </a:cubicBezTo>
                    <a:lnTo>
                      <a:pt x="3417" y="2886"/>
                    </a:lnTo>
                    <a:cubicBezTo>
                      <a:pt x="3405" y="2886"/>
                      <a:pt x="3370" y="2898"/>
                      <a:pt x="3358" y="2922"/>
                    </a:cubicBezTo>
                    <a:lnTo>
                      <a:pt x="3405" y="2708"/>
                    </a:lnTo>
                    <a:lnTo>
                      <a:pt x="3977" y="2291"/>
                    </a:lnTo>
                    <a:lnTo>
                      <a:pt x="4548" y="2208"/>
                    </a:lnTo>
                    <a:cubicBezTo>
                      <a:pt x="4632" y="2184"/>
                      <a:pt x="4691" y="2148"/>
                      <a:pt x="4691" y="2065"/>
                    </a:cubicBezTo>
                    <a:lnTo>
                      <a:pt x="4751" y="1589"/>
                    </a:lnTo>
                    <a:cubicBezTo>
                      <a:pt x="4751" y="1553"/>
                      <a:pt x="4751" y="1505"/>
                      <a:pt x="4715" y="1470"/>
                    </a:cubicBezTo>
                    <a:lnTo>
                      <a:pt x="4477" y="1172"/>
                    </a:lnTo>
                    <a:cubicBezTo>
                      <a:pt x="4441" y="1136"/>
                      <a:pt x="4406" y="1112"/>
                      <a:pt x="4346" y="1112"/>
                    </a:cubicBezTo>
                    <a:cubicBezTo>
                      <a:pt x="4298" y="1112"/>
                      <a:pt x="4239" y="1148"/>
                      <a:pt x="4215" y="1196"/>
                    </a:cubicBezTo>
                    <a:lnTo>
                      <a:pt x="4036" y="1446"/>
                    </a:lnTo>
                    <a:lnTo>
                      <a:pt x="3834" y="1434"/>
                    </a:lnTo>
                    <a:lnTo>
                      <a:pt x="4155" y="815"/>
                    </a:lnTo>
                    <a:lnTo>
                      <a:pt x="4477" y="815"/>
                    </a:lnTo>
                    <a:lnTo>
                      <a:pt x="4727" y="1267"/>
                    </a:lnTo>
                    <a:cubicBezTo>
                      <a:pt x="4763" y="1327"/>
                      <a:pt x="4822" y="1350"/>
                      <a:pt x="4882" y="1350"/>
                    </a:cubicBezTo>
                    <a:cubicBezTo>
                      <a:pt x="4941" y="1350"/>
                      <a:pt x="5001" y="1315"/>
                      <a:pt x="5025" y="1255"/>
                    </a:cubicBezTo>
                    <a:lnTo>
                      <a:pt x="5251" y="719"/>
                    </a:lnTo>
                    <a:cubicBezTo>
                      <a:pt x="5298" y="624"/>
                      <a:pt x="5287" y="505"/>
                      <a:pt x="5215" y="434"/>
                    </a:cubicBezTo>
                    <a:lnTo>
                      <a:pt x="5215" y="434"/>
                    </a:lnTo>
                    <a:cubicBezTo>
                      <a:pt x="5751" y="577"/>
                      <a:pt x="6263" y="839"/>
                      <a:pt x="6692" y="1208"/>
                    </a:cubicBezTo>
                    <a:cubicBezTo>
                      <a:pt x="6724" y="1234"/>
                      <a:pt x="6763" y="1247"/>
                      <a:pt x="6801" y="1247"/>
                    </a:cubicBezTo>
                    <a:cubicBezTo>
                      <a:pt x="6847" y="1247"/>
                      <a:pt x="6892" y="1228"/>
                      <a:pt x="6918" y="1196"/>
                    </a:cubicBezTo>
                    <a:cubicBezTo>
                      <a:pt x="6977" y="1112"/>
                      <a:pt x="6965" y="1017"/>
                      <a:pt x="6906" y="969"/>
                    </a:cubicBezTo>
                    <a:cubicBezTo>
                      <a:pt x="6157" y="343"/>
                      <a:pt x="5219" y="1"/>
                      <a:pt x="4239" y="1"/>
                    </a:cubicBezTo>
                    <a:close/>
                  </a:path>
                </a:pathLst>
              </a:custGeom>
              <a:solidFill>
                <a:srgbClr val="39393A"/>
              </a:solidFill>
              <a:ln w="0">
                <a:noFill/>
              </a:ln>
            </p:spPr>
            <p:style>
              <a:lnRef idx="0">
                <a:scrgbClr r="0" g="0" b="0"/>
              </a:lnRef>
              <a:fillRef idx="0">
                <a:scrgbClr r="0" g="0" b="0"/>
              </a:fillRef>
              <a:effectRef idx="0">
                <a:scrgbClr r="0" g="0" b="0"/>
              </a:effectRef>
              <a:fontRef idx="minor"/>
            </p:style>
          </p:sp>
        </p:grpSp>
        <p:grpSp>
          <p:nvGrpSpPr>
            <p:cNvPr id="783" name="Group 21"/>
            <p:cNvGrpSpPr/>
            <p:nvPr/>
          </p:nvGrpSpPr>
          <p:grpSpPr>
            <a:xfrm>
              <a:off x="2862720" y="4417560"/>
              <a:ext cx="696960" cy="511560"/>
              <a:chOff x="2862720" y="4417560"/>
              <a:chExt cx="696960" cy="511560"/>
            </a:xfrm>
          </p:grpSpPr>
          <p:sp>
            <p:nvSpPr>
              <p:cNvPr id="784" name="CustomShape 565"/>
              <p:cNvSpPr/>
              <p:nvPr/>
            </p:nvSpPr>
            <p:spPr>
              <a:xfrm>
                <a:off x="3399480" y="4636800"/>
                <a:ext cx="84600" cy="28800"/>
              </a:xfrm>
              <a:custGeom>
                <a:avLst/>
                <a:gdLst/>
                <a:ahLst/>
                <a:cxnLst/>
                <a:rect l="l" t="t" r="r" b="b"/>
                <a:pathLst>
                  <a:path w="1430" h="512">
                    <a:moveTo>
                      <a:pt x="168" y="0"/>
                    </a:moveTo>
                    <a:cubicBezTo>
                      <a:pt x="72" y="0"/>
                      <a:pt x="1" y="71"/>
                      <a:pt x="1" y="167"/>
                    </a:cubicBezTo>
                    <a:cubicBezTo>
                      <a:pt x="1" y="250"/>
                      <a:pt x="72" y="333"/>
                      <a:pt x="168" y="333"/>
                    </a:cubicBezTo>
                    <a:cubicBezTo>
                      <a:pt x="358" y="333"/>
                      <a:pt x="906" y="357"/>
                      <a:pt x="1180" y="488"/>
                    </a:cubicBezTo>
                    <a:cubicBezTo>
                      <a:pt x="1204" y="512"/>
                      <a:pt x="1227" y="512"/>
                      <a:pt x="1251" y="512"/>
                    </a:cubicBezTo>
                    <a:cubicBezTo>
                      <a:pt x="1311" y="512"/>
                      <a:pt x="1370" y="476"/>
                      <a:pt x="1406" y="417"/>
                    </a:cubicBezTo>
                    <a:cubicBezTo>
                      <a:pt x="1430" y="333"/>
                      <a:pt x="1406" y="226"/>
                      <a:pt x="1323" y="191"/>
                    </a:cubicBezTo>
                    <a:cubicBezTo>
                      <a:pt x="942" y="0"/>
                      <a:pt x="191" y="0"/>
                      <a:pt x="168" y="0"/>
                    </a:cubicBezTo>
                    <a:close/>
                  </a:path>
                </a:pathLst>
              </a:custGeom>
              <a:solidFill>
                <a:srgbClr val="39393A"/>
              </a:solidFill>
              <a:ln w="0">
                <a:noFill/>
              </a:ln>
            </p:spPr>
            <p:style>
              <a:lnRef idx="0">
                <a:scrgbClr r="0" g="0" b="0"/>
              </a:lnRef>
              <a:fillRef idx="0">
                <a:scrgbClr r="0" g="0" b="0"/>
              </a:fillRef>
              <a:effectRef idx="0">
                <a:scrgbClr r="0" g="0" b="0"/>
              </a:effectRef>
              <a:fontRef idx="minor"/>
            </p:style>
          </p:sp>
          <p:sp>
            <p:nvSpPr>
              <p:cNvPr id="785" name="CustomShape 566"/>
              <p:cNvSpPr/>
              <p:nvPr/>
            </p:nvSpPr>
            <p:spPr>
              <a:xfrm>
                <a:off x="2862720" y="4417560"/>
                <a:ext cx="696960" cy="510120"/>
              </a:xfrm>
              <a:custGeom>
                <a:avLst/>
                <a:gdLst/>
                <a:ahLst/>
                <a:cxnLst/>
                <a:rect l="l" t="t" r="r" b="b"/>
                <a:pathLst>
                  <a:path w="11538" h="8454">
                    <a:moveTo>
                      <a:pt x="7573" y="334"/>
                    </a:moveTo>
                    <a:lnTo>
                      <a:pt x="7573" y="1965"/>
                    </a:lnTo>
                    <a:cubicBezTo>
                      <a:pt x="7573" y="2227"/>
                      <a:pt x="7525" y="2465"/>
                      <a:pt x="7418" y="2679"/>
                    </a:cubicBezTo>
                    <a:cubicBezTo>
                      <a:pt x="7395" y="2715"/>
                      <a:pt x="7395" y="2727"/>
                      <a:pt x="7395" y="2763"/>
                    </a:cubicBezTo>
                    <a:lnTo>
                      <a:pt x="7395" y="3239"/>
                    </a:lnTo>
                    <a:cubicBezTo>
                      <a:pt x="7395" y="3691"/>
                      <a:pt x="7216" y="4108"/>
                      <a:pt x="6883" y="4442"/>
                    </a:cubicBezTo>
                    <a:cubicBezTo>
                      <a:pt x="6835" y="4489"/>
                      <a:pt x="6787" y="4513"/>
                      <a:pt x="6740" y="4549"/>
                    </a:cubicBezTo>
                    <a:cubicBezTo>
                      <a:pt x="6466" y="4759"/>
                      <a:pt x="6137" y="4876"/>
                      <a:pt x="5785" y="4876"/>
                    </a:cubicBezTo>
                    <a:cubicBezTo>
                      <a:pt x="5739" y="4876"/>
                      <a:pt x="5692" y="4874"/>
                      <a:pt x="5644" y="4870"/>
                    </a:cubicBezTo>
                    <a:cubicBezTo>
                      <a:pt x="4787" y="4823"/>
                      <a:pt x="4108" y="4072"/>
                      <a:pt x="4108" y="3180"/>
                    </a:cubicBezTo>
                    <a:lnTo>
                      <a:pt x="4108" y="2763"/>
                    </a:lnTo>
                    <a:cubicBezTo>
                      <a:pt x="4108" y="2727"/>
                      <a:pt x="4108" y="2715"/>
                      <a:pt x="4096" y="2679"/>
                    </a:cubicBezTo>
                    <a:cubicBezTo>
                      <a:pt x="3989" y="2465"/>
                      <a:pt x="3930" y="2227"/>
                      <a:pt x="3930" y="1965"/>
                    </a:cubicBezTo>
                    <a:lnTo>
                      <a:pt x="3930" y="1608"/>
                    </a:lnTo>
                    <a:cubicBezTo>
                      <a:pt x="3930" y="917"/>
                      <a:pt x="4513" y="334"/>
                      <a:pt x="5216" y="334"/>
                    </a:cubicBezTo>
                    <a:close/>
                    <a:moveTo>
                      <a:pt x="1763" y="3025"/>
                    </a:moveTo>
                    <a:cubicBezTo>
                      <a:pt x="2049" y="3025"/>
                      <a:pt x="2311" y="3144"/>
                      <a:pt x="2525" y="3358"/>
                    </a:cubicBezTo>
                    <a:cubicBezTo>
                      <a:pt x="2715" y="3561"/>
                      <a:pt x="2846" y="3846"/>
                      <a:pt x="2858" y="4144"/>
                    </a:cubicBezTo>
                    <a:cubicBezTo>
                      <a:pt x="2858" y="4227"/>
                      <a:pt x="2882" y="4346"/>
                      <a:pt x="2882" y="4465"/>
                    </a:cubicBezTo>
                    <a:lnTo>
                      <a:pt x="2882" y="4501"/>
                    </a:lnTo>
                    <a:cubicBezTo>
                      <a:pt x="2703" y="4215"/>
                      <a:pt x="2406" y="4013"/>
                      <a:pt x="2049" y="3894"/>
                    </a:cubicBezTo>
                    <a:cubicBezTo>
                      <a:pt x="1703" y="3787"/>
                      <a:pt x="1406" y="3787"/>
                      <a:pt x="1406" y="3787"/>
                    </a:cubicBezTo>
                    <a:cubicBezTo>
                      <a:pt x="1358" y="3787"/>
                      <a:pt x="1310" y="3799"/>
                      <a:pt x="1287" y="3834"/>
                    </a:cubicBezTo>
                    <a:lnTo>
                      <a:pt x="977" y="4144"/>
                    </a:lnTo>
                    <a:cubicBezTo>
                      <a:pt x="918" y="4215"/>
                      <a:pt x="918" y="4323"/>
                      <a:pt x="977" y="4382"/>
                    </a:cubicBezTo>
                    <a:cubicBezTo>
                      <a:pt x="1013" y="4412"/>
                      <a:pt x="1057" y="4427"/>
                      <a:pt x="1101" y="4427"/>
                    </a:cubicBezTo>
                    <a:cubicBezTo>
                      <a:pt x="1144" y="4427"/>
                      <a:pt x="1185" y="4412"/>
                      <a:pt x="1215" y="4382"/>
                    </a:cubicBezTo>
                    <a:lnTo>
                      <a:pt x="1465" y="4108"/>
                    </a:lnTo>
                    <a:cubicBezTo>
                      <a:pt x="1691" y="4132"/>
                      <a:pt x="2382" y="4203"/>
                      <a:pt x="2668" y="4811"/>
                    </a:cubicBezTo>
                    <a:cubicBezTo>
                      <a:pt x="2596" y="5275"/>
                      <a:pt x="2215" y="5596"/>
                      <a:pt x="1763" y="5596"/>
                    </a:cubicBezTo>
                    <a:cubicBezTo>
                      <a:pt x="1251" y="5596"/>
                      <a:pt x="834" y="5180"/>
                      <a:pt x="834" y="4680"/>
                    </a:cubicBezTo>
                    <a:cubicBezTo>
                      <a:pt x="834" y="4584"/>
                      <a:pt x="763" y="4513"/>
                      <a:pt x="679" y="4513"/>
                    </a:cubicBezTo>
                    <a:lnTo>
                      <a:pt x="644" y="4513"/>
                    </a:lnTo>
                    <a:lnTo>
                      <a:pt x="644" y="4465"/>
                    </a:lnTo>
                    <a:cubicBezTo>
                      <a:pt x="644" y="4346"/>
                      <a:pt x="644" y="4251"/>
                      <a:pt x="656" y="4144"/>
                    </a:cubicBezTo>
                    <a:cubicBezTo>
                      <a:pt x="679" y="3846"/>
                      <a:pt x="810" y="3561"/>
                      <a:pt x="1001" y="3358"/>
                    </a:cubicBezTo>
                    <a:cubicBezTo>
                      <a:pt x="1215" y="3144"/>
                      <a:pt x="1477" y="3025"/>
                      <a:pt x="1763" y="3025"/>
                    </a:cubicBezTo>
                    <a:close/>
                    <a:moveTo>
                      <a:pt x="10657" y="3025"/>
                    </a:moveTo>
                    <a:lnTo>
                      <a:pt x="10657" y="3727"/>
                    </a:lnTo>
                    <a:cubicBezTo>
                      <a:pt x="10657" y="3846"/>
                      <a:pt x="10633" y="3953"/>
                      <a:pt x="10585" y="4049"/>
                    </a:cubicBezTo>
                    <a:lnTo>
                      <a:pt x="10502" y="4251"/>
                    </a:lnTo>
                    <a:cubicBezTo>
                      <a:pt x="10478" y="4275"/>
                      <a:pt x="10478" y="4287"/>
                      <a:pt x="10478" y="4323"/>
                    </a:cubicBezTo>
                    <a:lnTo>
                      <a:pt x="10478" y="4680"/>
                    </a:lnTo>
                    <a:cubicBezTo>
                      <a:pt x="10478" y="4930"/>
                      <a:pt x="10383" y="5168"/>
                      <a:pt x="10204" y="5346"/>
                    </a:cubicBezTo>
                    <a:cubicBezTo>
                      <a:pt x="10044" y="5507"/>
                      <a:pt x="9835" y="5600"/>
                      <a:pt x="9605" y="5600"/>
                    </a:cubicBezTo>
                    <a:cubicBezTo>
                      <a:pt x="9579" y="5600"/>
                      <a:pt x="9552" y="5599"/>
                      <a:pt x="9526" y="5596"/>
                    </a:cubicBezTo>
                    <a:cubicBezTo>
                      <a:pt x="9038" y="5585"/>
                      <a:pt x="8633" y="5156"/>
                      <a:pt x="8633" y="4632"/>
                    </a:cubicBezTo>
                    <a:lnTo>
                      <a:pt x="8633" y="4323"/>
                    </a:lnTo>
                    <a:cubicBezTo>
                      <a:pt x="8633" y="4287"/>
                      <a:pt x="8633" y="4263"/>
                      <a:pt x="8621" y="4251"/>
                    </a:cubicBezTo>
                    <a:lnTo>
                      <a:pt x="8514" y="4037"/>
                    </a:lnTo>
                    <a:cubicBezTo>
                      <a:pt x="8466" y="3965"/>
                      <a:pt x="8454" y="3870"/>
                      <a:pt x="8454" y="3787"/>
                    </a:cubicBezTo>
                    <a:lnTo>
                      <a:pt x="8454" y="3775"/>
                    </a:lnTo>
                    <a:cubicBezTo>
                      <a:pt x="8454" y="3370"/>
                      <a:pt x="8788" y="3025"/>
                      <a:pt x="9204" y="3025"/>
                    </a:cubicBezTo>
                    <a:close/>
                    <a:moveTo>
                      <a:pt x="584" y="5180"/>
                    </a:moveTo>
                    <a:cubicBezTo>
                      <a:pt x="679" y="5406"/>
                      <a:pt x="834" y="5596"/>
                      <a:pt x="1037" y="5739"/>
                    </a:cubicBezTo>
                    <a:lnTo>
                      <a:pt x="1037" y="5925"/>
                    </a:lnTo>
                    <a:lnTo>
                      <a:pt x="1037" y="5925"/>
                    </a:lnTo>
                    <a:cubicBezTo>
                      <a:pt x="723" y="5807"/>
                      <a:pt x="571" y="5655"/>
                      <a:pt x="501" y="5585"/>
                    </a:cubicBezTo>
                    <a:cubicBezTo>
                      <a:pt x="537" y="5466"/>
                      <a:pt x="572" y="5335"/>
                      <a:pt x="584" y="5180"/>
                    </a:cubicBezTo>
                    <a:close/>
                    <a:moveTo>
                      <a:pt x="2918" y="5168"/>
                    </a:moveTo>
                    <a:cubicBezTo>
                      <a:pt x="2942" y="5323"/>
                      <a:pt x="2965" y="5454"/>
                      <a:pt x="3013" y="5573"/>
                    </a:cubicBezTo>
                    <a:cubicBezTo>
                      <a:pt x="2953" y="5656"/>
                      <a:pt x="2787" y="5811"/>
                      <a:pt x="2477" y="5930"/>
                    </a:cubicBezTo>
                    <a:lnTo>
                      <a:pt x="2477" y="5716"/>
                    </a:lnTo>
                    <a:cubicBezTo>
                      <a:pt x="2668" y="5585"/>
                      <a:pt x="2834" y="5394"/>
                      <a:pt x="2918" y="5168"/>
                    </a:cubicBezTo>
                    <a:close/>
                    <a:moveTo>
                      <a:pt x="6668" y="4989"/>
                    </a:moveTo>
                    <a:lnTo>
                      <a:pt x="6668" y="5299"/>
                    </a:lnTo>
                    <a:lnTo>
                      <a:pt x="5751" y="5930"/>
                    </a:lnTo>
                    <a:lnTo>
                      <a:pt x="4823" y="5299"/>
                    </a:lnTo>
                    <a:lnTo>
                      <a:pt x="4823" y="4989"/>
                    </a:lnTo>
                    <a:cubicBezTo>
                      <a:pt x="5061" y="5120"/>
                      <a:pt x="5335" y="5204"/>
                      <a:pt x="5620" y="5215"/>
                    </a:cubicBezTo>
                    <a:lnTo>
                      <a:pt x="5751" y="5215"/>
                    </a:lnTo>
                    <a:cubicBezTo>
                      <a:pt x="6073" y="5215"/>
                      <a:pt x="6394" y="5144"/>
                      <a:pt x="6668" y="4989"/>
                    </a:cubicBezTo>
                    <a:close/>
                    <a:moveTo>
                      <a:pt x="9942" y="5882"/>
                    </a:moveTo>
                    <a:lnTo>
                      <a:pt x="9942" y="5954"/>
                    </a:lnTo>
                    <a:cubicBezTo>
                      <a:pt x="9942" y="5989"/>
                      <a:pt x="9942" y="6025"/>
                      <a:pt x="9966" y="6061"/>
                    </a:cubicBezTo>
                    <a:lnTo>
                      <a:pt x="9561" y="6454"/>
                    </a:lnTo>
                    <a:lnTo>
                      <a:pt x="9169" y="6061"/>
                    </a:lnTo>
                    <a:cubicBezTo>
                      <a:pt x="9169" y="6025"/>
                      <a:pt x="9192" y="6001"/>
                      <a:pt x="9192" y="5954"/>
                    </a:cubicBezTo>
                    <a:lnTo>
                      <a:pt x="9192" y="5882"/>
                    </a:lnTo>
                    <a:cubicBezTo>
                      <a:pt x="9288" y="5918"/>
                      <a:pt x="9407" y="5942"/>
                      <a:pt x="9526" y="5942"/>
                    </a:cubicBezTo>
                    <a:lnTo>
                      <a:pt x="9573" y="5942"/>
                    </a:lnTo>
                    <a:cubicBezTo>
                      <a:pt x="9704" y="5942"/>
                      <a:pt x="9823" y="5930"/>
                      <a:pt x="9942" y="5882"/>
                    </a:cubicBezTo>
                    <a:close/>
                    <a:moveTo>
                      <a:pt x="2120" y="5882"/>
                    </a:moveTo>
                    <a:lnTo>
                      <a:pt x="2120" y="6061"/>
                    </a:lnTo>
                    <a:cubicBezTo>
                      <a:pt x="2120" y="6120"/>
                      <a:pt x="2132" y="6180"/>
                      <a:pt x="2168" y="6228"/>
                    </a:cubicBezTo>
                    <a:lnTo>
                      <a:pt x="2013" y="6394"/>
                    </a:lnTo>
                    <a:cubicBezTo>
                      <a:pt x="1941" y="6460"/>
                      <a:pt x="1849" y="6492"/>
                      <a:pt x="1755" y="6492"/>
                    </a:cubicBezTo>
                    <a:cubicBezTo>
                      <a:pt x="1662" y="6492"/>
                      <a:pt x="1566" y="6460"/>
                      <a:pt x="1489" y="6394"/>
                    </a:cubicBezTo>
                    <a:lnTo>
                      <a:pt x="1322" y="6239"/>
                    </a:lnTo>
                    <a:cubicBezTo>
                      <a:pt x="1358" y="6192"/>
                      <a:pt x="1370" y="6132"/>
                      <a:pt x="1370" y="6073"/>
                    </a:cubicBezTo>
                    <a:lnTo>
                      <a:pt x="1370" y="5882"/>
                    </a:lnTo>
                    <a:cubicBezTo>
                      <a:pt x="1489" y="5918"/>
                      <a:pt x="1608" y="5942"/>
                      <a:pt x="1751" y="5942"/>
                    </a:cubicBezTo>
                    <a:cubicBezTo>
                      <a:pt x="1882" y="5942"/>
                      <a:pt x="2001" y="5930"/>
                      <a:pt x="2120" y="5882"/>
                    </a:cubicBezTo>
                    <a:close/>
                    <a:moveTo>
                      <a:pt x="4692" y="5620"/>
                    </a:moveTo>
                    <a:lnTo>
                      <a:pt x="5490" y="6168"/>
                    </a:lnTo>
                    <a:lnTo>
                      <a:pt x="5061" y="6585"/>
                    </a:lnTo>
                    <a:lnTo>
                      <a:pt x="5049" y="6585"/>
                    </a:lnTo>
                    <a:lnTo>
                      <a:pt x="4525" y="5799"/>
                    </a:lnTo>
                    <a:lnTo>
                      <a:pt x="4692" y="5620"/>
                    </a:lnTo>
                    <a:close/>
                    <a:moveTo>
                      <a:pt x="6823" y="5596"/>
                    </a:moveTo>
                    <a:lnTo>
                      <a:pt x="6978" y="5775"/>
                    </a:lnTo>
                    <a:lnTo>
                      <a:pt x="6466" y="6585"/>
                    </a:lnTo>
                    <a:lnTo>
                      <a:pt x="6442" y="6585"/>
                    </a:lnTo>
                    <a:lnTo>
                      <a:pt x="6013" y="6156"/>
                    </a:lnTo>
                    <a:lnTo>
                      <a:pt x="6823" y="5596"/>
                    </a:lnTo>
                    <a:close/>
                    <a:moveTo>
                      <a:pt x="5251" y="1"/>
                    </a:moveTo>
                    <a:cubicBezTo>
                      <a:pt x="4358" y="1"/>
                      <a:pt x="3632" y="739"/>
                      <a:pt x="3632" y="1632"/>
                    </a:cubicBezTo>
                    <a:lnTo>
                      <a:pt x="3632" y="1989"/>
                    </a:lnTo>
                    <a:cubicBezTo>
                      <a:pt x="3632" y="2263"/>
                      <a:pt x="3692" y="2548"/>
                      <a:pt x="3811" y="2799"/>
                    </a:cubicBezTo>
                    <a:lnTo>
                      <a:pt x="3811" y="3191"/>
                    </a:lnTo>
                    <a:cubicBezTo>
                      <a:pt x="3811" y="3834"/>
                      <a:pt x="4096" y="4394"/>
                      <a:pt x="4537" y="4763"/>
                    </a:cubicBezTo>
                    <a:lnTo>
                      <a:pt x="4537" y="5335"/>
                    </a:lnTo>
                    <a:lnTo>
                      <a:pt x="4227" y="5656"/>
                    </a:lnTo>
                    <a:cubicBezTo>
                      <a:pt x="4204" y="5692"/>
                      <a:pt x="4180" y="5751"/>
                      <a:pt x="4180" y="5799"/>
                    </a:cubicBezTo>
                    <a:lnTo>
                      <a:pt x="3144" y="6168"/>
                    </a:lnTo>
                    <a:cubicBezTo>
                      <a:pt x="3073" y="6192"/>
                      <a:pt x="2989" y="6228"/>
                      <a:pt x="2930" y="6275"/>
                    </a:cubicBezTo>
                    <a:lnTo>
                      <a:pt x="2775" y="6180"/>
                    </a:lnTo>
                    <a:cubicBezTo>
                      <a:pt x="3263" y="5977"/>
                      <a:pt x="3406" y="5680"/>
                      <a:pt x="3430" y="5656"/>
                    </a:cubicBezTo>
                    <a:cubicBezTo>
                      <a:pt x="3454" y="5620"/>
                      <a:pt x="3454" y="5561"/>
                      <a:pt x="3430" y="5513"/>
                    </a:cubicBezTo>
                    <a:cubicBezTo>
                      <a:pt x="3311" y="5275"/>
                      <a:pt x="3287" y="4811"/>
                      <a:pt x="3275" y="4453"/>
                    </a:cubicBezTo>
                    <a:cubicBezTo>
                      <a:pt x="3275" y="4334"/>
                      <a:pt x="3263" y="4215"/>
                      <a:pt x="3263" y="4132"/>
                    </a:cubicBezTo>
                    <a:cubicBezTo>
                      <a:pt x="3204" y="3310"/>
                      <a:pt x="2596" y="2691"/>
                      <a:pt x="1822" y="2691"/>
                    </a:cubicBezTo>
                    <a:cubicBezTo>
                      <a:pt x="1060" y="2691"/>
                      <a:pt x="429" y="3310"/>
                      <a:pt x="370" y="4132"/>
                    </a:cubicBezTo>
                    <a:cubicBezTo>
                      <a:pt x="370" y="4227"/>
                      <a:pt x="358" y="4334"/>
                      <a:pt x="358" y="4453"/>
                    </a:cubicBezTo>
                    <a:cubicBezTo>
                      <a:pt x="346" y="4811"/>
                      <a:pt x="334" y="5263"/>
                      <a:pt x="215" y="5513"/>
                    </a:cubicBezTo>
                    <a:cubicBezTo>
                      <a:pt x="179" y="5561"/>
                      <a:pt x="179" y="5620"/>
                      <a:pt x="215" y="5656"/>
                    </a:cubicBezTo>
                    <a:cubicBezTo>
                      <a:pt x="215" y="5680"/>
                      <a:pt x="370" y="5977"/>
                      <a:pt x="870" y="6180"/>
                    </a:cubicBezTo>
                    <a:lnTo>
                      <a:pt x="406" y="6406"/>
                    </a:lnTo>
                    <a:cubicBezTo>
                      <a:pt x="167" y="6525"/>
                      <a:pt x="1" y="6775"/>
                      <a:pt x="1" y="7049"/>
                    </a:cubicBezTo>
                    <a:lnTo>
                      <a:pt x="1" y="8299"/>
                    </a:lnTo>
                    <a:cubicBezTo>
                      <a:pt x="1" y="8383"/>
                      <a:pt x="72" y="8454"/>
                      <a:pt x="167" y="8454"/>
                    </a:cubicBezTo>
                    <a:cubicBezTo>
                      <a:pt x="251" y="8454"/>
                      <a:pt x="334" y="8383"/>
                      <a:pt x="334" y="8299"/>
                    </a:cubicBezTo>
                    <a:lnTo>
                      <a:pt x="334" y="7049"/>
                    </a:lnTo>
                    <a:cubicBezTo>
                      <a:pt x="334" y="6894"/>
                      <a:pt x="406" y="6775"/>
                      <a:pt x="537" y="6704"/>
                    </a:cubicBezTo>
                    <a:lnTo>
                      <a:pt x="1108" y="6418"/>
                    </a:lnTo>
                    <a:lnTo>
                      <a:pt x="1299" y="6609"/>
                    </a:lnTo>
                    <a:cubicBezTo>
                      <a:pt x="1429" y="6751"/>
                      <a:pt x="1608" y="6811"/>
                      <a:pt x="1787" y="6811"/>
                    </a:cubicBezTo>
                    <a:cubicBezTo>
                      <a:pt x="1965" y="6811"/>
                      <a:pt x="2144" y="6751"/>
                      <a:pt x="2275" y="6609"/>
                    </a:cubicBezTo>
                    <a:lnTo>
                      <a:pt x="2477" y="6418"/>
                    </a:lnTo>
                    <a:lnTo>
                      <a:pt x="2656" y="6513"/>
                    </a:lnTo>
                    <a:cubicBezTo>
                      <a:pt x="2561" y="6644"/>
                      <a:pt x="2513" y="6811"/>
                      <a:pt x="2513" y="6990"/>
                    </a:cubicBezTo>
                    <a:lnTo>
                      <a:pt x="2513" y="8299"/>
                    </a:lnTo>
                    <a:cubicBezTo>
                      <a:pt x="2513" y="8383"/>
                      <a:pt x="2596" y="8454"/>
                      <a:pt x="2680" y="8454"/>
                    </a:cubicBezTo>
                    <a:cubicBezTo>
                      <a:pt x="2775" y="8454"/>
                      <a:pt x="2846" y="8383"/>
                      <a:pt x="2846" y="8299"/>
                    </a:cubicBezTo>
                    <a:lnTo>
                      <a:pt x="2846" y="6990"/>
                    </a:lnTo>
                    <a:cubicBezTo>
                      <a:pt x="2846" y="6751"/>
                      <a:pt x="2989" y="6537"/>
                      <a:pt x="3215" y="6466"/>
                    </a:cubicBezTo>
                    <a:lnTo>
                      <a:pt x="4323" y="6061"/>
                    </a:lnTo>
                    <a:lnTo>
                      <a:pt x="4775" y="6751"/>
                    </a:lnTo>
                    <a:cubicBezTo>
                      <a:pt x="4835" y="6835"/>
                      <a:pt x="4930" y="6894"/>
                      <a:pt x="5037" y="6894"/>
                    </a:cubicBezTo>
                    <a:lnTo>
                      <a:pt x="5061" y="6894"/>
                    </a:lnTo>
                    <a:cubicBezTo>
                      <a:pt x="5156" y="6894"/>
                      <a:pt x="5239" y="6870"/>
                      <a:pt x="5311" y="6787"/>
                    </a:cubicBezTo>
                    <a:lnTo>
                      <a:pt x="5597" y="6513"/>
                    </a:lnTo>
                    <a:lnTo>
                      <a:pt x="5597" y="8275"/>
                    </a:lnTo>
                    <a:cubicBezTo>
                      <a:pt x="5597" y="8371"/>
                      <a:pt x="5668" y="8442"/>
                      <a:pt x="5763" y="8442"/>
                    </a:cubicBezTo>
                    <a:cubicBezTo>
                      <a:pt x="5847" y="8442"/>
                      <a:pt x="5930" y="8371"/>
                      <a:pt x="5930" y="8275"/>
                    </a:cubicBezTo>
                    <a:lnTo>
                      <a:pt x="5930" y="6513"/>
                    </a:lnTo>
                    <a:lnTo>
                      <a:pt x="6204" y="6787"/>
                    </a:lnTo>
                    <a:cubicBezTo>
                      <a:pt x="6263" y="6847"/>
                      <a:pt x="6359" y="6894"/>
                      <a:pt x="6466" y="6894"/>
                    </a:cubicBezTo>
                    <a:lnTo>
                      <a:pt x="6490" y="6894"/>
                    </a:lnTo>
                    <a:cubicBezTo>
                      <a:pt x="6597" y="6882"/>
                      <a:pt x="6680" y="6835"/>
                      <a:pt x="6740" y="6751"/>
                    </a:cubicBezTo>
                    <a:lnTo>
                      <a:pt x="7204" y="6061"/>
                    </a:lnTo>
                    <a:lnTo>
                      <a:pt x="8311" y="6466"/>
                    </a:lnTo>
                    <a:cubicBezTo>
                      <a:pt x="8526" y="6537"/>
                      <a:pt x="8680" y="6751"/>
                      <a:pt x="8680" y="6990"/>
                    </a:cubicBezTo>
                    <a:lnTo>
                      <a:pt x="8680" y="8299"/>
                    </a:lnTo>
                    <a:cubicBezTo>
                      <a:pt x="8680" y="8383"/>
                      <a:pt x="8752" y="8454"/>
                      <a:pt x="8847" y="8454"/>
                    </a:cubicBezTo>
                    <a:cubicBezTo>
                      <a:pt x="8930" y="8454"/>
                      <a:pt x="9002" y="8383"/>
                      <a:pt x="9002" y="8299"/>
                    </a:cubicBezTo>
                    <a:lnTo>
                      <a:pt x="9002" y="6990"/>
                    </a:lnTo>
                    <a:cubicBezTo>
                      <a:pt x="9002" y="6751"/>
                      <a:pt x="8919" y="6525"/>
                      <a:pt x="8752" y="6358"/>
                    </a:cubicBezTo>
                    <a:lnTo>
                      <a:pt x="8799" y="6347"/>
                    </a:lnTo>
                    <a:cubicBezTo>
                      <a:pt x="8847" y="6335"/>
                      <a:pt x="8907" y="6311"/>
                      <a:pt x="8966" y="6287"/>
                    </a:cubicBezTo>
                    <a:lnTo>
                      <a:pt x="9395" y="6716"/>
                    </a:lnTo>
                    <a:lnTo>
                      <a:pt x="9395" y="8275"/>
                    </a:lnTo>
                    <a:cubicBezTo>
                      <a:pt x="9395" y="8371"/>
                      <a:pt x="9466" y="8442"/>
                      <a:pt x="9561" y="8442"/>
                    </a:cubicBezTo>
                    <a:cubicBezTo>
                      <a:pt x="9645" y="8442"/>
                      <a:pt x="9728" y="8371"/>
                      <a:pt x="9728" y="8275"/>
                    </a:cubicBezTo>
                    <a:lnTo>
                      <a:pt x="9728" y="6716"/>
                    </a:lnTo>
                    <a:lnTo>
                      <a:pt x="10157" y="6287"/>
                    </a:lnTo>
                    <a:cubicBezTo>
                      <a:pt x="10181" y="6299"/>
                      <a:pt x="10204" y="6299"/>
                      <a:pt x="10228" y="6311"/>
                    </a:cubicBezTo>
                    <a:lnTo>
                      <a:pt x="10931" y="6513"/>
                    </a:lnTo>
                    <a:cubicBezTo>
                      <a:pt x="11097" y="6549"/>
                      <a:pt x="11193" y="6704"/>
                      <a:pt x="11193" y="6870"/>
                    </a:cubicBezTo>
                    <a:lnTo>
                      <a:pt x="11193" y="8263"/>
                    </a:lnTo>
                    <a:cubicBezTo>
                      <a:pt x="11193" y="8359"/>
                      <a:pt x="11276" y="8430"/>
                      <a:pt x="11359" y="8430"/>
                    </a:cubicBezTo>
                    <a:cubicBezTo>
                      <a:pt x="11455" y="8430"/>
                      <a:pt x="11526" y="8359"/>
                      <a:pt x="11526" y="8263"/>
                    </a:cubicBezTo>
                    <a:lnTo>
                      <a:pt x="11526" y="6870"/>
                    </a:lnTo>
                    <a:cubicBezTo>
                      <a:pt x="11538" y="6597"/>
                      <a:pt x="11335" y="6311"/>
                      <a:pt x="11014" y="6228"/>
                    </a:cubicBezTo>
                    <a:lnTo>
                      <a:pt x="10323" y="6037"/>
                    </a:lnTo>
                    <a:cubicBezTo>
                      <a:pt x="10288" y="6013"/>
                      <a:pt x="10276" y="6001"/>
                      <a:pt x="10276" y="5954"/>
                    </a:cubicBezTo>
                    <a:lnTo>
                      <a:pt x="10276" y="5716"/>
                    </a:lnTo>
                    <a:cubicBezTo>
                      <a:pt x="10335" y="5680"/>
                      <a:pt x="10383" y="5632"/>
                      <a:pt x="10443" y="5585"/>
                    </a:cubicBezTo>
                    <a:cubicBezTo>
                      <a:pt x="10693" y="5346"/>
                      <a:pt x="10824" y="5025"/>
                      <a:pt x="10824" y="4680"/>
                    </a:cubicBezTo>
                    <a:lnTo>
                      <a:pt x="10824" y="4346"/>
                    </a:lnTo>
                    <a:lnTo>
                      <a:pt x="10895" y="4215"/>
                    </a:lnTo>
                    <a:cubicBezTo>
                      <a:pt x="10978" y="4072"/>
                      <a:pt x="11014" y="3906"/>
                      <a:pt x="11014" y="3739"/>
                    </a:cubicBezTo>
                    <a:lnTo>
                      <a:pt x="11014" y="2858"/>
                    </a:lnTo>
                    <a:cubicBezTo>
                      <a:pt x="11014" y="2775"/>
                      <a:pt x="10943" y="2691"/>
                      <a:pt x="10859" y="2691"/>
                    </a:cubicBezTo>
                    <a:lnTo>
                      <a:pt x="9216" y="2691"/>
                    </a:lnTo>
                    <a:cubicBezTo>
                      <a:pt x="8621" y="2691"/>
                      <a:pt x="8145" y="3180"/>
                      <a:pt x="8145" y="3775"/>
                    </a:cubicBezTo>
                    <a:lnTo>
                      <a:pt x="8145" y="3787"/>
                    </a:lnTo>
                    <a:cubicBezTo>
                      <a:pt x="8145" y="3918"/>
                      <a:pt x="8180" y="4072"/>
                      <a:pt x="8240" y="4192"/>
                    </a:cubicBezTo>
                    <a:lnTo>
                      <a:pt x="8323" y="4370"/>
                    </a:lnTo>
                    <a:lnTo>
                      <a:pt x="8323" y="4644"/>
                    </a:lnTo>
                    <a:cubicBezTo>
                      <a:pt x="8323" y="5096"/>
                      <a:pt x="8549" y="5477"/>
                      <a:pt x="8871" y="5716"/>
                    </a:cubicBezTo>
                    <a:lnTo>
                      <a:pt x="8871" y="5954"/>
                    </a:lnTo>
                    <a:cubicBezTo>
                      <a:pt x="8871" y="6001"/>
                      <a:pt x="8871" y="6013"/>
                      <a:pt x="8740" y="6049"/>
                    </a:cubicBezTo>
                    <a:lnTo>
                      <a:pt x="8395" y="6156"/>
                    </a:lnTo>
                    <a:lnTo>
                      <a:pt x="7418" y="5799"/>
                    </a:lnTo>
                    <a:cubicBezTo>
                      <a:pt x="7418" y="5751"/>
                      <a:pt x="7406" y="5704"/>
                      <a:pt x="7371" y="5656"/>
                    </a:cubicBezTo>
                    <a:lnTo>
                      <a:pt x="7061" y="5335"/>
                    </a:lnTo>
                    <a:lnTo>
                      <a:pt x="7061" y="4787"/>
                    </a:lnTo>
                    <a:cubicBezTo>
                      <a:pt x="7085" y="4751"/>
                      <a:pt x="7121" y="4727"/>
                      <a:pt x="7168" y="4692"/>
                    </a:cubicBezTo>
                    <a:cubicBezTo>
                      <a:pt x="7561" y="4323"/>
                      <a:pt x="7787" y="3787"/>
                      <a:pt x="7787" y="3251"/>
                    </a:cubicBezTo>
                    <a:lnTo>
                      <a:pt x="7787" y="2799"/>
                    </a:lnTo>
                    <a:cubicBezTo>
                      <a:pt x="7906" y="2537"/>
                      <a:pt x="7966" y="2263"/>
                      <a:pt x="7966" y="1989"/>
                    </a:cubicBezTo>
                    <a:lnTo>
                      <a:pt x="7966" y="167"/>
                    </a:lnTo>
                    <a:cubicBezTo>
                      <a:pt x="7966" y="84"/>
                      <a:pt x="7895" y="1"/>
                      <a:pt x="7799" y="1"/>
                    </a:cubicBezTo>
                    <a:close/>
                  </a:path>
                </a:pathLst>
              </a:custGeom>
              <a:solidFill>
                <a:srgbClr val="39393A"/>
              </a:solidFill>
              <a:ln w="0">
                <a:noFill/>
              </a:ln>
            </p:spPr>
            <p:style>
              <a:lnRef idx="0">
                <a:scrgbClr r="0" g="0" b="0"/>
              </a:lnRef>
              <a:fillRef idx="0">
                <a:scrgbClr r="0" g="0" b="0"/>
              </a:fillRef>
              <a:effectRef idx="0">
                <a:scrgbClr r="0" g="0" b="0"/>
              </a:effectRef>
              <a:fontRef idx="minor"/>
            </p:style>
          </p:sp>
          <p:sp>
            <p:nvSpPr>
              <p:cNvPr id="786" name="CustomShape 567"/>
              <p:cNvSpPr/>
              <p:nvPr/>
            </p:nvSpPr>
            <p:spPr>
              <a:xfrm>
                <a:off x="3497760" y="4845240"/>
                <a:ext cx="18000" cy="83880"/>
              </a:xfrm>
              <a:custGeom>
                <a:avLst/>
                <a:gdLst/>
                <a:ahLst/>
                <a:cxnLst/>
                <a:rect l="l" t="t" r="r" b="b"/>
                <a:pathLst>
                  <a:path w="334" h="1418">
                    <a:moveTo>
                      <a:pt x="167" y="1"/>
                    </a:moveTo>
                    <a:cubicBezTo>
                      <a:pt x="84" y="1"/>
                      <a:pt x="0" y="72"/>
                      <a:pt x="0" y="168"/>
                    </a:cubicBezTo>
                    <a:lnTo>
                      <a:pt x="0" y="1251"/>
                    </a:lnTo>
                    <a:cubicBezTo>
                      <a:pt x="0" y="1334"/>
                      <a:pt x="84" y="1418"/>
                      <a:pt x="167" y="1418"/>
                    </a:cubicBezTo>
                    <a:cubicBezTo>
                      <a:pt x="262" y="1418"/>
                      <a:pt x="334" y="1334"/>
                      <a:pt x="334" y="1251"/>
                    </a:cubicBezTo>
                    <a:lnTo>
                      <a:pt x="334" y="168"/>
                    </a:lnTo>
                    <a:cubicBezTo>
                      <a:pt x="334" y="72"/>
                      <a:pt x="262" y="1"/>
                      <a:pt x="167" y="1"/>
                    </a:cubicBezTo>
                    <a:close/>
                  </a:path>
                </a:pathLst>
              </a:custGeom>
              <a:solidFill>
                <a:srgbClr val="39393A"/>
              </a:solidFill>
              <a:ln w="0">
                <a:noFill/>
              </a:ln>
            </p:spPr>
            <p:style>
              <a:lnRef idx="0">
                <a:scrgbClr r="0" g="0" b="0"/>
              </a:lnRef>
              <a:fillRef idx="0">
                <a:scrgbClr r="0" g="0" b="0"/>
              </a:fillRef>
              <a:effectRef idx="0">
                <a:scrgbClr r="0" g="0" b="0"/>
              </a:effectRef>
              <a:fontRef idx="minor"/>
            </p:style>
          </p:sp>
          <p:sp>
            <p:nvSpPr>
              <p:cNvPr id="787" name="CustomShape 568"/>
              <p:cNvSpPr/>
              <p:nvPr/>
            </p:nvSpPr>
            <p:spPr>
              <a:xfrm>
                <a:off x="3124800" y="4510080"/>
                <a:ext cx="172440" cy="56160"/>
              </a:xfrm>
              <a:custGeom>
                <a:avLst/>
                <a:gdLst/>
                <a:ahLst/>
                <a:cxnLst/>
                <a:rect l="l" t="t" r="r" b="b"/>
                <a:pathLst>
                  <a:path w="2882" h="961">
                    <a:moveTo>
                      <a:pt x="1169" y="1"/>
                    </a:moveTo>
                    <a:cubicBezTo>
                      <a:pt x="820" y="1"/>
                      <a:pt x="503" y="37"/>
                      <a:pt x="298" y="68"/>
                    </a:cubicBezTo>
                    <a:cubicBezTo>
                      <a:pt x="120" y="104"/>
                      <a:pt x="1" y="247"/>
                      <a:pt x="1" y="413"/>
                    </a:cubicBezTo>
                    <a:lnTo>
                      <a:pt x="1" y="794"/>
                    </a:lnTo>
                    <a:cubicBezTo>
                      <a:pt x="1" y="890"/>
                      <a:pt x="72" y="961"/>
                      <a:pt x="167" y="961"/>
                    </a:cubicBezTo>
                    <a:cubicBezTo>
                      <a:pt x="251" y="961"/>
                      <a:pt x="322" y="890"/>
                      <a:pt x="322" y="794"/>
                    </a:cubicBezTo>
                    <a:lnTo>
                      <a:pt x="322" y="413"/>
                    </a:lnTo>
                    <a:cubicBezTo>
                      <a:pt x="322" y="413"/>
                      <a:pt x="322" y="401"/>
                      <a:pt x="346" y="401"/>
                    </a:cubicBezTo>
                    <a:cubicBezTo>
                      <a:pt x="514" y="373"/>
                      <a:pt x="820" y="331"/>
                      <a:pt x="1157" y="331"/>
                    </a:cubicBezTo>
                    <a:cubicBezTo>
                      <a:pt x="1250" y="331"/>
                      <a:pt x="1346" y="334"/>
                      <a:pt x="1441" y="342"/>
                    </a:cubicBezTo>
                    <a:cubicBezTo>
                      <a:pt x="1977" y="366"/>
                      <a:pt x="2346" y="497"/>
                      <a:pt x="2584" y="735"/>
                    </a:cubicBezTo>
                    <a:cubicBezTo>
                      <a:pt x="2614" y="765"/>
                      <a:pt x="2659" y="779"/>
                      <a:pt x="2703" y="779"/>
                    </a:cubicBezTo>
                    <a:cubicBezTo>
                      <a:pt x="2748" y="779"/>
                      <a:pt x="2793" y="765"/>
                      <a:pt x="2822" y="735"/>
                    </a:cubicBezTo>
                    <a:cubicBezTo>
                      <a:pt x="2882" y="675"/>
                      <a:pt x="2882" y="556"/>
                      <a:pt x="2822" y="497"/>
                    </a:cubicBezTo>
                    <a:cubicBezTo>
                      <a:pt x="2428" y="102"/>
                      <a:pt x="1753" y="1"/>
                      <a:pt x="1169" y="1"/>
                    </a:cubicBezTo>
                    <a:close/>
                  </a:path>
                </a:pathLst>
              </a:custGeom>
              <a:solidFill>
                <a:srgbClr val="39393A"/>
              </a:solidFill>
              <a:ln w="0">
                <a:noFill/>
              </a:ln>
            </p:spPr>
            <p:style>
              <a:lnRef idx="0">
                <a:scrgbClr r="0" g="0" b="0"/>
              </a:lnRef>
              <a:fillRef idx="0">
                <a:scrgbClr r="0" g="0" b="0"/>
              </a:fillRef>
              <a:effectRef idx="0">
                <a:scrgbClr r="0" g="0" b="0"/>
              </a:effectRef>
              <a:fontRef idx="minor"/>
            </p:style>
          </p:sp>
          <p:sp>
            <p:nvSpPr>
              <p:cNvPr id="788" name="CustomShape 569"/>
              <p:cNvSpPr/>
              <p:nvPr/>
            </p:nvSpPr>
            <p:spPr>
              <a:xfrm>
                <a:off x="3080160" y="4866840"/>
                <a:ext cx="18720" cy="61920"/>
              </a:xfrm>
              <a:custGeom>
                <a:avLst/>
                <a:gdLst/>
                <a:ahLst/>
                <a:cxnLst/>
                <a:rect l="l" t="t" r="r" b="b"/>
                <a:pathLst>
                  <a:path w="346" h="1060">
                    <a:moveTo>
                      <a:pt x="167" y="0"/>
                    </a:moveTo>
                    <a:cubicBezTo>
                      <a:pt x="84" y="0"/>
                      <a:pt x="1" y="72"/>
                      <a:pt x="1" y="167"/>
                    </a:cubicBezTo>
                    <a:lnTo>
                      <a:pt x="1" y="893"/>
                    </a:lnTo>
                    <a:cubicBezTo>
                      <a:pt x="1" y="976"/>
                      <a:pt x="84" y="1060"/>
                      <a:pt x="167" y="1060"/>
                    </a:cubicBezTo>
                    <a:cubicBezTo>
                      <a:pt x="262" y="1060"/>
                      <a:pt x="334" y="976"/>
                      <a:pt x="334" y="893"/>
                    </a:cubicBezTo>
                    <a:lnTo>
                      <a:pt x="334" y="167"/>
                    </a:lnTo>
                    <a:cubicBezTo>
                      <a:pt x="346" y="72"/>
                      <a:pt x="262" y="0"/>
                      <a:pt x="167" y="0"/>
                    </a:cubicBezTo>
                    <a:close/>
                  </a:path>
                </a:pathLst>
              </a:custGeom>
              <a:solidFill>
                <a:srgbClr val="39393A"/>
              </a:solidFill>
              <a:ln w="0">
                <a:noFill/>
              </a:ln>
            </p:spPr>
            <p:style>
              <a:lnRef idx="0">
                <a:scrgbClr r="0" g="0" b="0"/>
              </a:lnRef>
              <a:fillRef idx="0">
                <a:scrgbClr r="0" g="0" b="0"/>
              </a:fillRef>
              <a:effectRef idx="0">
                <a:scrgbClr r="0" g="0" b="0"/>
              </a:effectRef>
              <a:fontRef idx="minor"/>
            </p:style>
          </p:sp>
          <p:sp>
            <p:nvSpPr>
              <p:cNvPr id="789" name="CustomShape 570"/>
              <p:cNvSpPr/>
              <p:nvPr/>
            </p:nvSpPr>
            <p:spPr>
              <a:xfrm>
                <a:off x="3321720" y="4866840"/>
                <a:ext cx="18720" cy="61920"/>
              </a:xfrm>
              <a:custGeom>
                <a:avLst/>
                <a:gdLst/>
                <a:ahLst/>
                <a:cxnLst/>
                <a:rect l="l" t="t" r="r" b="b"/>
                <a:pathLst>
                  <a:path w="346" h="1060">
                    <a:moveTo>
                      <a:pt x="167" y="0"/>
                    </a:moveTo>
                    <a:cubicBezTo>
                      <a:pt x="83" y="0"/>
                      <a:pt x="0" y="72"/>
                      <a:pt x="0" y="167"/>
                    </a:cubicBezTo>
                    <a:lnTo>
                      <a:pt x="0" y="893"/>
                    </a:lnTo>
                    <a:cubicBezTo>
                      <a:pt x="0" y="976"/>
                      <a:pt x="83" y="1060"/>
                      <a:pt x="167" y="1060"/>
                    </a:cubicBezTo>
                    <a:cubicBezTo>
                      <a:pt x="262" y="1060"/>
                      <a:pt x="333" y="976"/>
                      <a:pt x="333" y="893"/>
                    </a:cubicBezTo>
                    <a:lnTo>
                      <a:pt x="333" y="167"/>
                    </a:lnTo>
                    <a:cubicBezTo>
                      <a:pt x="345" y="72"/>
                      <a:pt x="274" y="0"/>
                      <a:pt x="167" y="0"/>
                    </a:cubicBezTo>
                    <a:close/>
                  </a:path>
                </a:pathLst>
              </a:custGeom>
              <a:solidFill>
                <a:srgbClr val="39393A"/>
              </a:solidFill>
              <a:ln w="0">
                <a:noFill/>
              </a:ln>
            </p:spPr>
            <p:style>
              <a:lnRef idx="0">
                <a:scrgbClr r="0" g="0" b="0"/>
              </a:lnRef>
              <a:fillRef idx="0">
                <a:scrgbClr r="0" g="0" b="0"/>
              </a:fillRef>
              <a:effectRef idx="0">
                <a:scrgbClr r="0" g="0" b="0"/>
              </a:effectRef>
              <a:fontRef idx="minor"/>
            </p:style>
          </p:sp>
        </p:grpSp>
        <p:grpSp>
          <p:nvGrpSpPr>
            <p:cNvPr id="790" name="Group 22"/>
            <p:cNvGrpSpPr/>
            <p:nvPr/>
          </p:nvGrpSpPr>
          <p:grpSpPr>
            <a:xfrm>
              <a:off x="4765320" y="5315040"/>
              <a:ext cx="656640" cy="644760"/>
              <a:chOff x="4765320" y="5315040"/>
              <a:chExt cx="656640" cy="644760"/>
            </a:xfrm>
          </p:grpSpPr>
          <p:sp>
            <p:nvSpPr>
              <p:cNvPr id="791" name="CustomShape 571"/>
              <p:cNvSpPr/>
              <p:nvPr/>
            </p:nvSpPr>
            <p:spPr>
              <a:xfrm>
                <a:off x="4765320" y="5487840"/>
                <a:ext cx="656640" cy="471960"/>
              </a:xfrm>
              <a:custGeom>
                <a:avLst/>
                <a:gdLst/>
                <a:ahLst/>
                <a:cxnLst/>
                <a:rect l="l" t="t" r="r" b="b"/>
                <a:pathLst>
                  <a:path w="11479" h="8407">
                    <a:moveTo>
                      <a:pt x="5168" y="2311"/>
                    </a:moveTo>
                    <a:lnTo>
                      <a:pt x="5335" y="4859"/>
                    </a:lnTo>
                    <a:lnTo>
                      <a:pt x="4620" y="4859"/>
                    </a:lnTo>
                    <a:lnTo>
                      <a:pt x="4763" y="2311"/>
                    </a:lnTo>
                    <a:close/>
                    <a:moveTo>
                      <a:pt x="6966" y="2311"/>
                    </a:moveTo>
                    <a:lnTo>
                      <a:pt x="7133" y="4859"/>
                    </a:lnTo>
                    <a:lnTo>
                      <a:pt x="6418" y="4859"/>
                    </a:lnTo>
                    <a:lnTo>
                      <a:pt x="6561" y="2311"/>
                    </a:lnTo>
                    <a:close/>
                    <a:moveTo>
                      <a:pt x="8764" y="2311"/>
                    </a:moveTo>
                    <a:lnTo>
                      <a:pt x="8931" y="4859"/>
                    </a:lnTo>
                    <a:lnTo>
                      <a:pt x="8216" y="4859"/>
                    </a:lnTo>
                    <a:lnTo>
                      <a:pt x="8371" y="2311"/>
                    </a:lnTo>
                    <a:close/>
                    <a:moveTo>
                      <a:pt x="2156" y="5894"/>
                    </a:moveTo>
                    <a:lnTo>
                      <a:pt x="2144" y="6287"/>
                    </a:lnTo>
                    <a:lnTo>
                      <a:pt x="1549" y="6287"/>
                    </a:lnTo>
                    <a:cubicBezTo>
                      <a:pt x="1453" y="6287"/>
                      <a:pt x="1382" y="6359"/>
                      <a:pt x="1382" y="6442"/>
                    </a:cubicBezTo>
                    <a:cubicBezTo>
                      <a:pt x="1382" y="6537"/>
                      <a:pt x="1453" y="6609"/>
                      <a:pt x="1549" y="6609"/>
                    </a:cubicBezTo>
                    <a:lnTo>
                      <a:pt x="2132" y="6609"/>
                    </a:lnTo>
                    <a:lnTo>
                      <a:pt x="2096" y="8073"/>
                    </a:lnTo>
                    <a:lnTo>
                      <a:pt x="822" y="8073"/>
                    </a:lnTo>
                    <a:lnTo>
                      <a:pt x="822" y="6609"/>
                    </a:lnTo>
                    <a:lnTo>
                      <a:pt x="834" y="6609"/>
                    </a:lnTo>
                    <a:cubicBezTo>
                      <a:pt x="918" y="6609"/>
                      <a:pt x="1001" y="6537"/>
                      <a:pt x="1001" y="6442"/>
                    </a:cubicBezTo>
                    <a:cubicBezTo>
                      <a:pt x="1001" y="6359"/>
                      <a:pt x="918" y="6287"/>
                      <a:pt x="834" y="6287"/>
                    </a:cubicBezTo>
                    <a:cubicBezTo>
                      <a:pt x="727" y="6287"/>
                      <a:pt x="644" y="6192"/>
                      <a:pt x="644" y="6085"/>
                    </a:cubicBezTo>
                    <a:cubicBezTo>
                      <a:pt x="644" y="5990"/>
                      <a:pt x="727" y="5894"/>
                      <a:pt x="834" y="5894"/>
                    </a:cubicBezTo>
                    <a:close/>
                    <a:moveTo>
                      <a:pt x="3382" y="334"/>
                    </a:moveTo>
                    <a:lnTo>
                      <a:pt x="3489" y="4859"/>
                    </a:lnTo>
                    <a:lnTo>
                      <a:pt x="3192" y="4859"/>
                    </a:lnTo>
                    <a:cubicBezTo>
                      <a:pt x="2894" y="4859"/>
                      <a:pt x="2668" y="5097"/>
                      <a:pt x="2668" y="5371"/>
                    </a:cubicBezTo>
                    <a:cubicBezTo>
                      <a:pt x="2668" y="5537"/>
                      <a:pt x="2739" y="5668"/>
                      <a:pt x="2846" y="5775"/>
                    </a:cubicBezTo>
                    <a:lnTo>
                      <a:pt x="2846" y="8085"/>
                    </a:lnTo>
                    <a:lnTo>
                      <a:pt x="2454" y="8085"/>
                    </a:lnTo>
                    <a:lnTo>
                      <a:pt x="2632" y="334"/>
                    </a:lnTo>
                    <a:close/>
                    <a:moveTo>
                      <a:pt x="10359" y="5180"/>
                    </a:moveTo>
                    <a:cubicBezTo>
                      <a:pt x="10466" y="5180"/>
                      <a:pt x="10550" y="5275"/>
                      <a:pt x="10550" y="5371"/>
                    </a:cubicBezTo>
                    <a:cubicBezTo>
                      <a:pt x="10550" y="5478"/>
                      <a:pt x="10466" y="5573"/>
                      <a:pt x="10359" y="5573"/>
                    </a:cubicBezTo>
                    <a:lnTo>
                      <a:pt x="10002" y="5573"/>
                    </a:lnTo>
                    <a:cubicBezTo>
                      <a:pt x="9919" y="5573"/>
                      <a:pt x="9835" y="5644"/>
                      <a:pt x="9835" y="5728"/>
                    </a:cubicBezTo>
                    <a:cubicBezTo>
                      <a:pt x="9835" y="5823"/>
                      <a:pt x="9919" y="5894"/>
                      <a:pt x="10002" y="5894"/>
                    </a:cubicBezTo>
                    <a:lnTo>
                      <a:pt x="10371" y="5894"/>
                    </a:lnTo>
                    <a:lnTo>
                      <a:pt x="10371" y="8085"/>
                    </a:lnTo>
                    <a:lnTo>
                      <a:pt x="3156" y="8085"/>
                    </a:lnTo>
                    <a:lnTo>
                      <a:pt x="3156" y="5894"/>
                    </a:lnTo>
                    <a:lnTo>
                      <a:pt x="9288" y="5894"/>
                    </a:lnTo>
                    <a:cubicBezTo>
                      <a:pt x="9383" y="5894"/>
                      <a:pt x="9454" y="5823"/>
                      <a:pt x="9454" y="5728"/>
                    </a:cubicBezTo>
                    <a:cubicBezTo>
                      <a:pt x="9454" y="5644"/>
                      <a:pt x="9383" y="5573"/>
                      <a:pt x="9288" y="5573"/>
                    </a:cubicBezTo>
                    <a:lnTo>
                      <a:pt x="3168" y="5573"/>
                    </a:lnTo>
                    <a:cubicBezTo>
                      <a:pt x="3073" y="5573"/>
                      <a:pt x="2977" y="5478"/>
                      <a:pt x="2977" y="5371"/>
                    </a:cubicBezTo>
                    <a:cubicBezTo>
                      <a:pt x="2977" y="5275"/>
                      <a:pt x="3073" y="5180"/>
                      <a:pt x="3168" y="5180"/>
                    </a:cubicBezTo>
                    <a:close/>
                    <a:moveTo>
                      <a:pt x="2489" y="1"/>
                    </a:moveTo>
                    <a:cubicBezTo>
                      <a:pt x="2394" y="1"/>
                      <a:pt x="2323" y="72"/>
                      <a:pt x="2323" y="168"/>
                    </a:cubicBezTo>
                    <a:lnTo>
                      <a:pt x="2203" y="5561"/>
                    </a:lnTo>
                    <a:lnTo>
                      <a:pt x="882" y="5561"/>
                    </a:lnTo>
                    <a:cubicBezTo>
                      <a:pt x="584" y="5561"/>
                      <a:pt x="358" y="5799"/>
                      <a:pt x="358" y="6085"/>
                    </a:cubicBezTo>
                    <a:cubicBezTo>
                      <a:pt x="358" y="6252"/>
                      <a:pt x="429" y="6383"/>
                      <a:pt x="537" y="6490"/>
                    </a:cubicBezTo>
                    <a:lnTo>
                      <a:pt x="537" y="8085"/>
                    </a:lnTo>
                    <a:lnTo>
                      <a:pt x="168" y="8085"/>
                    </a:lnTo>
                    <a:cubicBezTo>
                      <a:pt x="72" y="8085"/>
                      <a:pt x="1" y="8157"/>
                      <a:pt x="1" y="8252"/>
                    </a:cubicBezTo>
                    <a:cubicBezTo>
                      <a:pt x="1" y="8335"/>
                      <a:pt x="72" y="8407"/>
                      <a:pt x="168" y="8407"/>
                    </a:cubicBezTo>
                    <a:lnTo>
                      <a:pt x="11312" y="8407"/>
                    </a:lnTo>
                    <a:cubicBezTo>
                      <a:pt x="11395" y="8407"/>
                      <a:pt x="11478" y="8335"/>
                      <a:pt x="11478" y="8252"/>
                    </a:cubicBezTo>
                    <a:cubicBezTo>
                      <a:pt x="11431" y="8157"/>
                      <a:pt x="11359" y="8085"/>
                      <a:pt x="11264" y="8085"/>
                    </a:cubicBezTo>
                    <a:lnTo>
                      <a:pt x="10716" y="8085"/>
                    </a:lnTo>
                    <a:lnTo>
                      <a:pt x="10716" y="5775"/>
                    </a:lnTo>
                    <a:cubicBezTo>
                      <a:pt x="10824" y="5668"/>
                      <a:pt x="10895" y="5537"/>
                      <a:pt x="10895" y="5371"/>
                    </a:cubicBezTo>
                    <a:cubicBezTo>
                      <a:pt x="10895" y="5073"/>
                      <a:pt x="10657" y="4859"/>
                      <a:pt x="10371" y="4859"/>
                    </a:cubicBezTo>
                    <a:lnTo>
                      <a:pt x="9276" y="4859"/>
                    </a:lnTo>
                    <a:lnTo>
                      <a:pt x="9109" y="2132"/>
                    </a:lnTo>
                    <a:cubicBezTo>
                      <a:pt x="9109" y="2037"/>
                      <a:pt x="9038" y="1965"/>
                      <a:pt x="8942" y="1965"/>
                    </a:cubicBezTo>
                    <a:lnTo>
                      <a:pt x="8228" y="1965"/>
                    </a:lnTo>
                    <a:cubicBezTo>
                      <a:pt x="8145" y="1965"/>
                      <a:pt x="8073" y="2037"/>
                      <a:pt x="8073" y="2132"/>
                    </a:cubicBezTo>
                    <a:lnTo>
                      <a:pt x="7907" y="4859"/>
                    </a:lnTo>
                    <a:lnTo>
                      <a:pt x="7502" y="4859"/>
                    </a:lnTo>
                    <a:lnTo>
                      <a:pt x="7335" y="2132"/>
                    </a:lnTo>
                    <a:cubicBezTo>
                      <a:pt x="7335" y="2037"/>
                      <a:pt x="7264" y="1965"/>
                      <a:pt x="7168" y="1965"/>
                    </a:cubicBezTo>
                    <a:lnTo>
                      <a:pt x="6466" y="1965"/>
                    </a:lnTo>
                    <a:cubicBezTo>
                      <a:pt x="6371" y="1965"/>
                      <a:pt x="6299" y="2037"/>
                      <a:pt x="6299" y="2132"/>
                    </a:cubicBezTo>
                    <a:lnTo>
                      <a:pt x="6133" y="4859"/>
                    </a:lnTo>
                    <a:lnTo>
                      <a:pt x="5728" y="4859"/>
                    </a:lnTo>
                    <a:lnTo>
                      <a:pt x="5561" y="2132"/>
                    </a:lnTo>
                    <a:cubicBezTo>
                      <a:pt x="5561" y="2037"/>
                      <a:pt x="5490" y="1965"/>
                      <a:pt x="5406" y="1965"/>
                    </a:cubicBezTo>
                    <a:lnTo>
                      <a:pt x="4620" y="1965"/>
                    </a:lnTo>
                    <a:cubicBezTo>
                      <a:pt x="4525" y="1965"/>
                      <a:pt x="4454" y="2037"/>
                      <a:pt x="4454" y="2132"/>
                    </a:cubicBezTo>
                    <a:lnTo>
                      <a:pt x="4287" y="4859"/>
                    </a:lnTo>
                    <a:lnTo>
                      <a:pt x="3823" y="4859"/>
                    </a:lnTo>
                    <a:lnTo>
                      <a:pt x="3716" y="168"/>
                    </a:lnTo>
                    <a:cubicBezTo>
                      <a:pt x="3716" y="72"/>
                      <a:pt x="3644" y="1"/>
                      <a:pt x="3561" y="1"/>
                    </a:cubicBezTo>
                    <a:close/>
                  </a:path>
                </a:pathLst>
              </a:custGeom>
              <a:solidFill>
                <a:srgbClr val="39393A"/>
              </a:solidFill>
              <a:ln w="0">
                <a:noFill/>
              </a:ln>
            </p:spPr>
            <p:style>
              <a:lnRef idx="0">
                <a:scrgbClr r="0" g="0" b="0"/>
              </a:lnRef>
              <a:fillRef idx="0">
                <a:scrgbClr r="0" g="0" b="0"/>
              </a:fillRef>
              <a:effectRef idx="0">
                <a:scrgbClr r="0" g="0" b="0"/>
              </a:effectRef>
              <a:fontRef idx="minor"/>
            </p:style>
          </p:sp>
          <p:sp>
            <p:nvSpPr>
              <p:cNvPr id="792" name="CustomShape 572"/>
              <p:cNvSpPr/>
              <p:nvPr/>
            </p:nvSpPr>
            <p:spPr>
              <a:xfrm>
                <a:off x="4916520" y="5315040"/>
                <a:ext cx="502920" cy="239760"/>
              </a:xfrm>
              <a:custGeom>
                <a:avLst/>
                <a:gdLst/>
                <a:ahLst/>
                <a:cxnLst/>
                <a:rect l="l" t="t" r="r" b="b"/>
                <a:pathLst>
                  <a:path w="8799" h="4288">
                    <a:moveTo>
                      <a:pt x="6656" y="1"/>
                    </a:moveTo>
                    <a:cubicBezTo>
                      <a:pt x="6156" y="1"/>
                      <a:pt x="5656" y="180"/>
                      <a:pt x="5286" y="501"/>
                    </a:cubicBezTo>
                    <a:cubicBezTo>
                      <a:pt x="5001" y="299"/>
                      <a:pt x="4679" y="168"/>
                      <a:pt x="4322" y="168"/>
                    </a:cubicBezTo>
                    <a:cubicBezTo>
                      <a:pt x="3905" y="168"/>
                      <a:pt x="3501" y="334"/>
                      <a:pt x="3191" y="632"/>
                    </a:cubicBezTo>
                    <a:cubicBezTo>
                      <a:pt x="3036" y="561"/>
                      <a:pt x="2858" y="525"/>
                      <a:pt x="2691" y="525"/>
                    </a:cubicBezTo>
                    <a:cubicBezTo>
                      <a:pt x="2191" y="525"/>
                      <a:pt x="1750" y="822"/>
                      <a:pt x="1548" y="1275"/>
                    </a:cubicBezTo>
                    <a:cubicBezTo>
                      <a:pt x="1476" y="1263"/>
                      <a:pt x="1417" y="1239"/>
                      <a:pt x="1346" y="1239"/>
                    </a:cubicBezTo>
                    <a:cubicBezTo>
                      <a:pt x="1000" y="1239"/>
                      <a:pt x="703" y="1465"/>
                      <a:pt x="584" y="1775"/>
                    </a:cubicBezTo>
                    <a:lnTo>
                      <a:pt x="524" y="1775"/>
                    </a:lnTo>
                    <a:cubicBezTo>
                      <a:pt x="226" y="1775"/>
                      <a:pt x="0" y="2013"/>
                      <a:pt x="0" y="2299"/>
                    </a:cubicBezTo>
                    <a:cubicBezTo>
                      <a:pt x="0" y="2394"/>
                      <a:pt x="72" y="2466"/>
                      <a:pt x="167" y="2466"/>
                    </a:cubicBezTo>
                    <a:cubicBezTo>
                      <a:pt x="262" y="2466"/>
                      <a:pt x="333" y="2394"/>
                      <a:pt x="333" y="2299"/>
                    </a:cubicBezTo>
                    <a:cubicBezTo>
                      <a:pt x="333" y="2192"/>
                      <a:pt x="417" y="2108"/>
                      <a:pt x="524" y="2108"/>
                    </a:cubicBezTo>
                    <a:cubicBezTo>
                      <a:pt x="560" y="2108"/>
                      <a:pt x="584" y="2120"/>
                      <a:pt x="631" y="2144"/>
                    </a:cubicBezTo>
                    <a:cubicBezTo>
                      <a:pt x="649" y="2156"/>
                      <a:pt x="679" y="2162"/>
                      <a:pt x="710" y="2162"/>
                    </a:cubicBezTo>
                    <a:cubicBezTo>
                      <a:pt x="741" y="2162"/>
                      <a:pt x="774" y="2156"/>
                      <a:pt x="798" y="2144"/>
                    </a:cubicBezTo>
                    <a:cubicBezTo>
                      <a:pt x="834" y="2108"/>
                      <a:pt x="881" y="2061"/>
                      <a:pt x="881" y="2001"/>
                    </a:cubicBezTo>
                    <a:cubicBezTo>
                      <a:pt x="893" y="1763"/>
                      <a:pt x="1095" y="1573"/>
                      <a:pt x="1346" y="1573"/>
                    </a:cubicBezTo>
                    <a:cubicBezTo>
                      <a:pt x="1417" y="1573"/>
                      <a:pt x="1488" y="1584"/>
                      <a:pt x="1572" y="1632"/>
                    </a:cubicBezTo>
                    <a:cubicBezTo>
                      <a:pt x="1591" y="1652"/>
                      <a:pt x="1618" y="1661"/>
                      <a:pt x="1646" y="1661"/>
                    </a:cubicBezTo>
                    <a:cubicBezTo>
                      <a:pt x="1669" y="1661"/>
                      <a:pt x="1693" y="1655"/>
                      <a:pt x="1715" y="1644"/>
                    </a:cubicBezTo>
                    <a:cubicBezTo>
                      <a:pt x="1762" y="1632"/>
                      <a:pt x="1810" y="1584"/>
                      <a:pt x="1822" y="1525"/>
                    </a:cubicBezTo>
                    <a:cubicBezTo>
                      <a:pt x="1929" y="1132"/>
                      <a:pt x="2286" y="858"/>
                      <a:pt x="2703" y="858"/>
                    </a:cubicBezTo>
                    <a:cubicBezTo>
                      <a:pt x="2846" y="858"/>
                      <a:pt x="3012" y="906"/>
                      <a:pt x="3143" y="977"/>
                    </a:cubicBezTo>
                    <a:cubicBezTo>
                      <a:pt x="3173" y="997"/>
                      <a:pt x="3207" y="1007"/>
                      <a:pt x="3240" y="1007"/>
                    </a:cubicBezTo>
                    <a:cubicBezTo>
                      <a:pt x="3286" y="1007"/>
                      <a:pt x="3330" y="988"/>
                      <a:pt x="3358" y="953"/>
                    </a:cubicBezTo>
                    <a:cubicBezTo>
                      <a:pt x="3596" y="668"/>
                      <a:pt x="3953" y="501"/>
                      <a:pt x="4322" y="501"/>
                    </a:cubicBezTo>
                    <a:cubicBezTo>
                      <a:pt x="4632" y="501"/>
                      <a:pt x="4941" y="620"/>
                      <a:pt x="5167" y="834"/>
                    </a:cubicBezTo>
                    <a:cubicBezTo>
                      <a:pt x="5197" y="864"/>
                      <a:pt x="5239" y="879"/>
                      <a:pt x="5281" y="879"/>
                    </a:cubicBezTo>
                    <a:cubicBezTo>
                      <a:pt x="5322" y="879"/>
                      <a:pt x="5364" y="864"/>
                      <a:pt x="5394" y="834"/>
                    </a:cubicBezTo>
                    <a:cubicBezTo>
                      <a:pt x="5739" y="501"/>
                      <a:pt x="6179" y="322"/>
                      <a:pt x="6644" y="322"/>
                    </a:cubicBezTo>
                    <a:cubicBezTo>
                      <a:pt x="7644" y="322"/>
                      <a:pt x="8454" y="1144"/>
                      <a:pt x="8454" y="2144"/>
                    </a:cubicBezTo>
                    <a:cubicBezTo>
                      <a:pt x="8454" y="3132"/>
                      <a:pt x="7644" y="3954"/>
                      <a:pt x="6644" y="3954"/>
                    </a:cubicBezTo>
                    <a:cubicBezTo>
                      <a:pt x="5977" y="3954"/>
                      <a:pt x="5382" y="3597"/>
                      <a:pt x="5048" y="3013"/>
                    </a:cubicBezTo>
                    <a:cubicBezTo>
                      <a:pt x="5013" y="2960"/>
                      <a:pt x="4957" y="2933"/>
                      <a:pt x="4891" y="2933"/>
                    </a:cubicBezTo>
                    <a:cubicBezTo>
                      <a:pt x="4869" y="2933"/>
                      <a:pt x="4846" y="2936"/>
                      <a:pt x="4822" y="2942"/>
                    </a:cubicBezTo>
                    <a:cubicBezTo>
                      <a:pt x="4667" y="3013"/>
                      <a:pt x="4489" y="3061"/>
                      <a:pt x="4286" y="3061"/>
                    </a:cubicBezTo>
                    <a:cubicBezTo>
                      <a:pt x="3917" y="3061"/>
                      <a:pt x="3572" y="2894"/>
                      <a:pt x="3322" y="2620"/>
                    </a:cubicBezTo>
                    <a:cubicBezTo>
                      <a:pt x="3284" y="2583"/>
                      <a:pt x="3242" y="2559"/>
                      <a:pt x="3198" y="2559"/>
                    </a:cubicBezTo>
                    <a:cubicBezTo>
                      <a:pt x="3172" y="2559"/>
                      <a:pt x="3146" y="2567"/>
                      <a:pt x="3120" y="2585"/>
                    </a:cubicBezTo>
                    <a:cubicBezTo>
                      <a:pt x="2977" y="2656"/>
                      <a:pt x="2822" y="2704"/>
                      <a:pt x="2667" y="2704"/>
                    </a:cubicBezTo>
                    <a:cubicBezTo>
                      <a:pt x="2381" y="2704"/>
                      <a:pt x="2119" y="2573"/>
                      <a:pt x="1953" y="2346"/>
                    </a:cubicBezTo>
                    <a:cubicBezTo>
                      <a:pt x="1929" y="2299"/>
                      <a:pt x="1881" y="2287"/>
                      <a:pt x="1822" y="2287"/>
                    </a:cubicBezTo>
                    <a:cubicBezTo>
                      <a:pt x="1774" y="2287"/>
                      <a:pt x="1715" y="2323"/>
                      <a:pt x="1691" y="2346"/>
                    </a:cubicBezTo>
                    <a:cubicBezTo>
                      <a:pt x="1596" y="2466"/>
                      <a:pt x="1465" y="2525"/>
                      <a:pt x="1334" y="2525"/>
                    </a:cubicBezTo>
                    <a:cubicBezTo>
                      <a:pt x="1238" y="2525"/>
                      <a:pt x="1167" y="2596"/>
                      <a:pt x="1167" y="2692"/>
                    </a:cubicBezTo>
                    <a:cubicBezTo>
                      <a:pt x="1167" y="2775"/>
                      <a:pt x="1238" y="2858"/>
                      <a:pt x="1334" y="2858"/>
                    </a:cubicBezTo>
                    <a:cubicBezTo>
                      <a:pt x="1512" y="2858"/>
                      <a:pt x="1667" y="2799"/>
                      <a:pt x="1822" y="2692"/>
                    </a:cubicBezTo>
                    <a:cubicBezTo>
                      <a:pt x="2060" y="2918"/>
                      <a:pt x="2358" y="3037"/>
                      <a:pt x="2679" y="3037"/>
                    </a:cubicBezTo>
                    <a:cubicBezTo>
                      <a:pt x="2846" y="3037"/>
                      <a:pt x="3024" y="3001"/>
                      <a:pt x="3179" y="2930"/>
                    </a:cubicBezTo>
                    <a:cubicBezTo>
                      <a:pt x="3477" y="3228"/>
                      <a:pt x="3870" y="3394"/>
                      <a:pt x="4310" y="3394"/>
                    </a:cubicBezTo>
                    <a:cubicBezTo>
                      <a:pt x="4489" y="3394"/>
                      <a:pt x="4667" y="3358"/>
                      <a:pt x="4846" y="3299"/>
                    </a:cubicBezTo>
                    <a:cubicBezTo>
                      <a:pt x="5227" y="3906"/>
                      <a:pt x="5918" y="4287"/>
                      <a:pt x="6644" y="4287"/>
                    </a:cubicBezTo>
                    <a:cubicBezTo>
                      <a:pt x="7834" y="4287"/>
                      <a:pt x="8787" y="3311"/>
                      <a:pt x="8787" y="2144"/>
                    </a:cubicBezTo>
                    <a:cubicBezTo>
                      <a:pt x="8799" y="965"/>
                      <a:pt x="7834" y="1"/>
                      <a:pt x="6656" y="1"/>
                    </a:cubicBezTo>
                    <a:close/>
                  </a:path>
                </a:pathLst>
              </a:custGeom>
              <a:solidFill>
                <a:srgbClr val="39393A"/>
              </a:solidFill>
              <a:ln w="0">
                <a:noFill/>
              </a:ln>
            </p:spPr>
            <p:style>
              <a:lnRef idx="0">
                <a:scrgbClr r="0" g="0" b="0"/>
              </a:lnRef>
              <a:fillRef idx="0">
                <a:scrgbClr r="0" g="0" b="0"/>
              </a:fillRef>
              <a:effectRef idx="0">
                <a:scrgbClr r="0" g="0" b="0"/>
              </a:effectRef>
              <a:fontRef idx="minor"/>
            </p:style>
          </p:sp>
          <p:sp>
            <p:nvSpPr>
              <p:cNvPr id="793" name="CustomShape 573"/>
              <p:cNvSpPr/>
              <p:nvPr/>
            </p:nvSpPr>
            <p:spPr>
              <a:xfrm>
                <a:off x="5000400" y="5842440"/>
                <a:ext cx="16200" cy="36000"/>
              </a:xfrm>
              <a:custGeom>
                <a:avLst/>
                <a:gdLst/>
                <a:ahLst/>
                <a:cxnLst/>
                <a:rect l="l" t="t" r="r" b="b"/>
                <a:pathLst>
                  <a:path w="323" h="679">
                    <a:moveTo>
                      <a:pt x="167" y="0"/>
                    </a:moveTo>
                    <a:cubicBezTo>
                      <a:pt x="72" y="0"/>
                      <a:pt x="1" y="72"/>
                      <a:pt x="1" y="155"/>
                    </a:cubicBezTo>
                    <a:lnTo>
                      <a:pt x="1" y="512"/>
                    </a:lnTo>
                    <a:cubicBezTo>
                      <a:pt x="1" y="608"/>
                      <a:pt x="72" y="679"/>
                      <a:pt x="167" y="679"/>
                    </a:cubicBezTo>
                    <a:cubicBezTo>
                      <a:pt x="251" y="679"/>
                      <a:pt x="322" y="608"/>
                      <a:pt x="322" y="512"/>
                    </a:cubicBezTo>
                    <a:lnTo>
                      <a:pt x="322" y="179"/>
                    </a:lnTo>
                    <a:cubicBezTo>
                      <a:pt x="322" y="72"/>
                      <a:pt x="251" y="0"/>
                      <a:pt x="167" y="0"/>
                    </a:cubicBezTo>
                    <a:close/>
                  </a:path>
                </a:pathLst>
              </a:custGeom>
              <a:solidFill>
                <a:srgbClr val="666668"/>
              </a:solidFill>
              <a:ln w="0">
                <a:noFill/>
              </a:ln>
            </p:spPr>
            <p:style>
              <a:lnRef idx="0">
                <a:scrgbClr r="0" g="0" b="0"/>
              </a:lnRef>
              <a:fillRef idx="0">
                <a:scrgbClr r="0" g="0" b="0"/>
              </a:fillRef>
              <a:effectRef idx="0">
                <a:scrgbClr r="0" g="0" b="0"/>
              </a:effectRef>
              <a:fontRef idx="minor"/>
            </p:style>
          </p:sp>
          <p:sp>
            <p:nvSpPr>
              <p:cNvPr id="794" name="CustomShape 574"/>
              <p:cNvSpPr/>
              <p:nvPr/>
            </p:nvSpPr>
            <p:spPr>
              <a:xfrm>
                <a:off x="5041440" y="5842440"/>
                <a:ext cx="16200" cy="36000"/>
              </a:xfrm>
              <a:custGeom>
                <a:avLst/>
                <a:gdLst/>
                <a:ahLst/>
                <a:cxnLst/>
                <a:rect l="l" t="t" r="r" b="b"/>
                <a:pathLst>
                  <a:path w="323" h="679">
                    <a:moveTo>
                      <a:pt x="168" y="0"/>
                    </a:moveTo>
                    <a:cubicBezTo>
                      <a:pt x="72" y="0"/>
                      <a:pt x="1" y="72"/>
                      <a:pt x="1" y="155"/>
                    </a:cubicBezTo>
                    <a:lnTo>
                      <a:pt x="1" y="512"/>
                    </a:lnTo>
                    <a:cubicBezTo>
                      <a:pt x="1" y="608"/>
                      <a:pt x="72" y="679"/>
                      <a:pt x="168" y="679"/>
                    </a:cubicBezTo>
                    <a:cubicBezTo>
                      <a:pt x="251" y="679"/>
                      <a:pt x="322" y="608"/>
                      <a:pt x="322" y="512"/>
                    </a:cubicBezTo>
                    <a:lnTo>
                      <a:pt x="322" y="179"/>
                    </a:lnTo>
                    <a:cubicBezTo>
                      <a:pt x="322" y="72"/>
                      <a:pt x="251" y="0"/>
                      <a:pt x="168" y="0"/>
                    </a:cubicBezTo>
                    <a:close/>
                  </a:path>
                </a:pathLst>
              </a:custGeom>
              <a:solidFill>
                <a:srgbClr val="666668"/>
              </a:solidFill>
              <a:ln w="0">
                <a:noFill/>
              </a:ln>
            </p:spPr>
            <p:style>
              <a:lnRef idx="0">
                <a:scrgbClr r="0" g="0" b="0"/>
              </a:lnRef>
              <a:fillRef idx="0">
                <a:scrgbClr r="0" g="0" b="0"/>
              </a:fillRef>
              <a:effectRef idx="0">
                <a:scrgbClr r="0" g="0" b="0"/>
              </a:effectRef>
              <a:fontRef idx="minor"/>
            </p:style>
          </p:sp>
          <p:sp>
            <p:nvSpPr>
              <p:cNvPr id="795" name="CustomShape 575"/>
              <p:cNvSpPr/>
              <p:nvPr/>
            </p:nvSpPr>
            <p:spPr>
              <a:xfrm>
                <a:off x="5082480" y="5842440"/>
                <a:ext cx="17640" cy="36000"/>
              </a:xfrm>
              <a:custGeom>
                <a:avLst/>
                <a:gdLst/>
                <a:ahLst/>
                <a:cxnLst/>
                <a:rect l="l" t="t" r="r" b="b"/>
                <a:pathLst>
                  <a:path w="346" h="679">
                    <a:moveTo>
                      <a:pt x="167" y="0"/>
                    </a:moveTo>
                    <a:cubicBezTo>
                      <a:pt x="72" y="0"/>
                      <a:pt x="0" y="72"/>
                      <a:pt x="0" y="155"/>
                    </a:cubicBezTo>
                    <a:lnTo>
                      <a:pt x="0" y="512"/>
                    </a:lnTo>
                    <a:cubicBezTo>
                      <a:pt x="0" y="608"/>
                      <a:pt x="72" y="679"/>
                      <a:pt x="167" y="679"/>
                    </a:cubicBezTo>
                    <a:cubicBezTo>
                      <a:pt x="250" y="679"/>
                      <a:pt x="322" y="608"/>
                      <a:pt x="322" y="512"/>
                    </a:cubicBezTo>
                    <a:lnTo>
                      <a:pt x="322" y="179"/>
                    </a:lnTo>
                    <a:cubicBezTo>
                      <a:pt x="346" y="72"/>
                      <a:pt x="262" y="0"/>
                      <a:pt x="167" y="0"/>
                    </a:cubicBezTo>
                    <a:close/>
                  </a:path>
                </a:pathLst>
              </a:custGeom>
              <a:solidFill>
                <a:srgbClr val="666668"/>
              </a:solidFill>
              <a:ln w="0">
                <a:noFill/>
              </a:ln>
            </p:spPr>
            <p:style>
              <a:lnRef idx="0">
                <a:scrgbClr r="0" g="0" b="0"/>
              </a:lnRef>
              <a:fillRef idx="0">
                <a:scrgbClr r="0" g="0" b="0"/>
              </a:fillRef>
              <a:effectRef idx="0">
                <a:scrgbClr r="0" g="0" b="0"/>
              </a:effectRef>
              <a:fontRef idx="minor"/>
            </p:style>
          </p:sp>
          <p:sp>
            <p:nvSpPr>
              <p:cNvPr id="796" name="CustomShape 576"/>
              <p:cNvSpPr/>
              <p:nvPr/>
            </p:nvSpPr>
            <p:spPr>
              <a:xfrm>
                <a:off x="5124240" y="5842440"/>
                <a:ext cx="16920" cy="36000"/>
              </a:xfrm>
              <a:custGeom>
                <a:avLst/>
                <a:gdLst/>
                <a:ahLst/>
                <a:cxnLst/>
                <a:rect l="l" t="t" r="r" b="b"/>
                <a:pathLst>
                  <a:path w="334" h="679">
                    <a:moveTo>
                      <a:pt x="167" y="0"/>
                    </a:moveTo>
                    <a:cubicBezTo>
                      <a:pt x="72" y="0"/>
                      <a:pt x="1" y="72"/>
                      <a:pt x="1" y="155"/>
                    </a:cubicBezTo>
                    <a:lnTo>
                      <a:pt x="1" y="512"/>
                    </a:lnTo>
                    <a:cubicBezTo>
                      <a:pt x="1" y="608"/>
                      <a:pt x="72" y="679"/>
                      <a:pt x="167" y="679"/>
                    </a:cubicBezTo>
                    <a:cubicBezTo>
                      <a:pt x="251" y="679"/>
                      <a:pt x="334" y="608"/>
                      <a:pt x="334" y="512"/>
                    </a:cubicBezTo>
                    <a:lnTo>
                      <a:pt x="334" y="179"/>
                    </a:lnTo>
                    <a:cubicBezTo>
                      <a:pt x="334" y="72"/>
                      <a:pt x="251" y="0"/>
                      <a:pt x="167" y="0"/>
                    </a:cubicBezTo>
                    <a:close/>
                  </a:path>
                </a:pathLst>
              </a:custGeom>
              <a:solidFill>
                <a:srgbClr val="666668"/>
              </a:solidFill>
              <a:ln w="0">
                <a:noFill/>
              </a:ln>
            </p:spPr>
            <p:style>
              <a:lnRef idx="0">
                <a:scrgbClr r="0" g="0" b="0"/>
              </a:lnRef>
              <a:fillRef idx="0">
                <a:scrgbClr r="0" g="0" b="0"/>
              </a:fillRef>
              <a:effectRef idx="0">
                <a:scrgbClr r="0" g="0" b="0"/>
              </a:effectRef>
              <a:fontRef idx="minor"/>
            </p:style>
          </p:sp>
          <p:sp>
            <p:nvSpPr>
              <p:cNvPr id="797" name="CustomShape 577"/>
              <p:cNvSpPr/>
              <p:nvPr/>
            </p:nvSpPr>
            <p:spPr>
              <a:xfrm>
                <a:off x="5165280" y="5842440"/>
                <a:ext cx="16920" cy="36000"/>
              </a:xfrm>
              <a:custGeom>
                <a:avLst/>
                <a:gdLst/>
                <a:ahLst/>
                <a:cxnLst/>
                <a:rect l="l" t="t" r="r" b="b"/>
                <a:pathLst>
                  <a:path w="335" h="679">
                    <a:moveTo>
                      <a:pt x="168" y="0"/>
                    </a:moveTo>
                    <a:cubicBezTo>
                      <a:pt x="72" y="0"/>
                      <a:pt x="1" y="72"/>
                      <a:pt x="1" y="155"/>
                    </a:cubicBezTo>
                    <a:lnTo>
                      <a:pt x="1" y="512"/>
                    </a:lnTo>
                    <a:cubicBezTo>
                      <a:pt x="1" y="608"/>
                      <a:pt x="72" y="679"/>
                      <a:pt x="168" y="679"/>
                    </a:cubicBezTo>
                    <a:cubicBezTo>
                      <a:pt x="251" y="679"/>
                      <a:pt x="334" y="608"/>
                      <a:pt x="334" y="512"/>
                    </a:cubicBezTo>
                    <a:lnTo>
                      <a:pt x="334" y="179"/>
                    </a:lnTo>
                    <a:cubicBezTo>
                      <a:pt x="334" y="72"/>
                      <a:pt x="251" y="0"/>
                      <a:pt x="168" y="0"/>
                    </a:cubicBezTo>
                    <a:close/>
                  </a:path>
                </a:pathLst>
              </a:custGeom>
              <a:solidFill>
                <a:srgbClr val="666668"/>
              </a:solidFill>
              <a:ln w="0">
                <a:noFill/>
              </a:ln>
            </p:spPr>
            <p:style>
              <a:lnRef idx="0">
                <a:scrgbClr r="0" g="0" b="0"/>
              </a:lnRef>
              <a:fillRef idx="0">
                <a:scrgbClr r="0" g="0" b="0"/>
              </a:fillRef>
              <a:effectRef idx="0">
                <a:scrgbClr r="0" g="0" b="0"/>
              </a:effectRef>
              <a:fontRef idx="minor"/>
            </p:style>
          </p:sp>
          <p:sp>
            <p:nvSpPr>
              <p:cNvPr id="798" name="CustomShape 578"/>
              <p:cNvSpPr/>
              <p:nvPr/>
            </p:nvSpPr>
            <p:spPr>
              <a:xfrm>
                <a:off x="5206320" y="5842440"/>
                <a:ext cx="17640" cy="36000"/>
              </a:xfrm>
              <a:custGeom>
                <a:avLst/>
                <a:gdLst/>
                <a:ahLst/>
                <a:cxnLst/>
                <a:rect l="l" t="t" r="r" b="b"/>
                <a:pathLst>
                  <a:path w="346" h="679">
                    <a:moveTo>
                      <a:pt x="167" y="0"/>
                    </a:moveTo>
                    <a:cubicBezTo>
                      <a:pt x="72" y="0"/>
                      <a:pt x="0" y="72"/>
                      <a:pt x="0" y="155"/>
                    </a:cubicBezTo>
                    <a:lnTo>
                      <a:pt x="0" y="512"/>
                    </a:lnTo>
                    <a:cubicBezTo>
                      <a:pt x="0" y="608"/>
                      <a:pt x="72" y="679"/>
                      <a:pt x="167" y="679"/>
                    </a:cubicBezTo>
                    <a:cubicBezTo>
                      <a:pt x="250" y="679"/>
                      <a:pt x="334" y="608"/>
                      <a:pt x="334" y="512"/>
                    </a:cubicBezTo>
                    <a:lnTo>
                      <a:pt x="334" y="179"/>
                    </a:lnTo>
                    <a:cubicBezTo>
                      <a:pt x="346" y="72"/>
                      <a:pt x="274" y="0"/>
                      <a:pt x="167" y="0"/>
                    </a:cubicBezTo>
                    <a:close/>
                  </a:path>
                </a:pathLst>
              </a:custGeom>
              <a:solidFill>
                <a:srgbClr val="666668"/>
              </a:solidFill>
              <a:ln w="0">
                <a:noFill/>
              </a:ln>
            </p:spPr>
            <p:style>
              <a:lnRef idx="0">
                <a:scrgbClr r="0" g="0" b="0"/>
              </a:lnRef>
              <a:fillRef idx="0">
                <a:scrgbClr r="0" g="0" b="0"/>
              </a:fillRef>
              <a:effectRef idx="0">
                <a:scrgbClr r="0" g="0" b="0"/>
              </a:effectRef>
              <a:fontRef idx="minor"/>
            </p:style>
          </p:sp>
          <p:sp>
            <p:nvSpPr>
              <p:cNvPr id="799" name="CustomShape 579"/>
              <p:cNvSpPr/>
              <p:nvPr/>
            </p:nvSpPr>
            <p:spPr>
              <a:xfrm>
                <a:off x="5247720" y="5842440"/>
                <a:ext cx="16920" cy="36000"/>
              </a:xfrm>
              <a:custGeom>
                <a:avLst/>
                <a:gdLst/>
                <a:ahLst/>
                <a:cxnLst/>
                <a:rect l="l" t="t" r="r" b="b"/>
                <a:pathLst>
                  <a:path w="334" h="679">
                    <a:moveTo>
                      <a:pt x="167" y="0"/>
                    </a:moveTo>
                    <a:cubicBezTo>
                      <a:pt x="84" y="0"/>
                      <a:pt x="1" y="72"/>
                      <a:pt x="1" y="155"/>
                    </a:cubicBezTo>
                    <a:lnTo>
                      <a:pt x="1" y="512"/>
                    </a:lnTo>
                    <a:cubicBezTo>
                      <a:pt x="1" y="608"/>
                      <a:pt x="84" y="679"/>
                      <a:pt x="167" y="679"/>
                    </a:cubicBezTo>
                    <a:cubicBezTo>
                      <a:pt x="263" y="679"/>
                      <a:pt x="334" y="608"/>
                      <a:pt x="334" y="512"/>
                    </a:cubicBezTo>
                    <a:lnTo>
                      <a:pt x="334" y="179"/>
                    </a:lnTo>
                    <a:cubicBezTo>
                      <a:pt x="334" y="72"/>
                      <a:pt x="263" y="0"/>
                      <a:pt x="167" y="0"/>
                    </a:cubicBezTo>
                    <a:close/>
                  </a:path>
                </a:pathLst>
              </a:custGeom>
              <a:solidFill>
                <a:srgbClr val="666668"/>
              </a:solidFill>
              <a:ln w="0">
                <a:noFill/>
              </a:ln>
            </p:spPr>
            <p:style>
              <a:lnRef idx="0">
                <a:scrgbClr r="0" g="0" b="0"/>
              </a:lnRef>
              <a:fillRef idx="0">
                <a:scrgbClr r="0" g="0" b="0"/>
              </a:fillRef>
              <a:effectRef idx="0">
                <a:scrgbClr r="0" g="0" b="0"/>
              </a:effectRef>
              <a:fontRef idx="minor"/>
            </p:style>
          </p:sp>
          <p:sp>
            <p:nvSpPr>
              <p:cNvPr id="800" name="CustomShape 580"/>
              <p:cNvSpPr/>
              <p:nvPr/>
            </p:nvSpPr>
            <p:spPr>
              <a:xfrm>
                <a:off x="5288760" y="5842440"/>
                <a:ext cx="16920" cy="36000"/>
              </a:xfrm>
              <a:custGeom>
                <a:avLst/>
                <a:gdLst/>
                <a:ahLst/>
                <a:cxnLst/>
                <a:rect l="l" t="t" r="r" b="b"/>
                <a:pathLst>
                  <a:path w="334" h="679">
                    <a:moveTo>
                      <a:pt x="167" y="0"/>
                    </a:moveTo>
                    <a:cubicBezTo>
                      <a:pt x="71" y="0"/>
                      <a:pt x="0" y="72"/>
                      <a:pt x="0" y="155"/>
                    </a:cubicBezTo>
                    <a:lnTo>
                      <a:pt x="0" y="512"/>
                    </a:lnTo>
                    <a:cubicBezTo>
                      <a:pt x="0" y="608"/>
                      <a:pt x="71" y="679"/>
                      <a:pt x="167" y="679"/>
                    </a:cubicBezTo>
                    <a:cubicBezTo>
                      <a:pt x="262" y="679"/>
                      <a:pt x="333" y="608"/>
                      <a:pt x="333" y="512"/>
                    </a:cubicBezTo>
                    <a:lnTo>
                      <a:pt x="333" y="179"/>
                    </a:lnTo>
                    <a:cubicBezTo>
                      <a:pt x="333" y="72"/>
                      <a:pt x="262" y="0"/>
                      <a:pt x="167" y="0"/>
                    </a:cubicBezTo>
                    <a:close/>
                  </a:path>
                </a:pathLst>
              </a:custGeom>
              <a:solidFill>
                <a:srgbClr val="666668"/>
              </a:solidFill>
              <a:ln w="0">
                <a:noFill/>
              </a:ln>
            </p:spPr>
            <p:style>
              <a:lnRef idx="0">
                <a:scrgbClr r="0" g="0" b="0"/>
              </a:lnRef>
              <a:fillRef idx="0">
                <a:scrgbClr r="0" g="0" b="0"/>
              </a:fillRef>
              <a:effectRef idx="0">
                <a:scrgbClr r="0" g="0" b="0"/>
              </a:effectRef>
              <a:fontRef idx="minor"/>
            </p:style>
          </p:sp>
        </p:grpSp>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4"/>
                                        </p:tgtEl>
                                        <p:attrNameLst>
                                          <p:attrName>style.visibility</p:attrName>
                                        </p:attrNameLst>
                                      </p:cBhvr>
                                      <p:to>
                                        <p:strVal val="visible"/>
                                      </p:to>
                                    </p:set>
                                    <p:animEffect transition="in" filter="fade">
                                      <p:cBhvr>
                                        <p:cTn id="7" dur="500"/>
                                        <p:tgtEl>
                                          <p:spTgt spid="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509"/>
          <p:cNvSpPr/>
          <p:nvPr/>
        </p:nvSpPr>
        <p:spPr>
          <a:xfrm>
            <a:off x="6777360" y="104760"/>
            <a:ext cx="2054880" cy="793800"/>
          </a:xfrm>
          <a:prstGeom prst="rect">
            <a:avLst/>
          </a:prstGeom>
          <a:solidFill>
            <a:srgbClr val="E7E7E7"/>
          </a:solidFill>
          <a:ln w="0">
            <a:noFill/>
          </a:ln>
        </p:spPr>
        <p:style>
          <a:lnRef idx="0">
            <a:scrgbClr r="0" g="0" b="0"/>
          </a:lnRef>
          <a:fillRef idx="0">
            <a:scrgbClr r="0" g="0" b="0"/>
          </a:fillRef>
          <a:effectRef idx="0">
            <a:scrgbClr r="0" g="0" b="0"/>
          </a:effectRef>
          <a:fontRef idx="minor"/>
        </p:style>
      </p:sp>
      <p:sp>
        <p:nvSpPr>
          <p:cNvPr id="281" name="CustomShape 531"/>
          <p:cNvSpPr/>
          <p:nvPr/>
        </p:nvSpPr>
        <p:spPr>
          <a:xfrm>
            <a:off x="514440" y="1566360"/>
            <a:ext cx="7915320" cy="1188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20000"/>
              </a:lnSpc>
            </a:pPr>
            <a:r>
              <a:rPr lang="pl-PL" sz="3250" b="1" strike="noStrike" spc="-1">
                <a:solidFill>
                  <a:srgbClr val="444041"/>
                </a:solidFill>
                <a:latin typeface="Trebuchet MS"/>
                <a:ea typeface="Trebuchet MS"/>
              </a:rPr>
              <a:t>PROJECT NAME: </a:t>
            </a:r>
            <a:r>
              <a:rPr lang="pl-PL" sz="3250" b="1" strike="noStrike" spc="-1">
                <a:solidFill>
                  <a:srgbClr val="7C96A8"/>
                </a:solidFill>
                <a:latin typeface="Trebuchet MS"/>
                <a:ea typeface="Trebuchet MS"/>
              </a:rPr>
              <a:t>CE-CONNECTOR</a:t>
            </a:r>
            <a:endParaRPr lang="pl-PL" sz="3250" b="0" strike="noStrike" spc="-1">
              <a:latin typeface="Arial"/>
            </a:endParaRPr>
          </a:p>
          <a:p>
            <a:pPr>
              <a:lnSpc>
                <a:spcPct val="120000"/>
              </a:lnSpc>
            </a:pPr>
            <a:endParaRPr lang="pl-PL" sz="3250" b="0" strike="noStrike" spc="-1">
              <a:latin typeface="Arial"/>
            </a:endParaRPr>
          </a:p>
        </p:txBody>
      </p:sp>
      <p:sp>
        <p:nvSpPr>
          <p:cNvPr id="282" name="CustomShape 542"/>
          <p:cNvSpPr/>
          <p:nvPr/>
        </p:nvSpPr>
        <p:spPr>
          <a:xfrm rot="5400000">
            <a:off x="-2669400" y="3464640"/>
            <a:ext cx="5232960" cy="309960"/>
          </a:xfrm>
          <a:prstGeom prst="rect">
            <a:avLst/>
          </a:prstGeom>
          <a:solidFill>
            <a:srgbClr val="C3D3D7"/>
          </a:solidFill>
          <a:ln w="0">
            <a:noFill/>
          </a:ln>
        </p:spPr>
        <p:style>
          <a:lnRef idx="0">
            <a:scrgbClr r="0" g="0" b="0"/>
          </a:lnRef>
          <a:fillRef idx="0">
            <a:scrgbClr r="0" g="0" b="0"/>
          </a:fillRef>
          <a:effectRef idx="0">
            <a:scrgbClr r="0" g="0" b="0"/>
          </a:effectRef>
          <a:fontRef idx="minor"/>
        </p:style>
      </p:sp>
      <p:sp>
        <p:nvSpPr>
          <p:cNvPr id="283" name="CustomShape 543"/>
          <p:cNvSpPr/>
          <p:nvPr/>
        </p:nvSpPr>
        <p:spPr>
          <a:xfrm>
            <a:off x="4003200" y="2465640"/>
            <a:ext cx="1358280" cy="25200"/>
          </a:xfrm>
          <a:custGeom>
            <a:avLst/>
            <a:gdLst/>
            <a:ahLst/>
            <a:cxnLst/>
            <a:rect l="l" t="t" r="r" b="b"/>
            <a:pathLst>
              <a:path w="3594100" h="69850">
                <a:moveTo>
                  <a:pt x="3303270" y="0"/>
                </a:moveTo>
                <a:lnTo>
                  <a:pt x="0" y="0"/>
                </a:lnTo>
                <a:lnTo>
                  <a:pt x="0" y="69850"/>
                </a:lnTo>
                <a:lnTo>
                  <a:pt x="3594100" y="69850"/>
                </a:lnTo>
                <a:lnTo>
                  <a:pt x="3594100" y="0"/>
                </a:lnTo>
                <a:close/>
              </a:path>
            </a:pathLst>
          </a:custGeom>
          <a:solidFill>
            <a:srgbClr val="C3D3D7"/>
          </a:solidFill>
          <a:ln w="0">
            <a:noFill/>
          </a:ln>
        </p:spPr>
        <p:style>
          <a:lnRef idx="0">
            <a:scrgbClr r="0" g="0" b="0"/>
          </a:lnRef>
          <a:fillRef idx="0">
            <a:scrgbClr r="0" g="0" b="0"/>
          </a:fillRef>
          <a:effectRef idx="0">
            <a:scrgbClr r="0" g="0" b="0"/>
          </a:effectRef>
          <a:fontRef idx="minor"/>
        </p:style>
      </p:sp>
      <p:sp>
        <p:nvSpPr>
          <p:cNvPr id="284" name="CustomShape 584"/>
          <p:cNvSpPr/>
          <p:nvPr/>
        </p:nvSpPr>
        <p:spPr>
          <a:xfrm>
            <a:off x="199800" y="250560"/>
            <a:ext cx="5263200" cy="516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2800" b="1" strike="noStrike" spc="-1">
                <a:solidFill>
                  <a:srgbClr val="676767"/>
                </a:solidFill>
                <a:latin typeface="Trebuchet MS"/>
                <a:ea typeface="Trebuchet MS"/>
              </a:rPr>
              <a:t>PROJECT DATA</a:t>
            </a:r>
            <a:endParaRPr lang="pl-PL" sz="2800" b="0" strike="noStrike" spc="-1">
              <a:latin typeface="Arial"/>
            </a:endParaRPr>
          </a:p>
        </p:txBody>
      </p:sp>
      <p:pic>
        <p:nvPicPr>
          <p:cNvPr id="285" name="Google Shape;569;p 2"/>
          <p:cNvPicPr/>
          <p:nvPr/>
        </p:nvPicPr>
        <p:blipFill>
          <a:blip r:embed="rId2"/>
          <a:stretch/>
        </p:blipFill>
        <p:spPr>
          <a:xfrm>
            <a:off x="6777360" y="102240"/>
            <a:ext cx="2075760" cy="777240"/>
          </a:xfrm>
          <a:prstGeom prst="rect">
            <a:avLst/>
          </a:prstGeom>
          <a:ln w="0">
            <a:noFill/>
          </a:ln>
        </p:spPr>
      </p:pic>
      <p:sp>
        <p:nvSpPr>
          <p:cNvPr id="286" name="CustomShape 585"/>
          <p:cNvSpPr/>
          <p:nvPr/>
        </p:nvSpPr>
        <p:spPr>
          <a:xfrm>
            <a:off x="3826440" y="2160000"/>
            <a:ext cx="3071160" cy="303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1400" b="0" strike="noStrike" spc="-1">
                <a:solidFill>
                  <a:srgbClr val="7C96A8"/>
                </a:solidFill>
                <a:latin typeface="Trebuchet MS"/>
                <a:ea typeface="Trebuchet MS"/>
              </a:rPr>
              <a:t>(Central European Connector)</a:t>
            </a:r>
            <a:endParaRPr lang="pl-PL" sz="1400" b="0" strike="noStrike" spc="-1">
              <a:latin typeface="Arial"/>
            </a:endParaRPr>
          </a:p>
        </p:txBody>
      </p:sp>
      <p:sp>
        <p:nvSpPr>
          <p:cNvPr id="287" name="TextBox 286"/>
          <p:cNvSpPr txBox="1"/>
          <p:nvPr/>
        </p:nvSpPr>
        <p:spPr>
          <a:xfrm>
            <a:off x="1260000" y="3755880"/>
            <a:ext cx="6532920" cy="858240"/>
          </a:xfrm>
          <a:prstGeom prst="rect">
            <a:avLst/>
          </a:prstGeom>
          <a:noFill/>
          <a:ln w="0">
            <a:noFill/>
          </a:ln>
        </p:spPr>
        <p:txBody>
          <a:bodyPr lIns="90000" tIns="45000" rIns="90000" bIns="45000" anchor="t">
            <a:noAutofit/>
          </a:bodyPr>
          <a:lstStyle/>
          <a:p>
            <a:r>
              <a:rPr lang="pl-PL" sz="1800" b="0" strike="noStrike" spc="-1">
                <a:latin typeface="Arial"/>
                <a:ea typeface="Microsoft YaHei"/>
              </a:rPr>
              <a:t> </a:t>
            </a:r>
            <a:r>
              <a:rPr lang="pl-PL" sz="1800" b="1" strike="noStrike" spc="-1">
                <a:latin typeface="Arial"/>
              </a:rPr>
              <a:t>Project Budget</a:t>
            </a:r>
            <a:r>
              <a:rPr lang="pl-PL" sz="1800" b="0" strike="noStrike" spc="-1">
                <a:latin typeface="Arial"/>
              </a:rPr>
              <a:t>: 1.979.513,30; </a:t>
            </a:r>
            <a:r>
              <a:rPr lang="pl-PL" sz="1800" b="1" strike="noStrike" spc="-1">
                <a:latin typeface="Arial"/>
              </a:rPr>
              <a:t>ERDF Funding</a:t>
            </a:r>
            <a:r>
              <a:rPr lang="pl-PL" sz="1800" b="0" strike="noStrike" spc="-1">
                <a:latin typeface="Arial"/>
              </a:rPr>
              <a:t> 1.655.807,62  </a:t>
            </a:r>
          </a:p>
          <a:p>
            <a:endParaRPr lang="pl-PL" sz="1800" b="0" strike="noStrike" spc="-1">
              <a:latin typeface="Arial"/>
            </a:endParaRPr>
          </a:p>
          <a:p>
            <a:r>
              <a:rPr lang="pl-PL" sz="1800" b="1" strike="noStrike" spc="-1">
                <a:latin typeface="Arial"/>
              </a:rPr>
              <a:t>Project duration</a:t>
            </a:r>
            <a:r>
              <a:rPr lang="pl-PL" sz="1800" b="0" strike="noStrike" spc="-1">
                <a:latin typeface="Arial"/>
              </a:rPr>
              <a:t>: April 2019 – June 2022</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CustomShape 1"/>
          <p:cNvSpPr/>
          <p:nvPr/>
        </p:nvSpPr>
        <p:spPr>
          <a:xfrm>
            <a:off x="6809040" y="97560"/>
            <a:ext cx="2013120" cy="832320"/>
          </a:xfrm>
          <a:prstGeom prst="rect">
            <a:avLst/>
          </a:prstGeom>
          <a:solidFill>
            <a:srgbClr val="E7E7E7"/>
          </a:solidFill>
          <a:ln w="0">
            <a:noFill/>
          </a:ln>
        </p:spPr>
        <p:style>
          <a:lnRef idx="0">
            <a:scrgbClr r="0" g="0" b="0"/>
          </a:lnRef>
          <a:fillRef idx="0">
            <a:scrgbClr r="0" g="0" b="0"/>
          </a:fillRef>
          <a:effectRef idx="0">
            <a:scrgbClr r="0" g="0" b="0"/>
          </a:effectRef>
          <a:fontRef idx="minor"/>
        </p:style>
      </p:sp>
      <p:pic>
        <p:nvPicPr>
          <p:cNvPr id="289" name="Google Shape;632;p36"/>
          <p:cNvPicPr/>
          <p:nvPr/>
        </p:nvPicPr>
        <p:blipFill>
          <a:blip r:embed="rId2"/>
          <a:stretch/>
        </p:blipFill>
        <p:spPr>
          <a:xfrm>
            <a:off x="6778440" y="125640"/>
            <a:ext cx="2074680" cy="776160"/>
          </a:xfrm>
          <a:prstGeom prst="rect">
            <a:avLst/>
          </a:prstGeom>
          <a:ln w="0">
            <a:noFill/>
          </a:ln>
        </p:spPr>
      </p:pic>
      <p:sp>
        <p:nvSpPr>
          <p:cNvPr id="290" name="CustomShape 2"/>
          <p:cNvSpPr/>
          <p:nvPr/>
        </p:nvSpPr>
        <p:spPr>
          <a:xfrm>
            <a:off x="-4680" y="149400"/>
            <a:ext cx="6605280" cy="684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pl-PL" sz="2800" b="1" strike="noStrike" spc="-1">
                <a:solidFill>
                  <a:srgbClr val="676767"/>
                </a:solidFill>
                <a:latin typeface="Trebuchet MS"/>
                <a:ea typeface="Trebuchet MS"/>
              </a:rPr>
              <a:t>MAIN PROJECT OBJECTIVE</a:t>
            </a:r>
            <a:endParaRPr lang="pl-PL" sz="2800" b="0" strike="noStrike" spc="-1">
              <a:latin typeface="Arial"/>
            </a:endParaRPr>
          </a:p>
        </p:txBody>
      </p:sp>
      <p:grpSp>
        <p:nvGrpSpPr>
          <p:cNvPr id="291" name="Group 3"/>
          <p:cNvGrpSpPr/>
          <p:nvPr/>
        </p:nvGrpSpPr>
        <p:grpSpPr>
          <a:xfrm>
            <a:off x="4017600" y="1395360"/>
            <a:ext cx="4219200" cy="4530960"/>
            <a:chOff x="4017600" y="1395360"/>
            <a:chExt cx="4219200" cy="4530960"/>
          </a:xfrm>
        </p:grpSpPr>
        <p:grpSp>
          <p:nvGrpSpPr>
            <p:cNvPr id="292" name="Group 4"/>
            <p:cNvGrpSpPr/>
            <p:nvPr/>
          </p:nvGrpSpPr>
          <p:grpSpPr>
            <a:xfrm>
              <a:off x="4017600" y="1395360"/>
              <a:ext cx="4065480" cy="4065480"/>
              <a:chOff x="4017600" y="1395360"/>
              <a:chExt cx="4065480" cy="4065480"/>
            </a:xfrm>
          </p:grpSpPr>
          <p:grpSp>
            <p:nvGrpSpPr>
              <p:cNvPr id="293" name="Group 5"/>
              <p:cNvGrpSpPr/>
              <p:nvPr/>
            </p:nvGrpSpPr>
            <p:grpSpPr>
              <a:xfrm>
                <a:off x="4017600" y="1395360"/>
                <a:ext cx="4065480" cy="4065480"/>
                <a:chOff x="4017600" y="1395360"/>
                <a:chExt cx="4065480" cy="4065480"/>
              </a:xfrm>
            </p:grpSpPr>
            <p:sp>
              <p:nvSpPr>
                <p:cNvPr id="294" name="CustomShape 6"/>
                <p:cNvSpPr/>
                <p:nvPr/>
              </p:nvSpPr>
              <p:spPr>
                <a:xfrm>
                  <a:off x="4017600" y="1395360"/>
                  <a:ext cx="4065480" cy="4065480"/>
                </a:xfrm>
                <a:prstGeom prst="rect">
                  <a:avLst/>
                </a:prstGeom>
                <a:noFill/>
                <a:ln w="0">
                  <a:noFill/>
                </a:ln>
              </p:spPr>
              <p:style>
                <a:lnRef idx="0">
                  <a:scrgbClr r="0" g="0" b="0"/>
                </a:lnRef>
                <a:fillRef idx="0">
                  <a:scrgbClr r="0" g="0" b="0"/>
                </a:fillRef>
                <a:effectRef idx="0">
                  <a:scrgbClr r="0" g="0" b="0"/>
                </a:effectRef>
                <a:fontRef idx="minor"/>
              </p:style>
            </p:sp>
            <p:sp>
              <p:nvSpPr>
                <p:cNvPr id="295" name="CustomShape 7"/>
                <p:cNvSpPr/>
                <p:nvPr/>
              </p:nvSpPr>
              <p:spPr>
                <a:xfrm>
                  <a:off x="5191560" y="1745280"/>
                  <a:ext cx="388800" cy="388800"/>
                </a:xfrm>
                <a:custGeom>
                  <a:avLst/>
                  <a:gdLst/>
                  <a:ahLst/>
                  <a:cxnLst/>
                  <a:rect l="l" t="t" r="r" b="b"/>
                  <a:pathLst>
                    <a:path w="229" h="229">
                      <a:moveTo>
                        <a:pt x="227" y="118"/>
                      </a:moveTo>
                      <a:cubicBezTo>
                        <a:pt x="229" y="56"/>
                        <a:pt x="180" y="4"/>
                        <a:pt x="118" y="2"/>
                      </a:cubicBezTo>
                      <a:cubicBezTo>
                        <a:pt x="56" y="0"/>
                        <a:pt x="4" y="49"/>
                        <a:pt x="2" y="111"/>
                      </a:cubicBezTo>
                      <a:cubicBezTo>
                        <a:pt x="0" y="173"/>
                        <a:pt x="49" y="225"/>
                        <a:pt x="111" y="227"/>
                      </a:cubicBezTo>
                      <a:cubicBezTo>
                        <a:pt x="173" y="229"/>
                        <a:pt x="225" y="180"/>
                        <a:pt x="227" y="118"/>
                      </a:cubicBez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296" name="CustomShape 8"/>
                <p:cNvSpPr/>
                <p:nvPr/>
              </p:nvSpPr>
              <p:spPr>
                <a:xfrm>
                  <a:off x="5351040" y="2881440"/>
                  <a:ext cx="132480" cy="131040"/>
                </a:xfrm>
                <a:prstGeom prst="ellipse">
                  <a:avLst/>
                </a:prstGeom>
                <a:solidFill>
                  <a:srgbClr val="2E3233"/>
                </a:solidFill>
                <a:ln w="0">
                  <a:noFill/>
                </a:ln>
              </p:spPr>
              <p:style>
                <a:lnRef idx="0">
                  <a:scrgbClr r="0" g="0" b="0"/>
                </a:lnRef>
                <a:fillRef idx="0">
                  <a:scrgbClr r="0" g="0" b="0"/>
                </a:fillRef>
                <a:effectRef idx="0">
                  <a:scrgbClr r="0" g="0" b="0"/>
                </a:effectRef>
                <a:fontRef idx="minor"/>
              </p:style>
            </p:sp>
            <p:sp>
              <p:nvSpPr>
                <p:cNvPr id="297" name="CustomShape 9"/>
                <p:cNvSpPr/>
                <p:nvPr/>
              </p:nvSpPr>
              <p:spPr>
                <a:xfrm>
                  <a:off x="4965840" y="2004480"/>
                  <a:ext cx="131040" cy="131040"/>
                </a:xfrm>
                <a:prstGeom prst="ellipse">
                  <a:avLst/>
                </a:prstGeom>
                <a:solidFill>
                  <a:srgbClr val="2E3233"/>
                </a:solidFill>
                <a:ln w="0">
                  <a:noFill/>
                </a:ln>
              </p:spPr>
              <p:style>
                <a:lnRef idx="0">
                  <a:scrgbClr r="0" g="0" b="0"/>
                </a:lnRef>
                <a:fillRef idx="0">
                  <a:scrgbClr r="0" g="0" b="0"/>
                </a:fillRef>
                <a:effectRef idx="0">
                  <a:scrgbClr r="0" g="0" b="0"/>
                </a:effectRef>
                <a:fontRef idx="minor"/>
              </p:style>
            </p:sp>
            <p:sp>
              <p:nvSpPr>
                <p:cNvPr id="298" name="CustomShape 10"/>
                <p:cNvSpPr/>
                <p:nvPr/>
              </p:nvSpPr>
              <p:spPr>
                <a:xfrm>
                  <a:off x="4718160" y="3374280"/>
                  <a:ext cx="131040" cy="132480"/>
                </a:xfrm>
                <a:prstGeom prst="ellipse">
                  <a:avLst/>
                </a:prstGeom>
                <a:solidFill>
                  <a:srgbClr val="2E3233"/>
                </a:solidFill>
                <a:ln w="0">
                  <a:noFill/>
                </a:ln>
              </p:spPr>
              <p:style>
                <a:lnRef idx="0">
                  <a:scrgbClr r="0" g="0" b="0"/>
                </a:lnRef>
                <a:fillRef idx="0">
                  <a:scrgbClr r="0" g="0" b="0"/>
                </a:fillRef>
                <a:effectRef idx="0">
                  <a:scrgbClr r="0" g="0" b="0"/>
                </a:effectRef>
                <a:fontRef idx="minor"/>
              </p:style>
            </p:sp>
            <p:sp>
              <p:nvSpPr>
                <p:cNvPr id="299" name="CustomShape 11"/>
                <p:cNvSpPr/>
                <p:nvPr/>
              </p:nvSpPr>
              <p:spPr>
                <a:xfrm>
                  <a:off x="7434000" y="2983680"/>
                  <a:ext cx="131040" cy="131040"/>
                </a:xfrm>
                <a:prstGeom prst="ellipse">
                  <a:avLst/>
                </a:prstGeom>
                <a:solidFill>
                  <a:srgbClr val="2E3233"/>
                </a:solidFill>
                <a:ln w="0">
                  <a:noFill/>
                </a:ln>
              </p:spPr>
              <p:style>
                <a:lnRef idx="0">
                  <a:scrgbClr r="0" g="0" b="0"/>
                </a:lnRef>
                <a:fillRef idx="0">
                  <a:scrgbClr r="0" g="0" b="0"/>
                </a:fillRef>
                <a:effectRef idx="0">
                  <a:scrgbClr r="0" g="0" b="0"/>
                </a:effectRef>
                <a:fontRef idx="minor"/>
              </p:style>
            </p:sp>
            <p:sp>
              <p:nvSpPr>
                <p:cNvPr id="300" name="CustomShape 12"/>
                <p:cNvSpPr/>
                <p:nvPr/>
              </p:nvSpPr>
              <p:spPr>
                <a:xfrm>
                  <a:off x="7407360" y="2026800"/>
                  <a:ext cx="131040" cy="131040"/>
                </a:xfrm>
                <a:prstGeom prst="ellipse">
                  <a:avLst/>
                </a:prstGeom>
                <a:solidFill>
                  <a:srgbClr val="2E3233"/>
                </a:solidFill>
                <a:ln w="0">
                  <a:noFill/>
                </a:ln>
              </p:spPr>
              <p:style>
                <a:lnRef idx="0">
                  <a:scrgbClr r="0" g="0" b="0"/>
                </a:lnRef>
                <a:fillRef idx="0">
                  <a:scrgbClr r="0" g="0" b="0"/>
                </a:fillRef>
                <a:effectRef idx="0">
                  <a:scrgbClr r="0" g="0" b="0"/>
                </a:effectRef>
                <a:fontRef idx="minor"/>
              </p:style>
            </p:sp>
            <p:sp>
              <p:nvSpPr>
                <p:cNvPr id="301" name="CustomShape 13"/>
                <p:cNvSpPr/>
                <p:nvPr/>
              </p:nvSpPr>
              <p:spPr>
                <a:xfrm>
                  <a:off x="6523560" y="2378520"/>
                  <a:ext cx="131040" cy="132480"/>
                </a:xfrm>
                <a:prstGeom prst="ellipse">
                  <a:avLst/>
                </a:prstGeom>
                <a:solidFill>
                  <a:srgbClr val="2E3233"/>
                </a:solidFill>
                <a:ln w="0">
                  <a:noFill/>
                </a:ln>
              </p:spPr>
              <p:style>
                <a:lnRef idx="0">
                  <a:scrgbClr r="0" g="0" b="0"/>
                </a:lnRef>
                <a:fillRef idx="0">
                  <a:scrgbClr r="0" g="0" b="0"/>
                </a:fillRef>
                <a:effectRef idx="0">
                  <a:scrgbClr r="0" g="0" b="0"/>
                </a:effectRef>
                <a:fontRef idx="minor"/>
              </p:style>
            </p:sp>
            <p:sp>
              <p:nvSpPr>
                <p:cNvPr id="302" name="CustomShape 14"/>
                <p:cNvSpPr/>
                <p:nvPr/>
              </p:nvSpPr>
              <p:spPr>
                <a:xfrm>
                  <a:off x="5681880" y="3374280"/>
                  <a:ext cx="131040" cy="132480"/>
                </a:xfrm>
                <a:prstGeom prst="ellipse">
                  <a:avLst/>
                </a:prstGeom>
                <a:solidFill>
                  <a:srgbClr val="2E3233"/>
                </a:solidFill>
                <a:ln w="0">
                  <a:noFill/>
                </a:ln>
              </p:spPr>
              <p:style>
                <a:lnRef idx="0">
                  <a:scrgbClr r="0" g="0" b="0"/>
                </a:lnRef>
                <a:fillRef idx="0">
                  <a:scrgbClr r="0" g="0" b="0"/>
                </a:fillRef>
                <a:effectRef idx="0">
                  <a:scrgbClr r="0" g="0" b="0"/>
                </a:effectRef>
                <a:fontRef idx="minor"/>
              </p:style>
            </p:sp>
            <p:sp>
              <p:nvSpPr>
                <p:cNvPr id="303" name="CustomShape 15"/>
                <p:cNvSpPr/>
                <p:nvPr/>
              </p:nvSpPr>
              <p:spPr>
                <a:xfrm>
                  <a:off x="6897600" y="1833840"/>
                  <a:ext cx="81720" cy="81720"/>
                </a:xfrm>
                <a:prstGeom prst="ellipse">
                  <a:avLst/>
                </a:prstGeom>
                <a:solidFill>
                  <a:srgbClr val="2E3233"/>
                </a:solidFill>
                <a:ln w="0">
                  <a:noFill/>
                </a:ln>
              </p:spPr>
              <p:style>
                <a:lnRef idx="0">
                  <a:scrgbClr r="0" g="0" b="0"/>
                </a:lnRef>
                <a:fillRef idx="0">
                  <a:scrgbClr r="0" g="0" b="0"/>
                </a:fillRef>
                <a:effectRef idx="0">
                  <a:scrgbClr r="0" g="0" b="0"/>
                </a:effectRef>
                <a:fontRef idx="minor"/>
              </p:style>
            </p:sp>
            <p:sp>
              <p:nvSpPr>
                <p:cNvPr id="304" name="CustomShape 16"/>
                <p:cNvSpPr/>
                <p:nvPr/>
              </p:nvSpPr>
              <p:spPr>
                <a:xfrm>
                  <a:off x="6438240" y="1654200"/>
                  <a:ext cx="81720" cy="81720"/>
                </a:xfrm>
                <a:prstGeom prst="ellipse">
                  <a:avLst/>
                </a:prstGeom>
                <a:solidFill>
                  <a:srgbClr val="2E3233"/>
                </a:solidFill>
                <a:ln w="0">
                  <a:noFill/>
                </a:ln>
              </p:spPr>
              <p:style>
                <a:lnRef idx="0">
                  <a:scrgbClr r="0" g="0" b="0"/>
                </a:lnRef>
                <a:fillRef idx="0">
                  <a:scrgbClr r="0" g="0" b="0"/>
                </a:fillRef>
                <a:effectRef idx="0">
                  <a:scrgbClr r="0" g="0" b="0"/>
                </a:effectRef>
                <a:fontRef idx="minor"/>
              </p:style>
            </p:sp>
            <p:sp>
              <p:nvSpPr>
                <p:cNvPr id="305" name="CustomShape 17"/>
                <p:cNvSpPr/>
                <p:nvPr/>
              </p:nvSpPr>
              <p:spPr>
                <a:xfrm>
                  <a:off x="7385040" y="3426120"/>
                  <a:ext cx="79200" cy="81720"/>
                </a:xfrm>
                <a:prstGeom prst="ellipse">
                  <a:avLst/>
                </a:prstGeom>
                <a:solidFill>
                  <a:srgbClr val="2E3233"/>
                </a:solidFill>
                <a:ln w="0">
                  <a:noFill/>
                </a:ln>
              </p:spPr>
              <p:style>
                <a:lnRef idx="0">
                  <a:scrgbClr r="0" g="0" b="0"/>
                </a:lnRef>
                <a:fillRef idx="0">
                  <a:scrgbClr r="0" g="0" b="0"/>
                </a:fillRef>
                <a:effectRef idx="0">
                  <a:scrgbClr r="0" g="0" b="0"/>
                </a:effectRef>
                <a:fontRef idx="minor"/>
              </p:style>
            </p:sp>
            <p:sp>
              <p:nvSpPr>
                <p:cNvPr id="306" name="CustomShape 18"/>
                <p:cNvSpPr/>
                <p:nvPr/>
              </p:nvSpPr>
              <p:spPr>
                <a:xfrm>
                  <a:off x="4608720" y="2345040"/>
                  <a:ext cx="79200" cy="81720"/>
                </a:xfrm>
                <a:prstGeom prst="ellipse">
                  <a:avLst/>
                </a:prstGeom>
                <a:solidFill>
                  <a:srgbClr val="2E3233"/>
                </a:solidFill>
                <a:ln w="0">
                  <a:noFill/>
                </a:ln>
              </p:spPr>
              <p:style>
                <a:lnRef idx="0">
                  <a:scrgbClr r="0" g="0" b="0"/>
                </a:lnRef>
                <a:fillRef idx="0">
                  <a:scrgbClr r="0" g="0" b="0"/>
                </a:fillRef>
                <a:effectRef idx="0">
                  <a:scrgbClr r="0" g="0" b="0"/>
                </a:effectRef>
                <a:fontRef idx="minor"/>
              </p:style>
            </p:sp>
            <p:sp>
              <p:nvSpPr>
                <p:cNvPr id="307" name="CustomShape 19"/>
                <p:cNvSpPr/>
                <p:nvPr/>
              </p:nvSpPr>
              <p:spPr>
                <a:xfrm>
                  <a:off x="6506640" y="3477960"/>
                  <a:ext cx="81720" cy="80640"/>
                </a:xfrm>
                <a:prstGeom prst="ellipse">
                  <a:avLst/>
                </a:prstGeom>
                <a:solidFill>
                  <a:srgbClr val="2E3233"/>
                </a:solidFill>
                <a:ln w="0">
                  <a:noFill/>
                </a:ln>
              </p:spPr>
              <p:style>
                <a:lnRef idx="0">
                  <a:scrgbClr r="0" g="0" b="0"/>
                </a:lnRef>
                <a:fillRef idx="0">
                  <a:scrgbClr r="0" g="0" b="0"/>
                </a:fillRef>
                <a:effectRef idx="0">
                  <a:scrgbClr r="0" g="0" b="0"/>
                </a:effectRef>
                <a:fontRef idx="minor"/>
              </p:style>
            </p:sp>
            <p:sp>
              <p:nvSpPr>
                <p:cNvPr id="308" name="CustomShape 20"/>
                <p:cNvSpPr/>
                <p:nvPr/>
              </p:nvSpPr>
              <p:spPr>
                <a:xfrm>
                  <a:off x="6711120" y="2626560"/>
                  <a:ext cx="263880" cy="265320"/>
                </a:xfrm>
                <a:prstGeom prst="ellipse">
                  <a:avLst/>
                </a:prstGeom>
                <a:solidFill>
                  <a:srgbClr val="2E3233"/>
                </a:solidFill>
                <a:ln w="0">
                  <a:noFill/>
                </a:ln>
              </p:spPr>
              <p:style>
                <a:lnRef idx="0">
                  <a:scrgbClr r="0" g="0" b="0"/>
                </a:lnRef>
                <a:fillRef idx="0">
                  <a:scrgbClr r="0" g="0" b="0"/>
                </a:fillRef>
                <a:effectRef idx="0">
                  <a:scrgbClr r="0" g="0" b="0"/>
                </a:effectRef>
                <a:fontRef idx="minor"/>
              </p:style>
            </p:sp>
            <p:sp>
              <p:nvSpPr>
                <p:cNvPr id="309" name="CustomShape 21"/>
                <p:cNvSpPr/>
                <p:nvPr/>
              </p:nvSpPr>
              <p:spPr>
                <a:xfrm>
                  <a:off x="6762960" y="2678400"/>
                  <a:ext cx="161640" cy="161640"/>
                </a:xfrm>
                <a:custGeom>
                  <a:avLst/>
                  <a:gdLst/>
                  <a:ahLst/>
                  <a:cxnLst/>
                  <a:rect l="l" t="t" r="r" b="b"/>
                  <a:pathLst>
                    <a:path w="96" h="96">
                      <a:moveTo>
                        <a:pt x="48" y="0"/>
                      </a:moveTo>
                      <a:cubicBezTo>
                        <a:pt x="22" y="0"/>
                        <a:pt x="0" y="22"/>
                        <a:pt x="0" y="48"/>
                      </a:cubicBezTo>
                      <a:cubicBezTo>
                        <a:pt x="0" y="75"/>
                        <a:pt x="22" y="96"/>
                        <a:pt x="48" y="96"/>
                      </a:cubicBezTo>
                      <a:cubicBezTo>
                        <a:pt x="74" y="96"/>
                        <a:pt x="96" y="75"/>
                        <a:pt x="96" y="48"/>
                      </a:cubicBezTo>
                      <a:cubicBezTo>
                        <a:pt x="96" y="22"/>
                        <a:pt x="74" y="0"/>
                        <a:pt x="48" y="0"/>
                      </a:cubicBezTo>
                      <a:close/>
                      <a:moveTo>
                        <a:pt x="89" y="62"/>
                      </a:moveTo>
                      <a:cubicBezTo>
                        <a:pt x="89" y="63"/>
                        <a:pt x="89" y="63"/>
                        <a:pt x="89" y="63"/>
                      </a:cubicBezTo>
                      <a:cubicBezTo>
                        <a:pt x="89" y="63"/>
                        <a:pt x="89" y="63"/>
                        <a:pt x="89" y="63"/>
                      </a:cubicBezTo>
                      <a:cubicBezTo>
                        <a:pt x="88" y="66"/>
                        <a:pt x="86" y="69"/>
                        <a:pt x="85" y="72"/>
                      </a:cubicBezTo>
                      <a:cubicBezTo>
                        <a:pt x="84" y="72"/>
                        <a:pt x="84" y="72"/>
                        <a:pt x="84" y="72"/>
                      </a:cubicBezTo>
                      <a:cubicBezTo>
                        <a:pt x="83" y="72"/>
                        <a:pt x="83" y="73"/>
                        <a:pt x="82" y="73"/>
                      </a:cubicBezTo>
                      <a:cubicBezTo>
                        <a:pt x="81" y="73"/>
                        <a:pt x="81" y="73"/>
                        <a:pt x="81" y="73"/>
                      </a:cubicBezTo>
                      <a:cubicBezTo>
                        <a:pt x="81" y="72"/>
                        <a:pt x="81" y="72"/>
                        <a:pt x="81" y="71"/>
                      </a:cubicBezTo>
                      <a:cubicBezTo>
                        <a:pt x="81" y="71"/>
                        <a:pt x="81" y="70"/>
                        <a:pt x="81" y="70"/>
                      </a:cubicBezTo>
                      <a:cubicBezTo>
                        <a:pt x="81" y="69"/>
                        <a:pt x="81" y="68"/>
                        <a:pt x="81" y="68"/>
                      </a:cubicBezTo>
                      <a:cubicBezTo>
                        <a:pt x="81" y="67"/>
                        <a:pt x="81" y="67"/>
                        <a:pt x="82" y="67"/>
                      </a:cubicBezTo>
                      <a:cubicBezTo>
                        <a:pt x="82" y="67"/>
                        <a:pt x="82" y="66"/>
                        <a:pt x="82" y="65"/>
                      </a:cubicBezTo>
                      <a:cubicBezTo>
                        <a:pt x="83" y="65"/>
                        <a:pt x="83" y="65"/>
                        <a:pt x="83" y="65"/>
                      </a:cubicBezTo>
                      <a:cubicBezTo>
                        <a:pt x="83" y="64"/>
                        <a:pt x="83" y="64"/>
                        <a:pt x="83" y="64"/>
                      </a:cubicBezTo>
                      <a:cubicBezTo>
                        <a:pt x="84" y="64"/>
                        <a:pt x="84" y="64"/>
                        <a:pt x="85" y="64"/>
                      </a:cubicBezTo>
                      <a:cubicBezTo>
                        <a:pt x="85" y="64"/>
                        <a:pt x="85" y="63"/>
                        <a:pt x="85" y="63"/>
                      </a:cubicBezTo>
                      <a:cubicBezTo>
                        <a:pt x="86" y="63"/>
                        <a:pt x="86" y="63"/>
                        <a:pt x="87" y="62"/>
                      </a:cubicBezTo>
                      <a:cubicBezTo>
                        <a:pt x="87" y="62"/>
                        <a:pt x="87" y="62"/>
                        <a:pt x="87" y="62"/>
                      </a:cubicBezTo>
                      <a:cubicBezTo>
                        <a:pt x="88" y="62"/>
                        <a:pt x="89" y="61"/>
                        <a:pt x="89" y="62"/>
                      </a:cubicBezTo>
                      <a:close/>
                      <a:moveTo>
                        <a:pt x="14" y="20"/>
                      </a:moveTo>
                      <a:cubicBezTo>
                        <a:pt x="15" y="21"/>
                        <a:pt x="15" y="21"/>
                        <a:pt x="15" y="21"/>
                      </a:cubicBezTo>
                      <a:cubicBezTo>
                        <a:pt x="15" y="20"/>
                        <a:pt x="15" y="20"/>
                        <a:pt x="16" y="20"/>
                      </a:cubicBezTo>
                      <a:cubicBezTo>
                        <a:pt x="16" y="20"/>
                        <a:pt x="16" y="21"/>
                        <a:pt x="16" y="21"/>
                      </a:cubicBezTo>
                      <a:cubicBezTo>
                        <a:pt x="17" y="20"/>
                        <a:pt x="17" y="19"/>
                        <a:pt x="16" y="19"/>
                      </a:cubicBezTo>
                      <a:cubicBezTo>
                        <a:pt x="16" y="18"/>
                        <a:pt x="17" y="18"/>
                        <a:pt x="17" y="18"/>
                      </a:cubicBezTo>
                      <a:cubicBezTo>
                        <a:pt x="17" y="18"/>
                        <a:pt x="17" y="18"/>
                        <a:pt x="18" y="18"/>
                      </a:cubicBezTo>
                      <a:cubicBezTo>
                        <a:pt x="18" y="19"/>
                        <a:pt x="18" y="19"/>
                        <a:pt x="19" y="20"/>
                      </a:cubicBezTo>
                      <a:cubicBezTo>
                        <a:pt x="19" y="21"/>
                        <a:pt x="18" y="20"/>
                        <a:pt x="19" y="21"/>
                      </a:cubicBezTo>
                      <a:cubicBezTo>
                        <a:pt x="19" y="20"/>
                        <a:pt x="19" y="20"/>
                        <a:pt x="19" y="20"/>
                      </a:cubicBezTo>
                      <a:cubicBezTo>
                        <a:pt x="19" y="19"/>
                        <a:pt x="19" y="20"/>
                        <a:pt x="19" y="20"/>
                      </a:cubicBezTo>
                      <a:cubicBezTo>
                        <a:pt x="18" y="19"/>
                        <a:pt x="19" y="17"/>
                        <a:pt x="19" y="16"/>
                      </a:cubicBezTo>
                      <a:cubicBezTo>
                        <a:pt x="20" y="16"/>
                        <a:pt x="20" y="17"/>
                        <a:pt x="20" y="17"/>
                      </a:cubicBezTo>
                      <a:cubicBezTo>
                        <a:pt x="20" y="17"/>
                        <a:pt x="21" y="16"/>
                        <a:pt x="21" y="17"/>
                      </a:cubicBezTo>
                      <a:cubicBezTo>
                        <a:pt x="22" y="17"/>
                        <a:pt x="22" y="17"/>
                        <a:pt x="23" y="17"/>
                      </a:cubicBezTo>
                      <a:cubicBezTo>
                        <a:pt x="23" y="18"/>
                        <a:pt x="23" y="18"/>
                        <a:pt x="23" y="18"/>
                      </a:cubicBezTo>
                      <a:cubicBezTo>
                        <a:pt x="24" y="18"/>
                        <a:pt x="24" y="18"/>
                        <a:pt x="25" y="18"/>
                      </a:cubicBezTo>
                      <a:cubicBezTo>
                        <a:pt x="24" y="19"/>
                        <a:pt x="25" y="19"/>
                        <a:pt x="25" y="19"/>
                      </a:cubicBezTo>
                      <a:cubicBezTo>
                        <a:pt x="25" y="20"/>
                        <a:pt x="25" y="20"/>
                        <a:pt x="25" y="20"/>
                      </a:cubicBezTo>
                      <a:cubicBezTo>
                        <a:pt x="25" y="20"/>
                        <a:pt x="25" y="20"/>
                        <a:pt x="26" y="21"/>
                      </a:cubicBezTo>
                      <a:cubicBezTo>
                        <a:pt x="26" y="21"/>
                        <a:pt x="26" y="21"/>
                        <a:pt x="26" y="21"/>
                      </a:cubicBezTo>
                      <a:cubicBezTo>
                        <a:pt x="26" y="21"/>
                        <a:pt x="26" y="22"/>
                        <a:pt x="26" y="22"/>
                      </a:cubicBezTo>
                      <a:cubicBezTo>
                        <a:pt x="26" y="22"/>
                        <a:pt x="26" y="22"/>
                        <a:pt x="26" y="23"/>
                      </a:cubicBezTo>
                      <a:cubicBezTo>
                        <a:pt x="25" y="23"/>
                        <a:pt x="25" y="22"/>
                        <a:pt x="25" y="22"/>
                      </a:cubicBezTo>
                      <a:cubicBezTo>
                        <a:pt x="25" y="23"/>
                        <a:pt x="25" y="23"/>
                        <a:pt x="25" y="23"/>
                      </a:cubicBezTo>
                      <a:cubicBezTo>
                        <a:pt x="25" y="24"/>
                        <a:pt x="25" y="24"/>
                        <a:pt x="25" y="25"/>
                      </a:cubicBezTo>
                      <a:cubicBezTo>
                        <a:pt x="24" y="25"/>
                        <a:pt x="23" y="24"/>
                        <a:pt x="22" y="23"/>
                      </a:cubicBezTo>
                      <a:cubicBezTo>
                        <a:pt x="22" y="23"/>
                        <a:pt x="21" y="23"/>
                        <a:pt x="21" y="23"/>
                      </a:cubicBezTo>
                      <a:cubicBezTo>
                        <a:pt x="21" y="22"/>
                        <a:pt x="23" y="22"/>
                        <a:pt x="23" y="21"/>
                      </a:cubicBezTo>
                      <a:cubicBezTo>
                        <a:pt x="23" y="20"/>
                        <a:pt x="22" y="21"/>
                        <a:pt x="22" y="20"/>
                      </a:cubicBezTo>
                      <a:cubicBezTo>
                        <a:pt x="22" y="20"/>
                        <a:pt x="21" y="19"/>
                        <a:pt x="21" y="20"/>
                      </a:cubicBezTo>
                      <a:cubicBezTo>
                        <a:pt x="21" y="19"/>
                        <a:pt x="20" y="19"/>
                        <a:pt x="20" y="19"/>
                      </a:cubicBezTo>
                      <a:cubicBezTo>
                        <a:pt x="21" y="20"/>
                        <a:pt x="21" y="20"/>
                        <a:pt x="21" y="20"/>
                      </a:cubicBezTo>
                      <a:cubicBezTo>
                        <a:pt x="20" y="20"/>
                        <a:pt x="20" y="21"/>
                        <a:pt x="20" y="22"/>
                      </a:cubicBezTo>
                      <a:cubicBezTo>
                        <a:pt x="20" y="22"/>
                        <a:pt x="19" y="22"/>
                        <a:pt x="18" y="22"/>
                      </a:cubicBezTo>
                      <a:cubicBezTo>
                        <a:pt x="18" y="23"/>
                        <a:pt x="18" y="23"/>
                        <a:pt x="18" y="23"/>
                      </a:cubicBezTo>
                      <a:cubicBezTo>
                        <a:pt x="18" y="23"/>
                        <a:pt x="17" y="24"/>
                        <a:pt x="17" y="24"/>
                      </a:cubicBezTo>
                      <a:cubicBezTo>
                        <a:pt x="17" y="25"/>
                        <a:pt x="16" y="25"/>
                        <a:pt x="16" y="25"/>
                      </a:cubicBezTo>
                      <a:cubicBezTo>
                        <a:pt x="16" y="26"/>
                        <a:pt x="16" y="26"/>
                        <a:pt x="16" y="26"/>
                      </a:cubicBezTo>
                      <a:cubicBezTo>
                        <a:pt x="16" y="27"/>
                        <a:pt x="16" y="26"/>
                        <a:pt x="16" y="27"/>
                      </a:cubicBezTo>
                      <a:cubicBezTo>
                        <a:pt x="17" y="27"/>
                        <a:pt x="17" y="28"/>
                        <a:pt x="18" y="28"/>
                      </a:cubicBezTo>
                      <a:cubicBezTo>
                        <a:pt x="18" y="28"/>
                        <a:pt x="18" y="28"/>
                        <a:pt x="18" y="29"/>
                      </a:cubicBezTo>
                      <a:cubicBezTo>
                        <a:pt x="19" y="28"/>
                        <a:pt x="19" y="28"/>
                        <a:pt x="19" y="28"/>
                      </a:cubicBezTo>
                      <a:cubicBezTo>
                        <a:pt x="19" y="29"/>
                        <a:pt x="19" y="30"/>
                        <a:pt x="19" y="30"/>
                      </a:cubicBezTo>
                      <a:cubicBezTo>
                        <a:pt x="20" y="30"/>
                        <a:pt x="20" y="29"/>
                        <a:pt x="20" y="28"/>
                      </a:cubicBezTo>
                      <a:cubicBezTo>
                        <a:pt x="20" y="28"/>
                        <a:pt x="20" y="29"/>
                        <a:pt x="20" y="28"/>
                      </a:cubicBezTo>
                      <a:cubicBezTo>
                        <a:pt x="20" y="28"/>
                        <a:pt x="20" y="28"/>
                        <a:pt x="20" y="28"/>
                      </a:cubicBezTo>
                      <a:cubicBezTo>
                        <a:pt x="20" y="27"/>
                        <a:pt x="21" y="26"/>
                        <a:pt x="21" y="24"/>
                      </a:cubicBezTo>
                      <a:cubicBezTo>
                        <a:pt x="21" y="24"/>
                        <a:pt x="21" y="24"/>
                        <a:pt x="21" y="24"/>
                      </a:cubicBezTo>
                      <a:cubicBezTo>
                        <a:pt x="22" y="24"/>
                        <a:pt x="22" y="25"/>
                        <a:pt x="22" y="24"/>
                      </a:cubicBezTo>
                      <a:cubicBezTo>
                        <a:pt x="23" y="24"/>
                        <a:pt x="23" y="25"/>
                        <a:pt x="23" y="25"/>
                      </a:cubicBezTo>
                      <a:cubicBezTo>
                        <a:pt x="23" y="25"/>
                        <a:pt x="23" y="26"/>
                        <a:pt x="23" y="26"/>
                      </a:cubicBezTo>
                      <a:cubicBezTo>
                        <a:pt x="23" y="27"/>
                        <a:pt x="24" y="26"/>
                        <a:pt x="24" y="26"/>
                      </a:cubicBezTo>
                      <a:cubicBezTo>
                        <a:pt x="25" y="26"/>
                        <a:pt x="25" y="26"/>
                        <a:pt x="25" y="26"/>
                      </a:cubicBezTo>
                      <a:cubicBezTo>
                        <a:pt x="25" y="26"/>
                        <a:pt x="25" y="27"/>
                        <a:pt x="26" y="27"/>
                      </a:cubicBezTo>
                      <a:cubicBezTo>
                        <a:pt x="26" y="28"/>
                        <a:pt x="26" y="28"/>
                        <a:pt x="26" y="28"/>
                      </a:cubicBezTo>
                      <a:cubicBezTo>
                        <a:pt x="26" y="29"/>
                        <a:pt x="26" y="29"/>
                        <a:pt x="26" y="30"/>
                      </a:cubicBezTo>
                      <a:cubicBezTo>
                        <a:pt x="27" y="30"/>
                        <a:pt x="27" y="30"/>
                        <a:pt x="27" y="30"/>
                      </a:cubicBezTo>
                      <a:cubicBezTo>
                        <a:pt x="27" y="31"/>
                        <a:pt x="27" y="31"/>
                        <a:pt x="27" y="32"/>
                      </a:cubicBezTo>
                      <a:cubicBezTo>
                        <a:pt x="27" y="32"/>
                        <a:pt x="27" y="33"/>
                        <a:pt x="28" y="33"/>
                      </a:cubicBezTo>
                      <a:cubicBezTo>
                        <a:pt x="28" y="33"/>
                        <a:pt x="28" y="34"/>
                        <a:pt x="28" y="34"/>
                      </a:cubicBezTo>
                      <a:cubicBezTo>
                        <a:pt x="27" y="34"/>
                        <a:pt x="27" y="34"/>
                        <a:pt x="27" y="34"/>
                      </a:cubicBezTo>
                      <a:cubicBezTo>
                        <a:pt x="27" y="33"/>
                        <a:pt x="27" y="33"/>
                        <a:pt x="27" y="33"/>
                      </a:cubicBezTo>
                      <a:cubicBezTo>
                        <a:pt x="26" y="33"/>
                        <a:pt x="26" y="34"/>
                        <a:pt x="26" y="34"/>
                      </a:cubicBezTo>
                      <a:cubicBezTo>
                        <a:pt x="26" y="33"/>
                        <a:pt x="27" y="32"/>
                        <a:pt x="27" y="31"/>
                      </a:cubicBezTo>
                      <a:cubicBezTo>
                        <a:pt x="26" y="31"/>
                        <a:pt x="26" y="32"/>
                        <a:pt x="25" y="32"/>
                      </a:cubicBezTo>
                      <a:cubicBezTo>
                        <a:pt x="25" y="32"/>
                        <a:pt x="25" y="32"/>
                        <a:pt x="25" y="32"/>
                      </a:cubicBezTo>
                      <a:cubicBezTo>
                        <a:pt x="25" y="33"/>
                        <a:pt x="24" y="33"/>
                        <a:pt x="24" y="33"/>
                      </a:cubicBezTo>
                      <a:cubicBezTo>
                        <a:pt x="24" y="34"/>
                        <a:pt x="25" y="34"/>
                        <a:pt x="25" y="34"/>
                      </a:cubicBezTo>
                      <a:cubicBezTo>
                        <a:pt x="25" y="35"/>
                        <a:pt x="24" y="35"/>
                        <a:pt x="24" y="35"/>
                      </a:cubicBezTo>
                      <a:cubicBezTo>
                        <a:pt x="24" y="35"/>
                        <a:pt x="24" y="35"/>
                        <a:pt x="24" y="34"/>
                      </a:cubicBezTo>
                      <a:cubicBezTo>
                        <a:pt x="23" y="35"/>
                        <a:pt x="22" y="35"/>
                        <a:pt x="22" y="35"/>
                      </a:cubicBezTo>
                      <a:cubicBezTo>
                        <a:pt x="22" y="36"/>
                        <a:pt x="22" y="36"/>
                        <a:pt x="22" y="36"/>
                      </a:cubicBezTo>
                      <a:cubicBezTo>
                        <a:pt x="22" y="37"/>
                        <a:pt x="21" y="37"/>
                        <a:pt x="21" y="37"/>
                      </a:cubicBezTo>
                      <a:cubicBezTo>
                        <a:pt x="21" y="38"/>
                        <a:pt x="20" y="38"/>
                        <a:pt x="20" y="39"/>
                      </a:cubicBezTo>
                      <a:cubicBezTo>
                        <a:pt x="20" y="39"/>
                        <a:pt x="20" y="39"/>
                        <a:pt x="20" y="39"/>
                      </a:cubicBezTo>
                      <a:cubicBezTo>
                        <a:pt x="20" y="40"/>
                        <a:pt x="20" y="40"/>
                        <a:pt x="20" y="40"/>
                      </a:cubicBezTo>
                      <a:cubicBezTo>
                        <a:pt x="19" y="40"/>
                        <a:pt x="18" y="41"/>
                        <a:pt x="18" y="42"/>
                      </a:cubicBezTo>
                      <a:cubicBezTo>
                        <a:pt x="18" y="43"/>
                        <a:pt x="18" y="43"/>
                        <a:pt x="18" y="43"/>
                      </a:cubicBezTo>
                      <a:cubicBezTo>
                        <a:pt x="18" y="44"/>
                        <a:pt x="18" y="44"/>
                        <a:pt x="18" y="45"/>
                      </a:cubicBezTo>
                      <a:cubicBezTo>
                        <a:pt x="17" y="45"/>
                        <a:pt x="17" y="44"/>
                        <a:pt x="17" y="43"/>
                      </a:cubicBezTo>
                      <a:cubicBezTo>
                        <a:pt x="17" y="43"/>
                        <a:pt x="16" y="43"/>
                        <a:pt x="15" y="43"/>
                      </a:cubicBezTo>
                      <a:cubicBezTo>
                        <a:pt x="15" y="43"/>
                        <a:pt x="15" y="43"/>
                        <a:pt x="15" y="43"/>
                      </a:cubicBezTo>
                      <a:cubicBezTo>
                        <a:pt x="14" y="43"/>
                        <a:pt x="14" y="43"/>
                        <a:pt x="13" y="43"/>
                      </a:cubicBezTo>
                      <a:cubicBezTo>
                        <a:pt x="13" y="43"/>
                        <a:pt x="13" y="43"/>
                        <a:pt x="12" y="43"/>
                      </a:cubicBezTo>
                      <a:cubicBezTo>
                        <a:pt x="13" y="45"/>
                        <a:pt x="11" y="48"/>
                        <a:pt x="13" y="48"/>
                      </a:cubicBezTo>
                      <a:cubicBezTo>
                        <a:pt x="14" y="48"/>
                        <a:pt x="14" y="47"/>
                        <a:pt x="14" y="46"/>
                      </a:cubicBezTo>
                      <a:cubicBezTo>
                        <a:pt x="15" y="46"/>
                        <a:pt x="15" y="46"/>
                        <a:pt x="15" y="46"/>
                      </a:cubicBezTo>
                      <a:cubicBezTo>
                        <a:pt x="15" y="47"/>
                        <a:pt x="15" y="48"/>
                        <a:pt x="15" y="49"/>
                      </a:cubicBezTo>
                      <a:cubicBezTo>
                        <a:pt x="15" y="49"/>
                        <a:pt x="16" y="49"/>
                        <a:pt x="17" y="49"/>
                      </a:cubicBezTo>
                      <a:cubicBezTo>
                        <a:pt x="17" y="50"/>
                        <a:pt x="16" y="51"/>
                        <a:pt x="17" y="52"/>
                      </a:cubicBezTo>
                      <a:cubicBezTo>
                        <a:pt x="17" y="52"/>
                        <a:pt x="17" y="51"/>
                        <a:pt x="18" y="51"/>
                      </a:cubicBezTo>
                      <a:cubicBezTo>
                        <a:pt x="18" y="51"/>
                        <a:pt x="18" y="52"/>
                        <a:pt x="18" y="52"/>
                      </a:cubicBezTo>
                      <a:cubicBezTo>
                        <a:pt x="19" y="52"/>
                        <a:pt x="19" y="51"/>
                        <a:pt x="19" y="51"/>
                      </a:cubicBezTo>
                      <a:cubicBezTo>
                        <a:pt x="20" y="51"/>
                        <a:pt x="20" y="50"/>
                        <a:pt x="20" y="50"/>
                      </a:cubicBezTo>
                      <a:cubicBezTo>
                        <a:pt x="21" y="51"/>
                        <a:pt x="21" y="51"/>
                        <a:pt x="21" y="51"/>
                      </a:cubicBezTo>
                      <a:cubicBezTo>
                        <a:pt x="21" y="51"/>
                        <a:pt x="21" y="50"/>
                        <a:pt x="21" y="50"/>
                      </a:cubicBezTo>
                      <a:cubicBezTo>
                        <a:pt x="22" y="51"/>
                        <a:pt x="22" y="51"/>
                        <a:pt x="22" y="52"/>
                      </a:cubicBezTo>
                      <a:cubicBezTo>
                        <a:pt x="23" y="51"/>
                        <a:pt x="23" y="51"/>
                        <a:pt x="23" y="51"/>
                      </a:cubicBezTo>
                      <a:cubicBezTo>
                        <a:pt x="24" y="52"/>
                        <a:pt x="24" y="52"/>
                        <a:pt x="25" y="52"/>
                      </a:cubicBezTo>
                      <a:cubicBezTo>
                        <a:pt x="25" y="53"/>
                        <a:pt x="25" y="54"/>
                        <a:pt x="26" y="54"/>
                      </a:cubicBezTo>
                      <a:cubicBezTo>
                        <a:pt x="27" y="53"/>
                        <a:pt x="28" y="55"/>
                        <a:pt x="28" y="56"/>
                      </a:cubicBezTo>
                      <a:cubicBezTo>
                        <a:pt x="28" y="57"/>
                        <a:pt x="28" y="56"/>
                        <a:pt x="28" y="56"/>
                      </a:cubicBezTo>
                      <a:cubicBezTo>
                        <a:pt x="29" y="57"/>
                        <a:pt x="30" y="57"/>
                        <a:pt x="30" y="57"/>
                      </a:cubicBezTo>
                      <a:cubicBezTo>
                        <a:pt x="31" y="57"/>
                        <a:pt x="31" y="57"/>
                        <a:pt x="31" y="57"/>
                      </a:cubicBezTo>
                      <a:cubicBezTo>
                        <a:pt x="31" y="58"/>
                        <a:pt x="32" y="58"/>
                        <a:pt x="32" y="58"/>
                      </a:cubicBezTo>
                      <a:cubicBezTo>
                        <a:pt x="33" y="58"/>
                        <a:pt x="33" y="58"/>
                        <a:pt x="33" y="58"/>
                      </a:cubicBezTo>
                      <a:cubicBezTo>
                        <a:pt x="33" y="59"/>
                        <a:pt x="33" y="59"/>
                        <a:pt x="33" y="60"/>
                      </a:cubicBezTo>
                      <a:cubicBezTo>
                        <a:pt x="33" y="60"/>
                        <a:pt x="33" y="60"/>
                        <a:pt x="33" y="61"/>
                      </a:cubicBezTo>
                      <a:cubicBezTo>
                        <a:pt x="33" y="61"/>
                        <a:pt x="33" y="61"/>
                        <a:pt x="33" y="62"/>
                      </a:cubicBezTo>
                      <a:cubicBezTo>
                        <a:pt x="32" y="62"/>
                        <a:pt x="32" y="62"/>
                        <a:pt x="32" y="63"/>
                      </a:cubicBezTo>
                      <a:cubicBezTo>
                        <a:pt x="32" y="63"/>
                        <a:pt x="32" y="63"/>
                        <a:pt x="32" y="63"/>
                      </a:cubicBezTo>
                      <a:cubicBezTo>
                        <a:pt x="32" y="64"/>
                        <a:pt x="31" y="64"/>
                        <a:pt x="31" y="64"/>
                      </a:cubicBezTo>
                      <a:cubicBezTo>
                        <a:pt x="32" y="65"/>
                        <a:pt x="31" y="66"/>
                        <a:pt x="31" y="67"/>
                      </a:cubicBezTo>
                      <a:cubicBezTo>
                        <a:pt x="30" y="67"/>
                        <a:pt x="30" y="67"/>
                        <a:pt x="30" y="68"/>
                      </a:cubicBezTo>
                      <a:cubicBezTo>
                        <a:pt x="29" y="69"/>
                        <a:pt x="29" y="69"/>
                        <a:pt x="29" y="69"/>
                      </a:cubicBezTo>
                      <a:cubicBezTo>
                        <a:pt x="29" y="69"/>
                        <a:pt x="29" y="70"/>
                        <a:pt x="29" y="70"/>
                      </a:cubicBezTo>
                      <a:cubicBezTo>
                        <a:pt x="29" y="70"/>
                        <a:pt x="28" y="71"/>
                        <a:pt x="28" y="72"/>
                      </a:cubicBezTo>
                      <a:cubicBezTo>
                        <a:pt x="28" y="72"/>
                        <a:pt x="28" y="72"/>
                        <a:pt x="27" y="72"/>
                      </a:cubicBezTo>
                      <a:cubicBezTo>
                        <a:pt x="27" y="73"/>
                        <a:pt x="27" y="73"/>
                        <a:pt x="27" y="73"/>
                      </a:cubicBezTo>
                      <a:cubicBezTo>
                        <a:pt x="27" y="73"/>
                        <a:pt x="26" y="73"/>
                        <a:pt x="26" y="73"/>
                      </a:cubicBezTo>
                      <a:cubicBezTo>
                        <a:pt x="26" y="73"/>
                        <a:pt x="26" y="74"/>
                        <a:pt x="26" y="74"/>
                      </a:cubicBezTo>
                      <a:cubicBezTo>
                        <a:pt x="26" y="75"/>
                        <a:pt x="25" y="75"/>
                        <a:pt x="25" y="75"/>
                      </a:cubicBezTo>
                      <a:cubicBezTo>
                        <a:pt x="24" y="76"/>
                        <a:pt x="24" y="77"/>
                        <a:pt x="24" y="76"/>
                      </a:cubicBezTo>
                      <a:cubicBezTo>
                        <a:pt x="25" y="76"/>
                        <a:pt x="24" y="78"/>
                        <a:pt x="24" y="79"/>
                      </a:cubicBezTo>
                      <a:cubicBezTo>
                        <a:pt x="23" y="79"/>
                        <a:pt x="24" y="79"/>
                        <a:pt x="24" y="80"/>
                      </a:cubicBezTo>
                      <a:cubicBezTo>
                        <a:pt x="24" y="80"/>
                        <a:pt x="24" y="80"/>
                        <a:pt x="23" y="80"/>
                      </a:cubicBezTo>
                      <a:cubicBezTo>
                        <a:pt x="23" y="81"/>
                        <a:pt x="23" y="81"/>
                        <a:pt x="23" y="82"/>
                      </a:cubicBezTo>
                      <a:cubicBezTo>
                        <a:pt x="23" y="83"/>
                        <a:pt x="23" y="82"/>
                        <a:pt x="23" y="83"/>
                      </a:cubicBezTo>
                      <a:cubicBezTo>
                        <a:pt x="24" y="83"/>
                        <a:pt x="24" y="83"/>
                        <a:pt x="24" y="83"/>
                      </a:cubicBezTo>
                      <a:cubicBezTo>
                        <a:pt x="24" y="84"/>
                        <a:pt x="23" y="84"/>
                        <a:pt x="23" y="84"/>
                      </a:cubicBezTo>
                      <a:cubicBezTo>
                        <a:pt x="22" y="83"/>
                        <a:pt x="22" y="83"/>
                        <a:pt x="22" y="83"/>
                      </a:cubicBezTo>
                      <a:cubicBezTo>
                        <a:pt x="22" y="83"/>
                        <a:pt x="22" y="83"/>
                        <a:pt x="22" y="83"/>
                      </a:cubicBezTo>
                      <a:cubicBezTo>
                        <a:pt x="22" y="83"/>
                        <a:pt x="22" y="83"/>
                        <a:pt x="22" y="83"/>
                      </a:cubicBezTo>
                      <a:cubicBezTo>
                        <a:pt x="21" y="82"/>
                        <a:pt x="21" y="81"/>
                        <a:pt x="21" y="81"/>
                      </a:cubicBezTo>
                      <a:cubicBezTo>
                        <a:pt x="21" y="80"/>
                        <a:pt x="21" y="79"/>
                        <a:pt x="20" y="78"/>
                      </a:cubicBezTo>
                      <a:cubicBezTo>
                        <a:pt x="21" y="78"/>
                        <a:pt x="20" y="77"/>
                        <a:pt x="21" y="77"/>
                      </a:cubicBezTo>
                      <a:cubicBezTo>
                        <a:pt x="21" y="76"/>
                        <a:pt x="20" y="77"/>
                        <a:pt x="20" y="76"/>
                      </a:cubicBezTo>
                      <a:cubicBezTo>
                        <a:pt x="21" y="76"/>
                        <a:pt x="21" y="76"/>
                        <a:pt x="21" y="75"/>
                      </a:cubicBezTo>
                      <a:cubicBezTo>
                        <a:pt x="21" y="74"/>
                        <a:pt x="21" y="75"/>
                        <a:pt x="20" y="75"/>
                      </a:cubicBezTo>
                      <a:cubicBezTo>
                        <a:pt x="21" y="74"/>
                        <a:pt x="20" y="72"/>
                        <a:pt x="21" y="71"/>
                      </a:cubicBezTo>
                      <a:cubicBezTo>
                        <a:pt x="21" y="70"/>
                        <a:pt x="21" y="69"/>
                        <a:pt x="21" y="68"/>
                      </a:cubicBezTo>
                      <a:cubicBezTo>
                        <a:pt x="21" y="68"/>
                        <a:pt x="21" y="68"/>
                        <a:pt x="21" y="68"/>
                      </a:cubicBezTo>
                      <a:cubicBezTo>
                        <a:pt x="21" y="67"/>
                        <a:pt x="21" y="67"/>
                        <a:pt x="21" y="67"/>
                      </a:cubicBezTo>
                      <a:cubicBezTo>
                        <a:pt x="21" y="66"/>
                        <a:pt x="21" y="65"/>
                        <a:pt x="20" y="64"/>
                      </a:cubicBezTo>
                      <a:cubicBezTo>
                        <a:pt x="19" y="64"/>
                        <a:pt x="19" y="63"/>
                        <a:pt x="19" y="63"/>
                      </a:cubicBezTo>
                      <a:cubicBezTo>
                        <a:pt x="19" y="62"/>
                        <a:pt x="19" y="62"/>
                        <a:pt x="19" y="62"/>
                      </a:cubicBezTo>
                      <a:cubicBezTo>
                        <a:pt x="18" y="62"/>
                        <a:pt x="17" y="61"/>
                        <a:pt x="18" y="60"/>
                      </a:cubicBezTo>
                      <a:cubicBezTo>
                        <a:pt x="18" y="59"/>
                        <a:pt x="18" y="59"/>
                        <a:pt x="18" y="59"/>
                      </a:cubicBezTo>
                      <a:cubicBezTo>
                        <a:pt x="17" y="59"/>
                        <a:pt x="17" y="59"/>
                        <a:pt x="17" y="59"/>
                      </a:cubicBezTo>
                      <a:cubicBezTo>
                        <a:pt x="18" y="58"/>
                        <a:pt x="17" y="58"/>
                        <a:pt x="17" y="56"/>
                      </a:cubicBezTo>
                      <a:cubicBezTo>
                        <a:pt x="17" y="56"/>
                        <a:pt x="18" y="56"/>
                        <a:pt x="18" y="55"/>
                      </a:cubicBezTo>
                      <a:cubicBezTo>
                        <a:pt x="18" y="54"/>
                        <a:pt x="18" y="54"/>
                        <a:pt x="18" y="54"/>
                      </a:cubicBezTo>
                      <a:cubicBezTo>
                        <a:pt x="18" y="53"/>
                        <a:pt x="18" y="53"/>
                        <a:pt x="18" y="52"/>
                      </a:cubicBezTo>
                      <a:cubicBezTo>
                        <a:pt x="17" y="53"/>
                        <a:pt x="17" y="53"/>
                        <a:pt x="17" y="53"/>
                      </a:cubicBezTo>
                      <a:cubicBezTo>
                        <a:pt x="16" y="53"/>
                        <a:pt x="16" y="52"/>
                        <a:pt x="15" y="52"/>
                      </a:cubicBezTo>
                      <a:cubicBezTo>
                        <a:pt x="15" y="51"/>
                        <a:pt x="15" y="51"/>
                        <a:pt x="15" y="51"/>
                      </a:cubicBezTo>
                      <a:cubicBezTo>
                        <a:pt x="15" y="51"/>
                        <a:pt x="15" y="51"/>
                        <a:pt x="15" y="51"/>
                      </a:cubicBezTo>
                      <a:cubicBezTo>
                        <a:pt x="14" y="51"/>
                        <a:pt x="14" y="50"/>
                        <a:pt x="14" y="50"/>
                      </a:cubicBezTo>
                      <a:cubicBezTo>
                        <a:pt x="13" y="50"/>
                        <a:pt x="13" y="50"/>
                        <a:pt x="13" y="49"/>
                      </a:cubicBezTo>
                      <a:cubicBezTo>
                        <a:pt x="12" y="50"/>
                        <a:pt x="11" y="49"/>
                        <a:pt x="10" y="48"/>
                      </a:cubicBezTo>
                      <a:cubicBezTo>
                        <a:pt x="9" y="48"/>
                        <a:pt x="9" y="47"/>
                        <a:pt x="9" y="46"/>
                      </a:cubicBezTo>
                      <a:cubicBezTo>
                        <a:pt x="9" y="45"/>
                        <a:pt x="8" y="45"/>
                        <a:pt x="8" y="44"/>
                      </a:cubicBezTo>
                      <a:cubicBezTo>
                        <a:pt x="8" y="44"/>
                        <a:pt x="8" y="44"/>
                        <a:pt x="8" y="44"/>
                      </a:cubicBezTo>
                      <a:cubicBezTo>
                        <a:pt x="8" y="45"/>
                        <a:pt x="8" y="45"/>
                        <a:pt x="8" y="45"/>
                      </a:cubicBezTo>
                      <a:cubicBezTo>
                        <a:pt x="7" y="46"/>
                        <a:pt x="7" y="45"/>
                        <a:pt x="7" y="45"/>
                      </a:cubicBezTo>
                      <a:cubicBezTo>
                        <a:pt x="7" y="45"/>
                        <a:pt x="7" y="44"/>
                        <a:pt x="6" y="44"/>
                      </a:cubicBezTo>
                      <a:cubicBezTo>
                        <a:pt x="6" y="43"/>
                        <a:pt x="6" y="43"/>
                        <a:pt x="6" y="43"/>
                      </a:cubicBezTo>
                      <a:cubicBezTo>
                        <a:pt x="6" y="43"/>
                        <a:pt x="6" y="41"/>
                        <a:pt x="5" y="41"/>
                      </a:cubicBezTo>
                      <a:cubicBezTo>
                        <a:pt x="5" y="40"/>
                        <a:pt x="5" y="40"/>
                        <a:pt x="5" y="40"/>
                      </a:cubicBezTo>
                      <a:cubicBezTo>
                        <a:pt x="6" y="33"/>
                        <a:pt x="10" y="26"/>
                        <a:pt x="14" y="20"/>
                      </a:cubicBezTo>
                      <a:close/>
                      <a:moveTo>
                        <a:pt x="20" y="15"/>
                      </a:moveTo>
                      <a:cubicBezTo>
                        <a:pt x="22" y="13"/>
                        <a:pt x="25" y="11"/>
                        <a:pt x="28" y="9"/>
                      </a:cubicBezTo>
                      <a:cubicBezTo>
                        <a:pt x="28" y="10"/>
                        <a:pt x="28" y="10"/>
                        <a:pt x="28" y="10"/>
                      </a:cubicBezTo>
                      <a:cubicBezTo>
                        <a:pt x="28" y="11"/>
                        <a:pt x="27" y="10"/>
                        <a:pt x="26" y="11"/>
                      </a:cubicBezTo>
                      <a:cubicBezTo>
                        <a:pt x="26" y="11"/>
                        <a:pt x="26" y="11"/>
                        <a:pt x="26" y="11"/>
                      </a:cubicBezTo>
                      <a:cubicBezTo>
                        <a:pt x="26" y="11"/>
                        <a:pt x="25" y="12"/>
                        <a:pt x="25" y="12"/>
                      </a:cubicBezTo>
                      <a:cubicBezTo>
                        <a:pt x="24" y="12"/>
                        <a:pt x="24" y="13"/>
                        <a:pt x="24" y="13"/>
                      </a:cubicBezTo>
                      <a:cubicBezTo>
                        <a:pt x="24" y="14"/>
                        <a:pt x="23" y="14"/>
                        <a:pt x="23" y="15"/>
                      </a:cubicBezTo>
                      <a:cubicBezTo>
                        <a:pt x="22" y="15"/>
                        <a:pt x="22" y="15"/>
                        <a:pt x="22" y="15"/>
                      </a:cubicBezTo>
                      <a:cubicBezTo>
                        <a:pt x="22" y="15"/>
                        <a:pt x="22" y="15"/>
                        <a:pt x="22" y="15"/>
                      </a:cubicBezTo>
                      <a:cubicBezTo>
                        <a:pt x="22" y="16"/>
                        <a:pt x="22" y="16"/>
                        <a:pt x="22" y="16"/>
                      </a:cubicBezTo>
                      <a:cubicBezTo>
                        <a:pt x="21" y="17"/>
                        <a:pt x="20" y="16"/>
                        <a:pt x="19" y="16"/>
                      </a:cubicBezTo>
                      <a:cubicBezTo>
                        <a:pt x="19" y="16"/>
                        <a:pt x="19" y="16"/>
                        <a:pt x="19" y="16"/>
                      </a:cubicBezTo>
                      <a:cubicBezTo>
                        <a:pt x="19" y="15"/>
                        <a:pt x="19" y="15"/>
                        <a:pt x="19" y="15"/>
                      </a:cubicBezTo>
                      <a:cubicBezTo>
                        <a:pt x="20" y="15"/>
                        <a:pt x="20" y="16"/>
                        <a:pt x="21" y="15"/>
                      </a:cubicBezTo>
                      <a:cubicBezTo>
                        <a:pt x="20" y="15"/>
                        <a:pt x="20" y="15"/>
                        <a:pt x="20" y="15"/>
                      </a:cubicBezTo>
                      <a:close/>
                      <a:moveTo>
                        <a:pt x="87" y="28"/>
                      </a:moveTo>
                      <a:cubicBezTo>
                        <a:pt x="86" y="28"/>
                        <a:pt x="86" y="28"/>
                        <a:pt x="86" y="29"/>
                      </a:cubicBezTo>
                      <a:cubicBezTo>
                        <a:pt x="86" y="30"/>
                        <a:pt x="87" y="29"/>
                        <a:pt x="87" y="29"/>
                      </a:cubicBezTo>
                      <a:cubicBezTo>
                        <a:pt x="87" y="29"/>
                        <a:pt x="88" y="30"/>
                        <a:pt x="88" y="30"/>
                      </a:cubicBezTo>
                      <a:cubicBezTo>
                        <a:pt x="88" y="31"/>
                        <a:pt x="88" y="32"/>
                        <a:pt x="88" y="33"/>
                      </a:cubicBezTo>
                      <a:cubicBezTo>
                        <a:pt x="88" y="34"/>
                        <a:pt x="87" y="35"/>
                        <a:pt x="87" y="35"/>
                      </a:cubicBezTo>
                      <a:cubicBezTo>
                        <a:pt x="86" y="36"/>
                        <a:pt x="86" y="36"/>
                        <a:pt x="86" y="36"/>
                      </a:cubicBezTo>
                      <a:cubicBezTo>
                        <a:pt x="85" y="37"/>
                        <a:pt x="86" y="39"/>
                        <a:pt x="85" y="40"/>
                      </a:cubicBezTo>
                      <a:cubicBezTo>
                        <a:pt x="85" y="40"/>
                        <a:pt x="84" y="40"/>
                        <a:pt x="85" y="39"/>
                      </a:cubicBezTo>
                      <a:cubicBezTo>
                        <a:pt x="84" y="38"/>
                        <a:pt x="84" y="38"/>
                        <a:pt x="84" y="37"/>
                      </a:cubicBezTo>
                      <a:cubicBezTo>
                        <a:pt x="83" y="37"/>
                        <a:pt x="84" y="38"/>
                        <a:pt x="83" y="38"/>
                      </a:cubicBezTo>
                      <a:cubicBezTo>
                        <a:pt x="83" y="39"/>
                        <a:pt x="83" y="39"/>
                        <a:pt x="83" y="39"/>
                      </a:cubicBezTo>
                      <a:cubicBezTo>
                        <a:pt x="83" y="39"/>
                        <a:pt x="83" y="39"/>
                        <a:pt x="83" y="40"/>
                      </a:cubicBezTo>
                      <a:cubicBezTo>
                        <a:pt x="83" y="40"/>
                        <a:pt x="83" y="40"/>
                        <a:pt x="83" y="41"/>
                      </a:cubicBezTo>
                      <a:cubicBezTo>
                        <a:pt x="83" y="41"/>
                        <a:pt x="83" y="41"/>
                        <a:pt x="84" y="42"/>
                      </a:cubicBezTo>
                      <a:cubicBezTo>
                        <a:pt x="83" y="42"/>
                        <a:pt x="84" y="43"/>
                        <a:pt x="83" y="44"/>
                      </a:cubicBezTo>
                      <a:cubicBezTo>
                        <a:pt x="83" y="44"/>
                        <a:pt x="83" y="44"/>
                        <a:pt x="83" y="44"/>
                      </a:cubicBezTo>
                      <a:cubicBezTo>
                        <a:pt x="83" y="45"/>
                        <a:pt x="82" y="46"/>
                        <a:pt x="82" y="47"/>
                      </a:cubicBezTo>
                      <a:cubicBezTo>
                        <a:pt x="81" y="47"/>
                        <a:pt x="80" y="47"/>
                        <a:pt x="80" y="47"/>
                      </a:cubicBezTo>
                      <a:cubicBezTo>
                        <a:pt x="81" y="48"/>
                        <a:pt x="81" y="48"/>
                        <a:pt x="81" y="48"/>
                      </a:cubicBezTo>
                      <a:cubicBezTo>
                        <a:pt x="80" y="48"/>
                        <a:pt x="80" y="48"/>
                        <a:pt x="80" y="49"/>
                      </a:cubicBezTo>
                      <a:cubicBezTo>
                        <a:pt x="80" y="51"/>
                        <a:pt x="80" y="52"/>
                        <a:pt x="78" y="52"/>
                      </a:cubicBezTo>
                      <a:cubicBezTo>
                        <a:pt x="78" y="52"/>
                        <a:pt x="78" y="52"/>
                        <a:pt x="78" y="52"/>
                      </a:cubicBezTo>
                      <a:cubicBezTo>
                        <a:pt x="78" y="52"/>
                        <a:pt x="77" y="51"/>
                        <a:pt x="77" y="50"/>
                      </a:cubicBezTo>
                      <a:cubicBezTo>
                        <a:pt x="77" y="50"/>
                        <a:pt x="77" y="51"/>
                        <a:pt x="77" y="52"/>
                      </a:cubicBezTo>
                      <a:cubicBezTo>
                        <a:pt x="77" y="52"/>
                        <a:pt x="77" y="53"/>
                        <a:pt x="78" y="53"/>
                      </a:cubicBezTo>
                      <a:cubicBezTo>
                        <a:pt x="78" y="54"/>
                        <a:pt x="79" y="54"/>
                        <a:pt x="79" y="56"/>
                      </a:cubicBezTo>
                      <a:cubicBezTo>
                        <a:pt x="78" y="55"/>
                        <a:pt x="77" y="54"/>
                        <a:pt x="76" y="54"/>
                      </a:cubicBezTo>
                      <a:cubicBezTo>
                        <a:pt x="76" y="53"/>
                        <a:pt x="76" y="53"/>
                        <a:pt x="76" y="52"/>
                      </a:cubicBezTo>
                      <a:cubicBezTo>
                        <a:pt x="76" y="52"/>
                        <a:pt x="76" y="52"/>
                        <a:pt x="76" y="51"/>
                      </a:cubicBezTo>
                      <a:cubicBezTo>
                        <a:pt x="76" y="51"/>
                        <a:pt x="76" y="50"/>
                        <a:pt x="76" y="50"/>
                      </a:cubicBezTo>
                      <a:cubicBezTo>
                        <a:pt x="76" y="50"/>
                        <a:pt x="76" y="50"/>
                        <a:pt x="76" y="49"/>
                      </a:cubicBezTo>
                      <a:cubicBezTo>
                        <a:pt x="75" y="49"/>
                        <a:pt x="74" y="49"/>
                        <a:pt x="74" y="49"/>
                      </a:cubicBezTo>
                      <a:cubicBezTo>
                        <a:pt x="74" y="48"/>
                        <a:pt x="75" y="48"/>
                        <a:pt x="74" y="48"/>
                      </a:cubicBezTo>
                      <a:cubicBezTo>
                        <a:pt x="74" y="48"/>
                        <a:pt x="74" y="47"/>
                        <a:pt x="74" y="46"/>
                      </a:cubicBezTo>
                      <a:cubicBezTo>
                        <a:pt x="73" y="46"/>
                        <a:pt x="73" y="47"/>
                        <a:pt x="72" y="47"/>
                      </a:cubicBezTo>
                      <a:cubicBezTo>
                        <a:pt x="72" y="48"/>
                        <a:pt x="71" y="48"/>
                        <a:pt x="72" y="48"/>
                      </a:cubicBezTo>
                      <a:cubicBezTo>
                        <a:pt x="71" y="48"/>
                        <a:pt x="71" y="49"/>
                        <a:pt x="71" y="49"/>
                      </a:cubicBezTo>
                      <a:cubicBezTo>
                        <a:pt x="71" y="49"/>
                        <a:pt x="71" y="49"/>
                        <a:pt x="71" y="49"/>
                      </a:cubicBezTo>
                      <a:cubicBezTo>
                        <a:pt x="70" y="49"/>
                        <a:pt x="70" y="49"/>
                        <a:pt x="70" y="49"/>
                      </a:cubicBezTo>
                      <a:cubicBezTo>
                        <a:pt x="70" y="51"/>
                        <a:pt x="70" y="52"/>
                        <a:pt x="70" y="53"/>
                      </a:cubicBezTo>
                      <a:cubicBezTo>
                        <a:pt x="69" y="53"/>
                        <a:pt x="69" y="53"/>
                        <a:pt x="69" y="52"/>
                      </a:cubicBezTo>
                      <a:cubicBezTo>
                        <a:pt x="69" y="51"/>
                        <a:pt x="69" y="51"/>
                        <a:pt x="69" y="51"/>
                      </a:cubicBezTo>
                      <a:cubicBezTo>
                        <a:pt x="68" y="51"/>
                        <a:pt x="68" y="51"/>
                        <a:pt x="68" y="50"/>
                      </a:cubicBezTo>
                      <a:cubicBezTo>
                        <a:pt x="68" y="49"/>
                        <a:pt x="67" y="49"/>
                        <a:pt x="67" y="48"/>
                      </a:cubicBezTo>
                      <a:cubicBezTo>
                        <a:pt x="67" y="47"/>
                        <a:pt x="67" y="47"/>
                        <a:pt x="67" y="47"/>
                      </a:cubicBezTo>
                      <a:cubicBezTo>
                        <a:pt x="66" y="46"/>
                        <a:pt x="66" y="46"/>
                        <a:pt x="66" y="46"/>
                      </a:cubicBezTo>
                      <a:cubicBezTo>
                        <a:pt x="66" y="46"/>
                        <a:pt x="66" y="46"/>
                        <a:pt x="66" y="46"/>
                      </a:cubicBezTo>
                      <a:cubicBezTo>
                        <a:pt x="66" y="46"/>
                        <a:pt x="65" y="45"/>
                        <a:pt x="64" y="45"/>
                      </a:cubicBezTo>
                      <a:cubicBezTo>
                        <a:pt x="64" y="45"/>
                        <a:pt x="64" y="45"/>
                        <a:pt x="64" y="45"/>
                      </a:cubicBezTo>
                      <a:cubicBezTo>
                        <a:pt x="63" y="45"/>
                        <a:pt x="63" y="45"/>
                        <a:pt x="62" y="45"/>
                      </a:cubicBezTo>
                      <a:cubicBezTo>
                        <a:pt x="63" y="45"/>
                        <a:pt x="62" y="45"/>
                        <a:pt x="62" y="44"/>
                      </a:cubicBezTo>
                      <a:cubicBezTo>
                        <a:pt x="61" y="45"/>
                        <a:pt x="61" y="43"/>
                        <a:pt x="60" y="42"/>
                      </a:cubicBezTo>
                      <a:cubicBezTo>
                        <a:pt x="60" y="43"/>
                        <a:pt x="60" y="43"/>
                        <a:pt x="60" y="43"/>
                      </a:cubicBezTo>
                      <a:cubicBezTo>
                        <a:pt x="60" y="43"/>
                        <a:pt x="60" y="43"/>
                        <a:pt x="60" y="43"/>
                      </a:cubicBezTo>
                      <a:cubicBezTo>
                        <a:pt x="60" y="44"/>
                        <a:pt x="61" y="44"/>
                        <a:pt x="61" y="45"/>
                      </a:cubicBezTo>
                      <a:cubicBezTo>
                        <a:pt x="61" y="45"/>
                        <a:pt x="61" y="45"/>
                        <a:pt x="62" y="45"/>
                      </a:cubicBezTo>
                      <a:cubicBezTo>
                        <a:pt x="62" y="46"/>
                        <a:pt x="63" y="46"/>
                        <a:pt x="63" y="46"/>
                      </a:cubicBezTo>
                      <a:cubicBezTo>
                        <a:pt x="63" y="47"/>
                        <a:pt x="62" y="47"/>
                        <a:pt x="62" y="48"/>
                      </a:cubicBezTo>
                      <a:cubicBezTo>
                        <a:pt x="62" y="48"/>
                        <a:pt x="62" y="48"/>
                        <a:pt x="61" y="49"/>
                      </a:cubicBezTo>
                      <a:cubicBezTo>
                        <a:pt x="61" y="49"/>
                        <a:pt x="61" y="49"/>
                        <a:pt x="61" y="49"/>
                      </a:cubicBezTo>
                      <a:cubicBezTo>
                        <a:pt x="60" y="49"/>
                        <a:pt x="59" y="50"/>
                        <a:pt x="58" y="51"/>
                      </a:cubicBezTo>
                      <a:cubicBezTo>
                        <a:pt x="57" y="50"/>
                        <a:pt x="57" y="49"/>
                        <a:pt x="57" y="48"/>
                      </a:cubicBezTo>
                      <a:cubicBezTo>
                        <a:pt x="56" y="47"/>
                        <a:pt x="56" y="47"/>
                        <a:pt x="55" y="46"/>
                      </a:cubicBezTo>
                      <a:cubicBezTo>
                        <a:pt x="55" y="44"/>
                        <a:pt x="55" y="44"/>
                        <a:pt x="55" y="44"/>
                      </a:cubicBezTo>
                      <a:cubicBezTo>
                        <a:pt x="54" y="44"/>
                        <a:pt x="55" y="45"/>
                        <a:pt x="55" y="46"/>
                      </a:cubicBezTo>
                      <a:cubicBezTo>
                        <a:pt x="55" y="46"/>
                        <a:pt x="55" y="46"/>
                        <a:pt x="55" y="47"/>
                      </a:cubicBezTo>
                      <a:cubicBezTo>
                        <a:pt x="55" y="48"/>
                        <a:pt x="56" y="48"/>
                        <a:pt x="56" y="49"/>
                      </a:cubicBezTo>
                      <a:cubicBezTo>
                        <a:pt x="57" y="50"/>
                        <a:pt x="57" y="50"/>
                        <a:pt x="57" y="51"/>
                      </a:cubicBezTo>
                      <a:cubicBezTo>
                        <a:pt x="58" y="51"/>
                        <a:pt x="58" y="51"/>
                        <a:pt x="59" y="51"/>
                      </a:cubicBezTo>
                      <a:cubicBezTo>
                        <a:pt x="59" y="51"/>
                        <a:pt x="59" y="50"/>
                        <a:pt x="60" y="51"/>
                      </a:cubicBezTo>
                      <a:cubicBezTo>
                        <a:pt x="60" y="51"/>
                        <a:pt x="60" y="52"/>
                        <a:pt x="60" y="52"/>
                      </a:cubicBezTo>
                      <a:cubicBezTo>
                        <a:pt x="59" y="54"/>
                        <a:pt x="59" y="55"/>
                        <a:pt x="58" y="56"/>
                      </a:cubicBezTo>
                      <a:cubicBezTo>
                        <a:pt x="58" y="56"/>
                        <a:pt x="57" y="57"/>
                        <a:pt x="57" y="57"/>
                      </a:cubicBezTo>
                      <a:cubicBezTo>
                        <a:pt x="57" y="58"/>
                        <a:pt x="56" y="58"/>
                        <a:pt x="56" y="59"/>
                      </a:cubicBezTo>
                      <a:cubicBezTo>
                        <a:pt x="56" y="61"/>
                        <a:pt x="56" y="63"/>
                        <a:pt x="56" y="64"/>
                      </a:cubicBezTo>
                      <a:cubicBezTo>
                        <a:pt x="55" y="65"/>
                        <a:pt x="54" y="66"/>
                        <a:pt x="54" y="68"/>
                      </a:cubicBezTo>
                      <a:cubicBezTo>
                        <a:pt x="54" y="68"/>
                        <a:pt x="54" y="68"/>
                        <a:pt x="54" y="68"/>
                      </a:cubicBezTo>
                      <a:cubicBezTo>
                        <a:pt x="54" y="69"/>
                        <a:pt x="53" y="69"/>
                        <a:pt x="53" y="70"/>
                      </a:cubicBezTo>
                      <a:cubicBezTo>
                        <a:pt x="53" y="70"/>
                        <a:pt x="52" y="71"/>
                        <a:pt x="52" y="72"/>
                      </a:cubicBezTo>
                      <a:cubicBezTo>
                        <a:pt x="51" y="72"/>
                        <a:pt x="50" y="73"/>
                        <a:pt x="49" y="73"/>
                      </a:cubicBezTo>
                      <a:cubicBezTo>
                        <a:pt x="48" y="72"/>
                        <a:pt x="48" y="71"/>
                        <a:pt x="47" y="70"/>
                      </a:cubicBezTo>
                      <a:cubicBezTo>
                        <a:pt x="47" y="69"/>
                        <a:pt x="47" y="69"/>
                        <a:pt x="47" y="68"/>
                      </a:cubicBezTo>
                      <a:cubicBezTo>
                        <a:pt x="47" y="67"/>
                        <a:pt x="47" y="66"/>
                        <a:pt x="46" y="65"/>
                      </a:cubicBezTo>
                      <a:cubicBezTo>
                        <a:pt x="46" y="65"/>
                        <a:pt x="46" y="63"/>
                        <a:pt x="47" y="63"/>
                      </a:cubicBezTo>
                      <a:cubicBezTo>
                        <a:pt x="47" y="62"/>
                        <a:pt x="46" y="61"/>
                        <a:pt x="46" y="60"/>
                      </a:cubicBezTo>
                      <a:cubicBezTo>
                        <a:pt x="46" y="59"/>
                        <a:pt x="46" y="58"/>
                        <a:pt x="45" y="57"/>
                      </a:cubicBezTo>
                      <a:cubicBezTo>
                        <a:pt x="45" y="56"/>
                        <a:pt x="46" y="56"/>
                        <a:pt x="46" y="54"/>
                      </a:cubicBezTo>
                      <a:cubicBezTo>
                        <a:pt x="45" y="54"/>
                        <a:pt x="45" y="55"/>
                        <a:pt x="45" y="55"/>
                      </a:cubicBezTo>
                      <a:cubicBezTo>
                        <a:pt x="44" y="55"/>
                        <a:pt x="44" y="54"/>
                        <a:pt x="43" y="54"/>
                      </a:cubicBezTo>
                      <a:cubicBezTo>
                        <a:pt x="43" y="54"/>
                        <a:pt x="43" y="54"/>
                        <a:pt x="43" y="54"/>
                      </a:cubicBezTo>
                      <a:cubicBezTo>
                        <a:pt x="42" y="54"/>
                        <a:pt x="42" y="54"/>
                        <a:pt x="42" y="55"/>
                      </a:cubicBezTo>
                      <a:cubicBezTo>
                        <a:pt x="41" y="54"/>
                        <a:pt x="41" y="55"/>
                        <a:pt x="40" y="55"/>
                      </a:cubicBezTo>
                      <a:cubicBezTo>
                        <a:pt x="39" y="55"/>
                        <a:pt x="39" y="54"/>
                        <a:pt x="38" y="53"/>
                      </a:cubicBezTo>
                      <a:cubicBezTo>
                        <a:pt x="38" y="52"/>
                        <a:pt x="37" y="52"/>
                        <a:pt x="37" y="51"/>
                      </a:cubicBezTo>
                      <a:cubicBezTo>
                        <a:pt x="37" y="49"/>
                        <a:pt x="37" y="48"/>
                        <a:pt x="37" y="47"/>
                      </a:cubicBezTo>
                      <a:cubicBezTo>
                        <a:pt x="37" y="46"/>
                        <a:pt x="37" y="45"/>
                        <a:pt x="37" y="44"/>
                      </a:cubicBezTo>
                      <a:cubicBezTo>
                        <a:pt x="38" y="44"/>
                        <a:pt x="39" y="43"/>
                        <a:pt x="39" y="43"/>
                      </a:cubicBezTo>
                      <a:cubicBezTo>
                        <a:pt x="39" y="42"/>
                        <a:pt x="39" y="41"/>
                        <a:pt x="39" y="40"/>
                      </a:cubicBezTo>
                      <a:cubicBezTo>
                        <a:pt x="40" y="40"/>
                        <a:pt x="40" y="40"/>
                        <a:pt x="40" y="39"/>
                      </a:cubicBezTo>
                      <a:cubicBezTo>
                        <a:pt x="41" y="39"/>
                        <a:pt x="41" y="39"/>
                        <a:pt x="41" y="40"/>
                      </a:cubicBezTo>
                      <a:cubicBezTo>
                        <a:pt x="42" y="39"/>
                        <a:pt x="43" y="39"/>
                        <a:pt x="44" y="39"/>
                      </a:cubicBezTo>
                      <a:cubicBezTo>
                        <a:pt x="45" y="39"/>
                        <a:pt x="45" y="39"/>
                        <a:pt x="46" y="39"/>
                      </a:cubicBezTo>
                      <a:cubicBezTo>
                        <a:pt x="46" y="39"/>
                        <a:pt x="46" y="39"/>
                        <a:pt x="46" y="39"/>
                      </a:cubicBezTo>
                      <a:cubicBezTo>
                        <a:pt x="46" y="40"/>
                        <a:pt x="47" y="40"/>
                        <a:pt x="46" y="40"/>
                      </a:cubicBezTo>
                      <a:cubicBezTo>
                        <a:pt x="47" y="41"/>
                        <a:pt x="48" y="41"/>
                        <a:pt x="49" y="42"/>
                      </a:cubicBezTo>
                      <a:cubicBezTo>
                        <a:pt x="49" y="42"/>
                        <a:pt x="49" y="41"/>
                        <a:pt x="50" y="41"/>
                      </a:cubicBezTo>
                      <a:cubicBezTo>
                        <a:pt x="51" y="41"/>
                        <a:pt x="52" y="41"/>
                        <a:pt x="54" y="42"/>
                      </a:cubicBezTo>
                      <a:cubicBezTo>
                        <a:pt x="54" y="42"/>
                        <a:pt x="54" y="40"/>
                        <a:pt x="54" y="40"/>
                      </a:cubicBezTo>
                      <a:cubicBezTo>
                        <a:pt x="54" y="39"/>
                        <a:pt x="54" y="39"/>
                        <a:pt x="54" y="39"/>
                      </a:cubicBezTo>
                      <a:cubicBezTo>
                        <a:pt x="54" y="39"/>
                        <a:pt x="54" y="40"/>
                        <a:pt x="54" y="40"/>
                      </a:cubicBezTo>
                      <a:cubicBezTo>
                        <a:pt x="53" y="40"/>
                        <a:pt x="54" y="39"/>
                        <a:pt x="53" y="39"/>
                      </a:cubicBezTo>
                      <a:cubicBezTo>
                        <a:pt x="53" y="39"/>
                        <a:pt x="52" y="40"/>
                        <a:pt x="51" y="39"/>
                      </a:cubicBezTo>
                      <a:cubicBezTo>
                        <a:pt x="51" y="38"/>
                        <a:pt x="51" y="38"/>
                        <a:pt x="51" y="38"/>
                      </a:cubicBezTo>
                      <a:cubicBezTo>
                        <a:pt x="51" y="38"/>
                        <a:pt x="51" y="38"/>
                        <a:pt x="51" y="37"/>
                      </a:cubicBezTo>
                      <a:cubicBezTo>
                        <a:pt x="51" y="37"/>
                        <a:pt x="51" y="37"/>
                        <a:pt x="51" y="37"/>
                      </a:cubicBezTo>
                      <a:cubicBezTo>
                        <a:pt x="50" y="38"/>
                        <a:pt x="51" y="39"/>
                        <a:pt x="50" y="39"/>
                      </a:cubicBezTo>
                      <a:cubicBezTo>
                        <a:pt x="51" y="39"/>
                        <a:pt x="51" y="39"/>
                        <a:pt x="51" y="40"/>
                      </a:cubicBezTo>
                      <a:cubicBezTo>
                        <a:pt x="51" y="39"/>
                        <a:pt x="50" y="40"/>
                        <a:pt x="50" y="39"/>
                      </a:cubicBezTo>
                      <a:cubicBezTo>
                        <a:pt x="50" y="39"/>
                        <a:pt x="50" y="39"/>
                        <a:pt x="50" y="39"/>
                      </a:cubicBezTo>
                      <a:cubicBezTo>
                        <a:pt x="50" y="39"/>
                        <a:pt x="50" y="39"/>
                        <a:pt x="49" y="39"/>
                      </a:cubicBezTo>
                      <a:cubicBezTo>
                        <a:pt x="49" y="38"/>
                        <a:pt x="49" y="38"/>
                        <a:pt x="49" y="38"/>
                      </a:cubicBezTo>
                      <a:cubicBezTo>
                        <a:pt x="49" y="37"/>
                        <a:pt x="49" y="37"/>
                        <a:pt x="49" y="37"/>
                      </a:cubicBezTo>
                      <a:cubicBezTo>
                        <a:pt x="49" y="37"/>
                        <a:pt x="49" y="37"/>
                        <a:pt x="49" y="37"/>
                      </a:cubicBezTo>
                      <a:cubicBezTo>
                        <a:pt x="48" y="36"/>
                        <a:pt x="48" y="35"/>
                        <a:pt x="47" y="35"/>
                      </a:cubicBezTo>
                      <a:cubicBezTo>
                        <a:pt x="47" y="36"/>
                        <a:pt x="48" y="36"/>
                        <a:pt x="49" y="37"/>
                      </a:cubicBezTo>
                      <a:cubicBezTo>
                        <a:pt x="49" y="38"/>
                        <a:pt x="48" y="37"/>
                        <a:pt x="48" y="37"/>
                      </a:cubicBezTo>
                      <a:cubicBezTo>
                        <a:pt x="48" y="37"/>
                        <a:pt x="49" y="37"/>
                        <a:pt x="48" y="38"/>
                      </a:cubicBezTo>
                      <a:cubicBezTo>
                        <a:pt x="48" y="38"/>
                        <a:pt x="48" y="38"/>
                        <a:pt x="48" y="39"/>
                      </a:cubicBezTo>
                      <a:cubicBezTo>
                        <a:pt x="47" y="38"/>
                        <a:pt x="47" y="39"/>
                        <a:pt x="47" y="38"/>
                      </a:cubicBezTo>
                      <a:cubicBezTo>
                        <a:pt x="47" y="38"/>
                        <a:pt x="48" y="38"/>
                        <a:pt x="48" y="38"/>
                      </a:cubicBezTo>
                      <a:cubicBezTo>
                        <a:pt x="48" y="37"/>
                        <a:pt x="47" y="37"/>
                        <a:pt x="46" y="37"/>
                      </a:cubicBezTo>
                      <a:cubicBezTo>
                        <a:pt x="46" y="36"/>
                        <a:pt x="46" y="36"/>
                        <a:pt x="46" y="36"/>
                      </a:cubicBezTo>
                      <a:cubicBezTo>
                        <a:pt x="46" y="37"/>
                        <a:pt x="46" y="38"/>
                        <a:pt x="46" y="38"/>
                      </a:cubicBezTo>
                      <a:cubicBezTo>
                        <a:pt x="45" y="37"/>
                        <a:pt x="45" y="36"/>
                        <a:pt x="46" y="35"/>
                      </a:cubicBezTo>
                      <a:cubicBezTo>
                        <a:pt x="45" y="35"/>
                        <a:pt x="45" y="36"/>
                        <a:pt x="44" y="35"/>
                      </a:cubicBezTo>
                      <a:cubicBezTo>
                        <a:pt x="43" y="35"/>
                        <a:pt x="43" y="37"/>
                        <a:pt x="43" y="37"/>
                      </a:cubicBezTo>
                      <a:cubicBezTo>
                        <a:pt x="43" y="38"/>
                        <a:pt x="42" y="38"/>
                        <a:pt x="42" y="39"/>
                      </a:cubicBezTo>
                      <a:cubicBezTo>
                        <a:pt x="41" y="39"/>
                        <a:pt x="41" y="39"/>
                        <a:pt x="41" y="39"/>
                      </a:cubicBezTo>
                      <a:cubicBezTo>
                        <a:pt x="40" y="39"/>
                        <a:pt x="40" y="39"/>
                        <a:pt x="40" y="39"/>
                      </a:cubicBezTo>
                      <a:cubicBezTo>
                        <a:pt x="40" y="38"/>
                        <a:pt x="39" y="38"/>
                        <a:pt x="39" y="37"/>
                      </a:cubicBezTo>
                      <a:cubicBezTo>
                        <a:pt x="40" y="37"/>
                        <a:pt x="39" y="36"/>
                        <a:pt x="40" y="35"/>
                      </a:cubicBezTo>
                      <a:cubicBezTo>
                        <a:pt x="40" y="36"/>
                        <a:pt x="41" y="35"/>
                        <a:pt x="42" y="35"/>
                      </a:cubicBezTo>
                      <a:cubicBezTo>
                        <a:pt x="42" y="35"/>
                        <a:pt x="42" y="35"/>
                        <a:pt x="42" y="35"/>
                      </a:cubicBezTo>
                      <a:cubicBezTo>
                        <a:pt x="42" y="34"/>
                        <a:pt x="42" y="34"/>
                        <a:pt x="42" y="33"/>
                      </a:cubicBezTo>
                      <a:cubicBezTo>
                        <a:pt x="41" y="33"/>
                        <a:pt x="41" y="33"/>
                        <a:pt x="41" y="33"/>
                      </a:cubicBezTo>
                      <a:cubicBezTo>
                        <a:pt x="41" y="33"/>
                        <a:pt x="41" y="33"/>
                        <a:pt x="41" y="32"/>
                      </a:cubicBezTo>
                      <a:cubicBezTo>
                        <a:pt x="42" y="32"/>
                        <a:pt x="42" y="32"/>
                        <a:pt x="42" y="32"/>
                      </a:cubicBezTo>
                      <a:cubicBezTo>
                        <a:pt x="43" y="31"/>
                        <a:pt x="43" y="31"/>
                        <a:pt x="43" y="31"/>
                      </a:cubicBezTo>
                      <a:cubicBezTo>
                        <a:pt x="42" y="31"/>
                        <a:pt x="41" y="31"/>
                        <a:pt x="40" y="32"/>
                      </a:cubicBezTo>
                      <a:cubicBezTo>
                        <a:pt x="40" y="31"/>
                        <a:pt x="41" y="31"/>
                        <a:pt x="41" y="31"/>
                      </a:cubicBezTo>
                      <a:cubicBezTo>
                        <a:pt x="41" y="31"/>
                        <a:pt x="41" y="30"/>
                        <a:pt x="41" y="30"/>
                      </a:cubicBezTo>
                      <a:cubicBezTo>
                        <a:pt x="41" y="30"/>
                        <a:pt x="41" y="29"/>
                        <a:pt x="41" y="29"/>
                      </a:cubicBezTo>
                      <a:cubicBezTo>
                        <a:pt x="41" y="29"/>
                        <a:pt x="41" y="29"/>
                        <a:pt x="41" y="29"/>
                      </a:cubicBezTo>
                      <a:cubicBezTo>
                        <a:pt x="41" y="28"/>
                        <a:pt x="41" y="27"/>
                        <a:pt x="41" y="26"/>
                      </a:cubicBezTo>
                      <a:cubicBezTo>
                        <a:pt x="41" y="26"/>
                        <a:pt x="41" y="26"/>
                        <a:pt x="42" y="26"/>
                      </a:cubicBezTo>
                      <a:cubicBezTo>
                        <a:pt x="42" y="26"/>
                        <a:pt x="42" y="27"/>
                        <a:pt x="42" y="27"/>
                      </a:cubicBezTo>
                      <a:cubicBezTo>
                        <a:pt x="42" y="27"/>
                        <a:pt x="42" y="27"/>
                        <a:pt x="42" y="27"/>
                      </a:cubicBezTo>
                      <a:cubicBezTo>
                        <a:pt x="42" y="28"/>
                        <a:pt x="43" y="28"/>
                        <a:pt x="43" y="29"/>
                      </a:cubicBezTo>
                      <a:cubicBezTo>
                        <a:pt x="43" y="30"/>
                        <a:pt x="43" y="30"/>
                        <a:pt x="43" y="30"/>
                      </a:cubicBezTo>
                      <a:cubicBezTo>
                        <a:pt x="43" y="30"/>
                        <a:pt x="43" y="31"/>
                        <a:pt x="43" y="31"/>
                      </a:cubicBezTo>
                      <a:cubicBezTo>
                        <a:pt x="43" y="32"/>
                        <a:pt x="43" y="30"/>
                        <a:pt x="44" y="31"/>
                      </a:cubicBezTo>
                      <a:cubicBezTo>
                        <a:pt x="43" y="30"/>
                        <a:pt x="44" y="30"/>
                        <a:pt x="44" y="30"/>
                      </a:cubicBezTo>
                      <a:cubicBezTo>
                        <a:pt x="44" y="30"/>
                        <a:pt x="45" y="29"/>
                        <a:pt x="45" y="29"/>
                      </a:cubicBezTo>
                      <a:cubicBezTo>
                        <a:pt x="45" y="29"/>
                        <a:pt x="45" y="29"/>
                        <a:pt x="45" y="29"/>
                      </a:cubicBezTo>
                      <a:cubicBezTo>
                        <a:pt x="45" y="28"/>
                        <a:pt x="45" y="28"/>
                        <a:pt x="46" y="28"/>
                      </a:cubicBezTo>
                      <a:cubicBezTo>
                        <a:pt x="45" y="27"/>
                        <a:pt x="44" y="27"/>
                        <a:pt x="44" y="27"/>
                      </a:cubicBezTo>
                      <a:cubicBezTo>
                        <a:pt x="44" y="26"/>
                        <a:pt x="44" y="26"/>
                        <a:pt x="44" y="25"/>
                      </a:cubicBezTo>
                      <a:cubicBezTo>
                        <a:pt x="44" y="24"/>
                        <a:pt x="44" y="23"/>
                        <a:pt x="45" y="23"/>
                      </a:cubicBezTo>
                      <a:cubicBezTo>
                        <a:pt x="45" y="23"/>
                        <a:pt x="45" y="23"/>
                        <a:pt x="45" y="23"/>
                      </a:cubicBezTo>
                      <a:cubicBezTo>
                        <a:pt x="46" y="23"/>
                        <a:pt x="46" y="23"/>
                        <a:pt x="46" y="23"/>
                      </a:cubicBezTo>
                      <a:cubicBezTo>
                        <a:pt x="46" y="22"/>
                        <a:pt x="47" y="22"/>
                        <a:pt x="47" y="21"/>
                      </a:cubicBezTo>
                      <a:cubicBezTo>
                        <a:pt x="47" y="20"/>
                        <a:pt x="48" y="20"/>
                        <a:pt x="48" y="19"/>
                      </a:cubicBezTo>
                      <a:cubicBezTo>
                        <a:pt x="49" y="19"/>
                        <a:pt x="49" y="19"/>
                        <a:pt x="49" y="19"/>
                      </a:cubicBezTo>
                      <a:cubicBezTo>
                        <a:pt x="49" y="19"/>
                        <a:pt x="50" y="18"/>
                        <a:pt x="50" y="18"/>
                      </a:cubicBezTo>
                      <a:cubicBezTo>
                        <a:pt x="50" y="18"/>
                        <a:pt x="51" y="18"/>
                        <a:pt x="51" y="18"/>
                      </a:cubicBezTo>
                      <a:cubicBezTo>
                        <a:pt x="52" y="18"/>
                        <a:pt x="52" y="19"/>
                        <a:pt x="52" y="19"/>
                      </a:cubicBezTo>
                      <a:cubicBezTo>
                        <a:pt x="53" y="19"/>
                        <a:pt x="53" y="19"/>
                        <a:pt x="53" y="20"/>
                      </a:cubicBezTo>
                      <a:cubicBezTo>
                        <a:pt x="54" y="20"/>
                        <a:pt x="55" y="20"/>
                        <a:pt x="55" y="22"/>
                      </a:cubicBezTo>
                      <a:cubicBezTo>
                        <a:pt x="56" y="22"/>
                        <a:pt x="56" y="21"/>
                        <a:pt x="56" y="20"/>
                      </a:cubicBezTo>
                      <a:cubicBezTo>
                        <a:pt x="56" y="20"/>
                        <a:pt x="56" y="20"/>
                        <a:pt x="57" y="20"/>
                      </a:cubicBezTo>
                      <a:cubicBezTo>
                        <a:pt x="57" y="21"/>
                        <a:pt x="57" y="21"/>
                        <a:pt x="57" y="21"/>
                      </a:cubicBezTo>
                      <a:cubicBezTo>
                        <a:pt x="58" y="21"/>
                        <a:pt x="58" y="20"/>
                        <a:pt x="59" y="20"/>
                      </a:cubicBezTo>
                      <a:cubicBezTo>
                        <a:pt x="59" y="20"/>
                        <a:pt x="60" y="20"/>
                        <a:pt x="61" y="20"/>
                      </a:cubicBezTo>
                      <a:cubicBezTo>
                        <a:pt x="61" y="19"/>
                        <a:pt x="60" y="20"/>
                        <a:pt x="60" y="19"/>
                      </a:cubicBezTo>
                      <a:cubicBezTo>
                        <a:pt x="61" y="19"/>
                        <a:pt x="61" y="19"/>
                        <a:pt x="62" y="19"/>
                      </a:cubicBezTo>
                      <a:cubicBezTo>
                        <a:pt x="63" y="19"/>
                        <a:pt x="63" y="18"/>
                        <a:pt x="63" y="17"/>
                      </a:cubicBezTo>
                      <a:cubicBezTo>
                        <a:pt x="64" y="17"/>
                        <a:pt x="64" y="18"/>
                        <a:pt x="64" y="18"/>
                      </a:cubicBezTo>
                      <a:cubicBezTo>
                        <a:pt x="65" y="18"/>
                        <a:pt x="65" y="17"/>
                        <a:pt x="65" y="17"/>
                      </a:cubicBezTo>
                      <a:cubicBezTo>
                        <a:pt x="65" y="18"/>
                        <a:pt x="65" y="18"/>
                        <a:pt x="65" y="18"/>
                      </a:cubicBezTo>
                      <a:cubicBezTo>
                        <a:pt x="66" y="18"/>
                        <a:pt x="66" y="18"/>
                        <a:pt x="66" y="17"/>
                      </a:cubicBezTo>
                      <a:cubicBezTo>
                        <a:pt x="66" y="17"/>
                        <a:pt x="67" y="18"/>
                        <a:pt x="67" y="18"/>
                      </a:cubicBezTo>
                      <a:cubicBezTo>
                        <a:pt x="67" y="17"/>
                        <a:pt x="66" y="18"/>
                        <a:pt x="66" y="17"/>
                      </a:cubicBezTo>
                      <a:cubicBezTo>
                        <a:pt x="66" y="16"/>
                        <a:pt x="67" y="17"/>
                        <a:pt x="67" y="17"/>
                      </a:cubicBezTo>
                      <a:cubicBezTo>
                        <a:pt x="68" y="17"/>
                        <a:pt x="68" y="16"/>
                        <a:pt x="68" y="16"/>
                      </a:cubicBezTo>
                      <a:cubicBezTo>
                        <a:pt x="68" y="16"/>
                        <a:pt x="68" y="16"/>
                        <a:pt x="69" y="15"/>
                      </a:cubicBezTo>
                      <a:cubicBezTo>
                        <a:pt x="69" y="15"/>
                        <a:pt x="70" y="15"/>
                        <a:pt x="70" y="15"/>
                      </a:cubicBezTo>
                      <a:cubicBezTo>
                        <a:pt x="71" y="15"/>
                        <a:pt x="71" y="15"/>
                        <a:pt x="71" y="15"/>
                      </a:cubicBezTo>
                      <a:cubicBezTo>
                        <a:pt x="71" y="15"/>
                        <a:pt x="71" y="14"/>
                        <a:pt x="72" y="15"/>
                      </a:cubicBezTo>
                      <a:cubicBezTo>
                        <a:pt x="72" y="14"/>
                        <a:pt x="72" y="14"/>
                        <a:pt x="72" y="14"/>
                      </a:cubicBezTo>
                      <a:cubicBezTo>
                        <a:pt x="73" y="13"/>
                        <a:pt x="73" y="14"/>
                        <a:pt x="73" y="14"/>
                      </a:cubicBezTo>
                      <a:cubicBezTo>
                        <a:pt x="74" y="14"/>
                        <a:pt x="75" y="14"/>
                        <a:pt x="75" y="14"/>
                      </a:cubicBezTo>
                      <a:cubicBezTo>
                        <a:pt x="75" y="15"/>
                        <a:pt x="76" y="15"/>
                        <a:pt x="76" y="15"/>
                      </a:cubicBezTo>
                      <a:cubicBezTo>
                        <a:pt x="76" y="16"/>
                        <a:pt x="76" y="16"/>
                        <a:pt x="75" y="16"/>
                      </a:cubicBezTo>
                      <a:cubicBezTo>
                        <a:pt x="76" y="16"/>
                        <a:pt x="77" y="17"/>
                        <a:pt x="77" y="17"/>
                      </a:cubicBezTo>
                      <a:cubicBezTo>
                        <a:pt x="78" y="17"/>
                        <a:pt x="78" y="17"/>
                        <a:pt x="78" y="17"/>
                      </a:cubicBezTo>
                      <a:cubicBezTo>
                        <a:pt x="78" y="17"/>
                        <a:pt x="78" y="17"/>
                        <a:pt x="79" y="17"/>
                      </a:cubicBezTo>
                      <a:cubicBezTo>
                        <a:pt x="82" y="20"/>
                        <a:pt x="85" y="24"/>
                        <a:pt x="87" y="28"/>
                      </a:cubicBezTo>
                      <a:close/>
                      <a:moveTo>
                        <a:pt x="90" y="36"/>
                      </a:moveTo>
                      <a:cubicBezTo>
                        <a:pt x="90" y="36"/>
                        <a:pt x="90" y="36"/>
                        <a:pt x="90" y="36"/>
                      </a:cubicBezTo>
                      <a:cubicBezTo>
                        <a:pt x="89" y="35"/>
                        <a:pt x="89" y="35"/>
                        <a:pt x="89" y="35"/>
                      </a:cubicBezTo>
                      <a:cubicBezTo>
                        <a:pt x="89" y="35"/>
                        <a:pt x="89" y="36"/>
                        <a:pt x="88" y="36"/>
                      </a:cubicBezTo>
                      <a:cubicBezTo>
                        <a:pt x="88" y="35"/>
                        <a:pt x="89" y="35"/>
                        <a:pt x="89" y="34"/>
                      </a:cubicBezTo>
                      <a:cubicBezTo>
                        <a:pt x="89" y="34"/>
                        <a:pt x="89" y="34"/>
                        <a:pt x="89" y="34"/>
                      </a:cubicBezTo>
                      <a:cubicBezTo>
                        <a:pt x="90" y="35"/>
                        <a:pt x="90" y="35"/>
                        <a:pt x="90" y="36"/>
                      </a:cubicBezTo>
                      <a:close/>
                      <a:moveTo>
                        <a:pt x="85" y="51"/>
                      </a:moveTo>
                      <a:cubicBezTo>
                        <a:pt x="85" y="51"/>
                        <a:pt x="85" y="50"/>
                        <a:pt x="86" y="51"/>
                      </a:cubicBezTo>
                      <a:cubicBezTo>
                        <a:pt x="86" y="50"/>
                        <a:pt x="85" y="50"/>
                        <a:pt x="86" y="49"/>
                      </a:cubicBezTo>
                      <a:cubicBezTo>
                        <a:pt x="86" y="49"/>
                        <a:pt x="86" y="50"/>
                        <a:pt x="86" y="50"/>
                      </a:cubicBezTo>
                      <a:cubicBezTo>
                        <a:pt x="87" y="51"/>
                        <a:pt x="87" y="50"/>
                        <a:pt x="87" y="51"/>
                      </a:cubicBezTo>
                      <a:cubicBezTo>
                        <a:pt x="86" y="51"/>
                        <a:pt x="86" y="51"/>
                        <a:pt x="86" y="52"/>
                      </a:cubicBezTo>
                      <a:cubicBezTo>
                        <a:pt x="85" y="52"/>
                        <a:pt x="86" y="52"/>
                        <a:pt x="86" y="51"/>
                      </a:cubicBezTo>
                      <a:cubicBezTo>
                        <a:pt x="85" y="51"/>
                        <a:pt x="85" y="51"/>
                        <a:pt x="85" y="51"/>
                      </a:cubicBezTo>
                      <a:close/>
                      <a:moveTo>
                        <a:pt x="85" y="58"/>
                      </a:moveTo>
                      <a:cubicBezTo>
                        <a:pt x="85" y="58"/>
                        <a:pt x="85" y="58"/>
                        <a:pt x="84" y="58"/>
                      </a:cubicBezTo>
                      <a:cubicBezTo>
                        <a:pt x="84" y="58"/>
                        <a:pt x="84" y="58"/>
                        <a:pt x="84" y="59"/>
                      </a:cubicBezTo>
                      <a:cubicBezTo>
                        <a:pt x="83" y="58"/>
                        <a:pt x="83" y="56"/>
                        <a:pt x="84" y="55"/>
                      </a:cubicBezTo>
                      <a:cubicBezTo>
                        <a:pt x="84" y="56"/>
                        <a:pt x="85" y="56"/>
                        <a:pt x="85" y="56"/>
                      </a:cubicBezTo>
                      <a:cubicBezTo>
                        <a:pt x="85" y="56"/>
                        <a:pt x="85" y="56"/>
                        <a:pt x="85" y="56"/>
                      </a:cubicBezTo>
                      <a:cubicBezTo>
                        <a:pt x="85" y="57"/>
                        <a:pt x="85" y="57"/>
                        <a:pt x="85" y="58"/>
                      </a:cubicBezTo>
                      <a:close/>
                      <a:moveTo>
                        <a:pt x="83" y="56"/>
                      </a:moveTo>
                      <a:cubicBezTo>
                        <a:pt x="83" y="56"/>
                        <a:pt x="83" y="58"/>
                        <a:pt x="82" y="58"/>
                      </a:cubicBezTo>
                      <a:cubicBezTo>
                        <a:pt x="83" y="58"/>
                        <a:pt x="83" y="58"/>
                        <a:pt x="83" y="58"/>
                      </a:cubicBezTo>
                      <a:cubicBezTo>
                        <a:pt x="83" y="58"/>
                        <a:pt x="82" y="58"/>
                        <a:pt x="82" y="58"/>
                      </a:cubicBezTo>
                      <a:cubicBezTo>
                        <a:pt x="81" y="59"/>
                        <a:pt x="82" y="58"/>
                        <a:pt x="81" y="58"/>
                      </a:cubicBezTo>
                      <a:cubicBezTo>
                        <a:pt x="81" y="57"/>
                        <a:pt x="80" y="57"/>
                        <a:pt x="80" y="56"/>
                      </a:cubicBezTo>
                      <a:cubicBezTo>
                        <a:pt x="80" y="55"/>
                        <a:pt x="82" y="55"/>
                        <a:pt x="82" y="53"/>
                      </a:cubicBezTo>
                      <a:cubicBezTo>
                        <a:pt x="83" y="53"/>
                        <a:pt x="83" y="54"/>
                        <a:pt x="84" y="54"/>
                      </a:cubicBezTo>
                      <a:cubicBezTo>
                        <a:pt x="84" y="54"/>
                        <a:pt x="83" y="55"/>
                        <a:pt x="83" y="55"/>
                      </a:cubicBezTo>
                      <a:cubicBezTo>
                        <a:pt x="83" y="55"/>
                        <a:pt x="83" y="56"/>
                        <a:pt x="83" y="56"/>
                      </a:cubicBezTo>
                      <a:close/>
                      <a:moveTo>
                        <a:pt x="82" y="60"/>
                      </a:moveTo>
                      <a:cubicBezTo>
                        <a:pt x="81" y="61"/>
                        <a:pt x="80" y="60"/>
                        <a:pt x="79" y="60"/>
                      </a:cubicBezTo>
                      <a:cubicBezTo>
                        <a:pt x="79" y="59"/>
                        <a:pt x="79" y="59"/>
                        <a:pt x="79" y="59"/>
                      </a:cubicBezTo>
                      <a:cubicBezTo>
                        <a:pt x="80" y="59"/>
                        <a:pt x="81" y="59"/>
                        <a:pt x="82" y="59"/>
                      </a:cubicBezTo>
                      <a:cubicBezTo>
                        <a:pt x="82" y="60"/>
                        <a:pt x="82" y="60"/>
                        <a:pt x="82" y="60"/>
                      </a:cubicBezTo>
                      <a:close/>
                      <a:moveTo>
                        <a:pt x="83" y="46"/>
                      </a:moveTo>
                      <a:cubicBezTo>
                        <a:pt x="83" y="46"/>
                        <a:pt x="83" y="45"/>
                        <a:pt x="83" y="45"/>
                      </a:cubicBezTo>
                      <a:cubicBezTo>
                        <a:pt x="83" y="45"/>
                        <a:pt x="84" y="44"/>
                        <a:pt x="84" y="45"/>
                      </a:cubicBezTo>
                      <a:cubicBezTo>
                        <a:pt x="84" y="45"/>
                        <a:pt x="84" y="46"/>
                        <a:pt x="83" y="46"/>
                      </a:cubicBezTo>
                      <a:close/>
                      <a:moveTo>
                        <a:pt x="85" y="48"/>
                      </a:moveTo>
                      <a:cubicBezTo>
                        <a:pt x="85" y="48"/>
                        <a:pt x="85" y="49"/>
                        <a:pt x="84" y="49"/>
                      </a:cubicBezTo>
                      <a:cubicBezTo>
                        <a:pt x="84" y="49"/>
                        <a:pt x="84" y="48"/>
                        <a:pt x="84" y="48"/>
                      </a:cubicBezTo>
                      <a:cubicBezTo>
                        <a:pt x="83" y="47"/>
                        <a:pt x="85" y="47"/>
                        <a:pt x="85" y="48"/>
                      </a:cubicBezTo>
                      <a:close/>
                      <a:moveTo>
                        <a:pt x="88" y="56"/>
                      </a:moveTo>
                      <a:cubicBezTo>
                        <a:pt x="88" y="56"/>
                        <a:pt x="87" y="57"/>
                        <a:pt x="87" y="56"/>
                      </a:cubicBezTo>
                      <a:cubicBezTo>
                        <a:pt x="87" y="55"/>
                        <a:pt x="88" y="55"/>
                        <a:pt x="88" y="56"/>
                      </a:cubicBezTo>
                      <a:close/>
                      <a:moveTo>
                        <a:pt x="88" y="41"/>
                      </a:moveTo>
                      <a:cubicBezTo>
                        <a:pt x="87" y="41"/>
                        <a:pt x="87" y="41"/>
                        <a:pt x="87" y="41"/>
                      </a:cubicBezTo>
                      <a:cubicBezTo>
                        <a:pt x="87" y="41"/>
                        <a:pt x="87" y="41"/>
                        <a:pt x="87" y="42"/>
                      </a:cubicBezTo>
                      <a:cubicBezTo>
                        <a:pt x="86" y="41"/>
                        <a:pt x="86" y="41"/>
                        <a:pt x="86" y="41"/>
                      </a:cubicBezTo>
                      <a:cubicBezTo>
                        <a:pt x="87" y="41"/>
                        <a:pt x="87" y="41"/>
                        <a:pt x="87" y="41"/>
                      </a:cubicBezTo>
                      <a:cubicBezTo>
                        <a:pt x="87" y="40"/>
                        <a:pt x="86" y="41"/>
                        <a:pt x="86" y="40"/>
                      </a:cubicBezTo>
                      <a:cubicBezTo>
                        <a:pt x="86" y="39"/>
                        <a:pt x="87" y="40"/>
                        <a:pt x="88" y="39"/>
                      </a:cubicBezTo>
                      <a:cubicBezTo>
                        <a:pt x="88" y="39"/>
                        <a:pt x="88" y="39"/>
                        <a:pt x="89" y="38"/>
                      </a:cubicBezTo>
                      <a:cubicBezTo>
                        <a:pt x="89" y="38"/>
                        <a:pt x="89" y="38"/>
                        <a:pt x="89" y="38"/>
                      </a:cubicBezTo>
                      <a:cubicBezTo>
                        <a:pt x="89" y="37"/>
                        <a:pt x="89" y="37"/>
                        <a:pt x="89" y="36"/>
                      </a:cubicBezTo>
                      <a:cubicBezTo>
                        <a:pt x="90" y="36"/>
                        <a:pt x="90" y="36"/>
                        <a:pt x="90" y="36"/>
                      </a:cubicBezTo>
                      <a:cubicBezTo>
                        <a:pt x="89" y="37"/>
                        <a:pt x="90" y="38"/>
                        <a:pt x="90" y="39"/>
                      </a:cubicBezTo>
                      <a:cubicBezTo>
                        <a:pt x="89" y="40"/>
                        <a:pt x="88" y="40"/>
                        <a:pt x="88" y="41"/>
                      </a:cubicBezTo>
                      <a:close/>
                      <a:moveTo>
                        <a:pt x="88" y="32"/>
                      </a:moveTo>
                      <a:cubicBezTo>
                        <a:pt x="89" y="32"/>
                        <a:pt x="89" y="33"/>
                        <a:pt x="89" y="33"/>
                      </a:cubicBezTo>
                      <a:cubicBezTo>
                        <a:pt x="89" y="33"/>
                        <a:pt x="89" y="33"/>
                        <a:pt x="88" y="32"/>
                      </a:cubicBezTo>
                      <a:close/>
                      <a:moveTo>
                        <a:pt x="75" y="54"/>
                      </a:moveTo>
                      <a:cubicBezTo>
                        <a:pt x="76" y="53"/>
                        <a:pt x="76" y="54"/>
                        <a:pt x="76" y="54"/>
                      </a:cubicBezTo>
                      <a:cubicBezTo>
                        <a:pt x="76" y="54"/>
                        <a:pt x="76" y="54"/>
                        <a:pt x="76" y="54"/>
                      </a:cubicBezTo>
                      <a:cubicBezTo>
                        <a:pt x="76" y="54"/>
                        <a:pt x="77" y="55"/>
                        <a:pt x="77" y="55"/>
                      </a:cubicBezTo>
                      <a:cubicBezTo>
                        <a:pt x="77" y="55"/>
                        <a:pt x="78" y="56"/>
                        <a:pt x="78" y="56"/>
                      </a:cubicBezTo>
                      <a:cubicBezTo>
                        <a:pt x="78" y="57"/>
                        <a:pt x="79" y="58"/>
                        <a:pt x="79" y="58"/>
                      </a:cubicBezTo>
                      <a:cubicBezTo>
                        <a:pt x="78" y="59"/>
                        <a:pt x="78" y="58"/>
                        <a:pt x="77" y="58"/>
                      </a:cubicBezTo>
                      <a:cubicBezTo>
                        <a:pt x="77" y="55"/>
                        <a:pt x="75" y="56"/>
                        <a:pt x="75" y="54"/>
                      </a:cubicBezTo>
                      <a:close/>
                      <a:moveTo>
                        <a:pt x="70" y="52"/>
                      </a:moveTo>
                      <a:cubicBezTo>
                        <a:pt x="71" y="52"/>
                        <a:pt x="71" y="52"/>
                        <a:pt x="71" y="53"/>
                      </a:cubicBezTo>
                      <a:cubicBezTo>
                        <a:pt x="71" y="53"/>
                        <a:pt x="71" y="53"/>
                        <a:pt x="70" y="53"/>
                      </a:cubicBezTo>
                      <a:cubicBezTo>
                        <a:pt x="70" y="53"/>
                        <a:pt x="70" y="53"/>
                        <a:pt x="70" y="52"/>
                      </a:cubicBezTo>
                      <a:close/>
                      <a:moveTo>
                        <a:pt x="59" y="65"/>
                      </a:moveTo>
                      <a:cubicBezTo>
                        <a:pt x="59" y="66"/>
                        <a:pt x="59" y="66"/>
                        <a:pt x="59" y="66"/>
                      </a:cubicBezTo>
                      <a:cubicBezTo>
                        <a:pt x="59" y="67"/>
                        <a:pt x="59" y="67"/>
                        <a:pt x="59" y="67"/>
                      </a:cubicBezTo>
                      <a:cubicBezTo>
                        <a:pt x="59" y="67"/>
                        <a:pt x="59" y="68"/>
                        <a:pt x="59" y="69"/>
                      </a:cubicBezTo>
                      <a:cubicBezTo>
                        <a:pt x="58" y="68"/>
                        <a:pt x="58" y="69"/>
                        <a:pt x="57" y="69"/>
                      </a:cubicBezTo>
                      <a:cubicBezTo>
                        <a:pt x="57" y="68"/>
                        <a:pt x="57" y="67"/>
                        <a:pt x="57" y="67"/>
                      </a:cubicBezTo>
                      <a:cubicBezTo>
                        <a:pt x="57" y="66"/>
                        <a:pt x="57" y="66"/>
                        <a:pt x="57" y="66"/>
                      </a:cubicBezTo>
                      <a:cubicBezTo>
                        <a:pt x="57" y="65"/>
                        <a:pt x="57" y="65"/>
                        <a:pt x="57" y="64"/>
                      </a:cubicBezTo>
                      <a:cubicBezTo>
                        <a:pt x="58" y="64"/>
                        <a:pt x="58" y="63"/>
                        <a:pt x="59" y="63"/>
                      </a:cubicBezTo>
                      <a:cubicBezTo>
                        <a:pt x="59" y="63"/>
                        <a:pt x="59" y="62"/>
                        <a:pt x="59" y="62"/>
                      </a:cubicBezTo>
                      <a:cubicBezTo>
                        <a:pt x="60" y="61"/>
                        <a:pt x="59" y="63"/>
                        <a:pt x="60" y="63"/>
                      </a:cubicBezTo>
                      <a:cubicBezTo>
                        <a:pt x="60" y="64"/>
                        <a:pt x="59" y="65"/>
                        <a:pt x="59" y="65"/>
                      </a:cubicBezTo>
                      <a:close/>
                      <a:moveTo>
                        <a:pt x="26" y="81"/>
                      </a:moveTo>
                      <a:cubicBezTo>
                        <a:pt x="26" y="80"/>
                        <a:pt x="27" y="80"/>
                        <a:pt x="27" y="81"/>
                      </a:cubicBezTo>
                      <a:lnTo>
                        <a:pt x="26" y="81"/>
                      </a:lnTo>
                      <a:close/>
                      <a:moveTo>
                        <a:pt x="32" y="25"/>
                      </a:moveTo>
                      <a:cubicBezTo>
                        <a:pt x="31" y="26"/>
                        <a:pt x="31" y="26"/>
                        <a:pt x="31" y="26"/>
                      </a:cubicBezTo>
                      <a:cubicBezTo>
                        <a:pt x="31" y="26"/>
                        <a:pt x="31" y="25"/>
                        <a:pt x="31" y="25"/>
                      </a:cubicBezTo>
                      <a:cubicBezTo>
                        <a:pt x="30" y="25"/>
                        <a:pt x="30" y="25"/>
                        <a:pt x="30" y="25"/>
                      </a:cubicBezTo>
                      <a:cubicBezTo>
                        <a:pt x="29" y="24"/>
                        <a:pt x="30" y="22"/>
                        <a:pt x="29" y="22"/>
                      </a:cubicBezTo>
                      <a:cubicBezTo>
                        <a:pt x="28" y="21"/>
                        <a:pt x="29" y="21"/>
                        <a:pt x="29" y="21"/>
                      </a:cubicBezTo>
                      <a:cubicBezTo>
                        <a:pt x="30" y="20"/>
                        <a:pt x="30" y="20"/>
                        <a:pt x="30" y="20"/>
                      </a:cubicBezTo>
                      <a:cubicBezTo>
                        <a:pt x="30" y="19"/>
                        <a:pt x="29" y="19"/>
                        <a:pt x="29" y="19"/>
                      </a:cubicBezTo>
                      <a:cubicBezTo>
                        <a:pt x="29" y="19"/>
                        <a:pt x="30" y="19"/>
                        <a:pt x="30" y="18"/>
                      </a:cubicBezTo>
                      <a:cubicBezTo>
                        <a:pt x="29" y="18"/>
                        <a:pt x="29" y="19"/>
                        <a:pt x="28" y="18"/>
                      </a:cubicBezTo>
                      <a:cubicBezTo>
                        <a:pt x="28" y="18"/>
                        <a:pt x="29" y="18"/>
                        <a:pt x="29" y="17"/>
                      </a:cubicBezTo>
                      <a:cubicBezTo>
                        <a:pt x="28" y="17"/>
                        <a:pt x="28" y="16"/>
                        <a:pt x="28" y="16"/>
                      </a:cubicBezTo>
                      <a:cubicBezTo>
                        <a:pt x="27" y="16"/>
                        <a:pt x="27" y="15"/>
                        <a:pt x="27" y="15"/>
                      </a:cubicBezTo>
                      <a:cubicBezTo>
                        <a:pt x="26" y="15"/>
                        <a:pt x="26" y="16"/>
                        <a:pt x="26" y="15"/>
                      </a:cubicBezTo>
                      <a:cubicBezTo>
                        <a:pt x="25" y="15"/>
                        <a:pt x="25" y="15"/>
                        <a:pt x="25" y="14"/>
                      </a:cubicBezTo>
                      <a:cubicBezTo>
                        <a:pt x="25" y="14"/>
                        <a:pt x="26" y="14"/>
                        <a:pt x="27" y="14"/>
                      </a:cubicBezTo>
                      <a:cubicBezTo>
                        <a:pt x="27" y="13"/>
                        <a:pt x="26" y="14"/>
                        <a:pt x="26" y="14"/>
                      </a:cubicBezTo>
                      <a:cubicBezTo>
                        <a:pt x="26" y="14"/>
                        <a:pt x="25" y="14"/>
                        <a:pt x="25" y="14"/>
                      </a:cubicBezTo>
                      <a:cubicBezTo>
                        <a:pt x="25" y="14"/>
                        <a:pt x="25" y="14"/>
                        <a:pt x="24" y="14"/>
                      </a:cubicBezTo>
                      <a:cubicBezTo>
                        <a:pt x="24" y="13"/>
                        <a:pt x="25" y="13"/>
                        <a:pt x="25" y="13"/>
                      </a:cubicBezTo>
                      <a:cubicBezTo>
                        <a:pt x="26" y="13"/>
                        <a:pt x="26" y="13"/>
                        <a:pt x="27" y="12"/>
                      </a:cubicBezTo>
                      <a:cubicBezTo>
                        <a:pt x="27" y="12"/>
                        <a:pt x="26" y="12"/>
                        <a:pt x="26" y="12"/>
                      </a:cubicBezTo>
                      <a:cubicBezTo>
                        <a:pt x="28" y="11"/>
                        <a:pt x="28" y="10"/>
                        <a:pt x="30" y="10"/>
                      </a:cubicBezTo>
                      <a:cubicBezTo>
                        <a:pt x="31" y="10"/>
                        <a:pt x="31" y="10"/>
                        <a:pt x="32" y="10"/>
                      </a:cubicBezTo>
                      <a:cubicBezTo>
                        <a:pt x="33" y="10"/>
                        <a:pt x="32" y="9"/>
                        <a:pt x="32" y="9"/>
                      </a:cubicBezTo>
                      <a:cubicBezTo>
                        <a:pt x="33" y="9"/>
                        <a:pt x="33" y="9"/>
                        <a:pt x="34" y="9"/>
                      </a:cubicBezTo>
                      <a:cubicBezTo>
                        <a:pt x="35" y="8"/>
                        <a:pt x="36" y="9"/>
                        <a:pt x="37" y="8"/>
                      </a:cubicBezTo>
                      <a:cubicBezTo>
                        <a:pt x="37" y="9"/>
                        <a:pt x="37" y="9"/>
                        <a:pt x="37" y="9"/>
                      </a:cubicBezTo>
                      <a:cubicBezTo>
                        <a:pt x="38" y="8"/>
                        <a:pt x="38" y="9"/>
                        <a:pt x="39" y="9"/>
                      </a:cubicBezTo>
                      <a:cubicBezTo>
                        <a:pt x="40" y="9"/>
                        <a:pt x="40" y="9"/>
                        <a:pt x="40" y="9"/>
                      </a:cubicBezTo>
                      <a:cubicBezTo>
                        <a:pt x="40" y="10"/>
                        <a:pt x="39" y="10"/>
                        <a:pt x="39" y="10"/>
                      </a:cubicBezTo>
                      <a:cubicBezTo>
                        <a:pt x="39" y="11"/>
                        <a:pt x="40" y="10"/>
                        <a:pt x="41" y="10"/>
                      </a:cubicBezTo>
                      <a:cubicBezTo>
                        <a:pt x="41" y="10"/>
                        <a:pt x="41" y="11"/>
                        <a:pt x="41" y="11"/>
                      </a:cubicBezTo>
                      <a:cubicBezTo>
                        <a:pt x="41" y="11"/>
                        <a:pt x="42" y="11"/>
                        <a:pt x="42" y="11"/>
                      </a:cubicBezTo>
                      <a:cubicBezTo>
                        <a:pt x="42" y="12"/>
                        <a:pt x="41" y="11"/>
                        <a:pt x="41" y="11"/>
                      </a:cubicBezTo>
                      <a:cubicBezTo>
                        <a:pt x="40" y="11"/>
                        <a:pt x="41" y="12"/>
                        <a:pt x="40" y="12"/>
                      </a:cubicBezTo>
                      <a:cubicBezTo>
                        <a:pt x="40" y="12"/>
                        <a:pt x="40" y="12"/>
                        <a:pt x="40" y="13"/>
                      </a:cubicBezTo>
                      <a:cubicBezTo>
                        <a:pt x="40" y="13"/>
                        <a:pt x="40" y="13"/>
                        <a:pt x="39" y="13"/>
                      </a:cubicBezTo>
                      <a:cubicBezTo>
                        <a:pt x="40" y="14"/>
                        <a:pt x="40" y="14"/>
                        <a:pt x="40" y="14"/>
                      </a:cubicBezTo>
                      <a:cubicBezTo>
                        <a:pt x="40" y="14"/>
                        <a:pt x="40" y="14"/>
                        <a:pt x="39" y="15"/>
                      </a:cubicBezTo>
                      <a:cubicBezTo>
                        <a:pt x="39" y="15"/>
                        <a:pt x="40" y="17"/>
                        <a:pt x="39" y="17"/>
                      </a:cubicBezTo>
                      <a:cubicBezTo>
                        <a:pt x="39" y="18"/>
                        <a:pt x="39" y="18"/>
                        <a:pt x="39" y="18"/>
                      </a:cubicBezTo>
                      <a:cubicBezTo>
                        <a:pt x="38" y="18"/>
                        <a:pt x="38" y="18"/>
                        <a:pt x="38" y="18"/>
                      </a:cubicBezTo>
                      <a:cubicBezTo>
                        <a:pt x="38" y="18"/>
                        <a:pt x="39" y="19"/>
                        <a:pt x="39" y="19"/>
                      </a:cubicBezTo>
                      <a:cubicBezTo>
                        <a:pt x="38" y="19"/>
                        <a:pt x="37" y="19"/>
                        <a:pt x="37" y="18"/>
                      </a:cubicBezTo>
                      <a:cubicBezTo>
                        <a:pt x="37" y="18"/>
                        <a:pt x="37" y="19"/>
                        <a:pt x="36" y="19"/>
                      </a:cubicBezTo>
                      <a:cubicBezTo>
                        <a:pt x="37" y="19"/>
                        <a:pt x="37" y="19"/>
                        <a:pt x="38" y="19"/>
                      </a:cubicBezTo>
                      <a:cubicBezTo>
                        <a:pt x="38" y="20"/>
                        <a:pt x="37" y="20"/>
                        <a:pt x="37" y="20"/>
                      </a:cubicBezTo>
                      <a:cubicBezTo>
                        <a:pt x="36" y="21"/>
                        <a:pt x="36" y="21"/>
                        <a:pt x="35" y="21"/>
                      </a:cubicBezTo>
                      <a:cubicBezTo>
                        <a:pt x="34" y="22"/>
                        <a:pt x="34" y="22"/>
                        <a:pt x="34" y="22"/>
                      </a:cubicBezTo>
                      <a:cubicBezTo>
                        <a:pt x="34" y="22"/>
                        <a:pt x="34" y="22"/>
                        <a:pt x="33" y="22"/>
                      </a:cubicBezTo>
                      <a:cubicBezTo>
                        <a:pt x="33" y="22"/>
                        <a:pt x="33" y="23"/>
                        <a:pt x="33" y="23"/>
                      </a:cubicBezTo>
                      <a:cubicBezTo>
                        <a:pt x="33" y="24"/>
                        <a:pt x="32" y="24"/>
                        <a:pt x="32" y="25"/>
                      </a:cubicBezTo>
                      <a:close/>
                      <a:moveTo>
                        <a:pt x="48" y="12"/>
                      </a:moveTo>
                      <a:cubicBezTo>
                        <a:pt x="48" y="12"/>
                        <a:pt x="49" y="13"/>
                        <a:pt x="49" y="12"/>
                      </a:cubicBezTo>
                      <a:cubicBezTo>
                        <a:pt x="49" y="13"/>
                        <a:pt x="50" y="13"/>
                        <a:pt x="50" y="14"/>
                      </a:cubicBezTo>
                      <a:cubicBezTo>
                        <a:pt x="49" y="15"/>
                        <a:pt x="49" y="14"/>
                        <a:pt x="48" y="14"/>
                      </a:cubicBezTo>
                      <a:cubicBezTo>
                        <a:pt x="48" y="14"/>
                        <a:pt x="48" y="15"/>
                        <a:pt x="48" y="15"/>
                      </a:cubicBezTo>
                      <a:cubicBezTo>
                        <a:pt x="47" y="15"/>
                        <a:pt x="47" y="15"/>
                        <a:pt x="47" y="15"/>
                      </a:cubicBezTo>
                      <a:cubicBezTo>
                        <a:pt x="47" y="15"/>
                        <a:pt x="46" y="15"/>
                        <a:pt x="46" y="15"/>
                      </a:cubicBezTo>
                      <a:cubicBezTo>
                        <a:pt x="46" y="14"/>
                        <a:pt x="47" y="14"/>
                        <a:pt x="47" y="13"/>
                      </a:cubicBezTo>
                      <a:cubicBezTo>
                        <a:pt x="46" y="13"/>
                        <a:pt x="46" y="14"/>
                        <a:pt x="46" y="14"/>
                      </a:cubicBezTo>
                      <a:cubicBezTo>
                        <a:pt x="45" y="13"/>
                        <a:pt x="46" y="13"/>
                        <a:pt x="46" y="13"/>
                      </a:cubicBezTo>
                      <a:cubicBezTo>
                        <a:pt x="45" y="12"/>
                        <a:pt x="45" y="12"/>
                        <a:pt x="45" y="12"/>
                      </a:cubicBezTo>
                      <a:cubicBezTo>
                        <a:pt x="45" y="10"/>
                        <a:pt x="46" y="11"/>
                        <a:pt x="47" y="12"/>
                      </a:cubicBezTo>
                      <a:cubicBezTo>
                        <a:pt x="47" y="12"/>
                        <a:pt x="46" y="11"/>
                        <a:pt x="47" y="11"/>
                      </a:cubicBezTo>
                      <a:cubicBezTo>
                        <a:pt x="47" y="11"/>
                        <a:pt x="48" y="11"/>
                        <a:pt x="47" y="12"/>
                      </a:cubicBezTo>
                      <a:cubicBezTo>
                        <a:pt x="48" y="12"/>
                        <a:pt x="48" y="12"/>
                        <a:pt x="48" y="12"/>
                      </a:cubicBezTo>
                      <a:close/>
                      <a:moveTo>
                        <a:pt x="48" y="11"/>
                      </a:moveTo>
                      <a:cubicBezTo>
                        <a:pt x="49" y="11"/>
                        <a:pt x="50" y="11"/>
                        <a:pt x="52" y="11"/>
                      </a:cubicBezTo>
                      <a:cubicBezTo>
                        <a:pt x="52" y="12"/>
                        <a:pt x="51" y="11"/>
                        <a:pt x="51" y="12"/>
                      </a:cubicBezTo>
                      <a:cubicBezTo>
                        <a:pt x="50" y="12"/>
                        <a:pt x="49" y="12"/>
                        <a:pt x="48" y="11"/>
                      </a:cubicBezTo>
                      <a:close/>
                      <a:moveTo>
                        <a:pt x="40" y="30"/>
                      </a:moveTo>
                      <a:cubicBezTo>
                        <a:pt x="39" y="30"/>
                        <a:pt x="39" y="30"/>
                        <a:pt x="39" y="30"/>
                      </a:cubicBezTo>
                      <a:cubicBezTo>
                        <a:pt x="39" y="30"/>
                        <a:pt x="39" y="30"/>
                        <a:pt x="39" y="29"/>
                      </a:cubicBezTo>
                      <a:cubicBezTo>
                        <a:pt x="39" y="29"/>
                        <a:pt x="40" y="29"/>
                        <a:pt x="40" y="29"/>
                      </a:cubicBezTo>
                      <a:cubicBezTo>
                        <a:pt x="40" y="29"/>
                        <a:pt x="40" y="29"/>
                        <a:pt x="40" y="29"/>
                      </a:cubicBezTo>
                      <a:cubicBezTo>
                        <a:pt x="40" y="29"/>
                        <a:pt x="40" y="29"/>
                        <a:pt x="40" y="30"/>
                      </a:cubicBezTo>
                      <a:close/>
                      <a:moveTo>
                        <a:pt x="39" y="24"/>
                      </a:moveTo>
                      <a:cubicBezTo>
                        <a:pt x="39" y="23"/>
                        <a:pt x="39" y="23"/>
                        <a:pt x="38" y="23"/>
                      </a:cubicBezTo>
                      <a:cubicBezTo>
                        <a:pt x="38" y="22"/>
                        <a:pt x="39" y="22"/>
                        <a:pt x="39" y="22"/>
                      </a:cubicBezTo>
                      <a:cubicBezTo>
                        <a:pt x="38" y="22"/>
                        <a:pt x="38" y="22"/>
                        <a:pt x="38" y="22"/>
                      </a:cubicBezTo>
                      <a:cubicBezTo>
                        <a:pt x="38" y="21"/>
                        <a:pt x="39" y="22"/>
                        <a:pt x="39" y="21"/>
                      </a:cubicBezTo>
                      <a:cubicBezTo>
                        <a:pt x="39" y="21"/>
                        <a:pt x="39" y="21"/>
                        <a:pt x="39" y="22"/>
                      </a:cubicBezTo>
                      <a:cubicBezTo>
                        <a:pt x="40" y="21"/>
                        <a:pt x="40" y="22"/>
                        <a:pt x="41" y="21"/>
                      </a:cubicBezTo>
                      <a:cubicBezTo>
                        <a:pt x="41" y="22"/>
                        <a:pt x="41" y="22"/>
                        <a:pt x="41" y="23"/>
                      </a:cubicBezTo>
                      <a:cubicBezTo>
                        <a:pt x="41" y="23"/>
                        <a:pt x="40" y="23"/>
                        <a:pt x="40" y="24"/>
                      </a:cubicBezTo>
                      <a:lnTo>
                        <a:pt x="39" y="24"/>
                      </a:lnTo>
                      <a:close/>
                      <a:moveTo>
                        <a:pt x="59" y="16"/>
                      </a:moveTo>
                      <a:cubicBezTo>
                        <a:pt x="60" y="15"/>
                        <a:pt x="61" y="15"/>
                        <a:pt x="62" y="15"/>
                      </a:cubicBezTo>
                      <a:cubicBezTo>
                        <a:pt x="62" y="14"/>
                        <a:pt x="62" y="14"/>
                        <a:pt x="62" y="14"/>
                      </a:cubicBezTo>
                      <a:cubicBezTo>
                        <a:pt x="63" y="14"/>
                        <a:pt x="63" y="14"/>
                        <a:pt x="63" y="14"/>
                      </a:cubicBezTo>
                      <a:cubicBezTo>
                        <a:pt x="63" y="15"/>
                        <a:pt x="62" y="16"/>
                        <a:pt x="61" y="15"/>
                      </a:cubicBezTo>
                      <a:cubicBezTo>
                        <a:pt x="60" y="16"/>
                        <a:pt x="60" y="17"/>
                        <a:pt x="59" y="17"/>
                      </a:cubicBezTo>
                      <a:cubicBezTo>
                        <a:pt x="59" y="18"/>
                        <a:pt x="59" y="18"/>
                        <a:pt x="60" y="19"/>
                      </a:cubicBezTo>
                      <a:cubicBezTo>
                        <a:pt x="59" y="19"/>
                        <a:pt x="59" y="19"/>
                        <a:pt x="59" y="19"/>
                      </a:cubicBezTo>
                      <a:cubicBezTo>
                        <a:pt x="59" y="19"/>
                        <a:pt x="58" y="19"/>
                        <a:pt x="58" y="18"/>
                      </a:cubicBezTo>
                      <a:cubicBezTo>
                        <a:pt x="58" y="18"/>
                        <a:pt x="58" y="18"/>
                        <a:pt x="58" y="17"/>
                      </a:cubicBezTo>
                      <a:cubicBezTo>
                        <a:pt x="58" y="16"/>
                        <a:pt x="59" y="16"/>
                        <a:pt x="59" y="16"/>
                      </a:cubicBezTo>
                      <a:close/>
                      <a:moveTo>
                        <a:pt x="59" y="12"/>
                      </a:moveTo>
                      <a:cubicBezTo>
                        <a:pt x="59" y="11"/>
                        <a:pt x="60" y="11"/>
                        <a:pt x="60" y="12"/>
                      </a:cubicBezTo>
                      <a:cubicBezTo>
                        <a:pt x="60" y="12"/>
                        <a:pt x="59" y="12"/>
                        <a:pt x="59" y="12"/>
                      </a:cubicBezTo>
                      <a:close/>
                      <a:moveTo>
                        <a:pt x="69" y="12"/>
                      </a:moveTo>
                      <a:cubicBezTo>
                        <a:pt x="69" y="11"/>
                        <a:pt x="71" y="11"/>
                        <a:pt x="71" y="12"/>
                      </a:cubicBezTo>
                      <a:cubicBezTo>
                        <a:pt x="71" y="13"/>
                        <a:pt x="70" y="12"/>
                        <a:pt x="68" y="13"/>
                      </a:cubicBezTo>
                      <a:lnTo>
                        <a:pt x="69" y="12"/>
                      </a:lnTo>
                      <a:close/>
                      <a:moveTo>
                        <a:pt x="20" y="24"/>
                      </a:moveTo>
                      <a:cubicBezTo>
                        <a:pt x="20" y="25"/>
                        <a:pt x="19" y="23"/>
                        <a:pt x="19" y="24"/>
                      </a:cubicBezTo>
                      <a:cubicBezTo>
                        <a:pt x="19" y="24"/>
                        <a:pt x="18" y="24"/>
                        <a:pt x="18" y="23"/>
                      </a:cubicBezTo>
                      <a:cubicBezTo>
                        <a:pt x="19" y="24"/>
                        <a:pt x="19" y="23"/>
                        <a:pt x="19" y="23"/>
                      </a:cubicBezTo>
                      <a:cubicBezTo>
                        <a:pt x="19" y="22"/>
                        <a:pt x="19" y="23"/>
                        <a:pt x="20" y="23"/>
                      </a:cubicBezTo>
                      <a:cubicBezTo>
                        <a:pt x="20" y="23"/>
                        <a:pt x="20" y="23"/>
                        <a:pt x="20" y="24"/>
                      </a:cubicBezTo>
                      <a:close/>
                      <a:moveTo>
                        <a:pt x="23" y="48"/>
                      </a:moveTo>
                      <a:cubicBezTo>
                        <a:pt x="23" y="48"/>
                        <a:pt x="23" y="48"/>
                        <a:pt x="22" y="48"/>
                      </a:cubicBezTo>
                      <a:cubicBezTo>
                        <a:pt x="22" y="48"/>
                        <a:pt x="22" y="48"/>
                        <a:pt x="22" y="48"/>
                      </a:cubicBezTo>
                      <a:lnTo>
                        <a:pt x="23" y="48"/>
                      </a:lnTo>
                      <a:close/>
                      <a:moveTo>
                        <a:pt x="19" y="47"/>
                      </a:moveTo>
                      <a:cubicBezTo>
                        <a:pt x="18" y="47"/>
                        <a:pt x="18" y="46"/>
                        <a:pt x="18" y="46"/>
                      </a:cubicBezTo>
                      <a:cubicBezTo>
                        <a:pt x="17" y="46"/>
                        <a:pt x="17" y="47"/>
                        <a:pt x="16" y="47"/>
                      </a:cubicBezTo>
                      <a:cubicBezTo>
                        <a:pt x="16" y="46"/>
                        <a:pt x="16" y="46"/>
                        <a:pt x="17" y="46"/>
                      </a:cubicBezTo>
                      <a:cubicBezTo>
                        <a:pt x="17" y="46"/>
                        <a:pt x="18" y="46"/>
                        <a:pt x="19" y="46"/>
                      </a:cubicBezTo>
                      <a:cubicBezTo>
                        <a:pt x="19" y="46"/>
                        <a:pt x="19" y="46"/>
                        <a:pt x="20" y="46"/>
                      </a:cubicBezTo>
                      <a:cubicBezTo>
                        <a:pt x="20" y="47"/>
                        <a:pt x="20" y="47"/>
                        <a:pt x="20" y="47"/>
                      </a:cubicBezTo>
                      <a:cubicBezTo>
                        <a:pt x="21" y="47"/>
                        <a:pt x="22" y="47"/>
                        <a:pt x="22" y="48"/>
                      </a:cubicBezTo>
                      <a:cubicBezTo>
                        <a:pt x="21" y="48"/>
                        <a:pt x="21" y="48"/>
                        <a:pt x="21" y="48"/>
                      </a:cubicBezTo>
                      <a:cubicBezTo>
                        <a:pt x="20" y="48"/>
                        <a:pt x="20" y="48"/>
                        <a:pt x="20" y="48"/>
                      </a:cubicBezTo>
                      <a:cubicBezTo>
                        <a:pt x="20" y="48"/>
                        <a:pt x="19" y="47"/>
                        <a:pt x="20" y="47"/>
                      </a:cubicBezTo>
                      <a:cubicBezTo>
                        <a:pt x="20" y="47"/>
                        <a:pt x="19" y="47"/>
                        <a:pt x="19" y="47"/>
                      </a:cubicBezTo>
                      <a:close/>
                      <a:moveTo>
                        <a:pt x="19" y="48"/>
                      </a:moveTo>
                      <a:cubicBezTo>
                        <a:pt x="19" y="48"/>
                        <a:pt x="19" y="48"/>
                        <a:pt x="18" y="48"/>
                      </a:cubicBezTo>
                      <a:cubicBezTo>
                        <a:pt x="18" y="48"/>
                        <a:pt x="18" y="48"/>
                        <a:pt x="18" y="48"/>
                      </a:cubicBezTo>
                      <a:cubicBezTo>
                        <a:pt x="19" y="48"/>
                        <a:pt x="19" y="48"/>
                        <a:pt x="19" y="48"/>
                      </a:cubicBezTo>
                      <a:close/>
                      <a:moveTo>
                        <a:pt x="18" y="45"/>
                      </a:moveTo>
                      <a:cubicBezTo>
                        <a:pt x="18" y="45"/>
                        <a:pt x="18" y="45"/>
                        <a:pt x="18" y="45"/>
                      </a:cubicBezTo>
                      <a:cubicBezTo>
                        <a:pt x="19" y="45"/>
                        <a:pt x="19" y="45"/>
                        <a:pt x="19" y="45"/>
                      </a:cubicBezTo>
                      <a:lnTo>
                        <a:pt x="18" y="45"/>
                      </a:lnTo>
                      <a:close/>
                      <a:moveTo>
                        <a:pt x="19" y="45"/>
                      </a:moveTo>
                      <a:cubicBezTo>
                        <a:pt x="20" y="45"/>
                        <a:pt x="20" y="45"/>
                        <a:pt x="20" y="45"/>
                      </a:cubicBezTo>
                      <a:cubicBezTo>
                        <a:pt x="20" y="45"/>
                        <a:pt x="20" y="45"/>
                        <a:pt x="20" y="45"/>
                      </a:cubicBezTo>
                      <a:cubicBezTo>
                        <a:pt x="19" y="46"/>
                        <a:pt x="19" y="45"/>
                        <a:pt x="19" y="45"/>
                      </a:cubicBezTo>
                      <a:close/>
                      <a:moveTo>
                        <a:pt x="20" y="46"/>
                      </a:moveTo>
                      <a:cubicBezTo>
                        <a:pt x="20" y="45"/>
                        <a:pt x="20" y="45"/>
                        <a:pt x="20" y="45"/>
                      </a:cubicBezTo>
                      <a:cubicBezTo>
                        <a:pt x="20" y="45"/>
                        <a:pt x="21" y="46"/>
                        <a:pt x="21" y="46"/>
                      </a:cubicBezTo>
                      <a:cubicBezTo>
                        <a:pt x="21" y="46"/>
                        <a:pt x="21" y="46"/>
                        <a:pt x="21" y="46"/>
                      </a:cubicBezTo>
                      <a:cubicBezTo>
                        <a:pt x="21" y="47"/>
                        <a:pt x="20" y="47"/>
                        <a:pt x="21" y="46"/>
                      </a:cubicBezTo>
                      <a:lnTo>
                        <a:pt x="20" y="46"/>
                      </a:lnTo>
                      <a:close/>
                      <a:moveTo>
                        <a:pt x="90" y="60"/>
                      </a:moveTo>
                      <a:cubicBezTo>
                        <a:pt x="90" y="59"/>
                        <a:pt x="90" y="59"/>
                        <a:pt x="90" y="59"/>
                      </a:cubicBezTo>
                      <a:cubicBezTo>
                        <a:pt x="90" y="58"/>
                        <a:pt x="89" y="58"/>
                        <a:pt x="88" y="57"/>
                      </a:cubicBezTo>
                      <a:cubicBezTo>
                        <a:pt x="88" y="57"/>
                        <a:pt x="87" y="58"/>
                        <a:pt x="87" y="57"/>
                      </a:cubicBezTo>
                      <a:cubicBezTo>
                        <a:pt x="87" y="57"/>
                        <a:pt x="88" y="57"/>
                        <a:pt x="88" y="57"/>
                      </a:cubicBezTo>
                      <a:cubicBezTo>
                        <a:pt x="88" y="56"/>
                        <a:pt x="88" y="57"/>
                        <a:pt x="88" y="57"/>
                      </a:cubicBezTo>
                      <a:cubicBezTo>
                        <a:pt x="89" y="56"/>
                        <a:pt x="89" y="56"/>
                        <a:pt x="89" y="56"/>
                      </a:cubicBezTo>
                      <a:cubicBezTo>
                        <a:pt x="90" y="56"/>
                        <a:pt x="90" y="56"/>
                        <a:pt x="90" y="56"/>
                      </a:cubicBezTo>
                      <a:cubicBezTo>
                        <a:pt x="91" y="57"/>
                        <a:pt x="91" y="57"/>
                        <a:pt x="91" y="57"/>
                      </a:cubicBezTo>
                      <a:cubicBezTo>
                        <a:pt x="91" y="58"/>
                        <a:pt x="90" y="59"/>
                        <a:pt x="90" y="6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10" name="CustomShape 22"/>
                <p:cNvSpPr/>
                <p:nvPr/>
              </p:nvSpPr>
              <p:spPr>
                <a:xfrm>
                  <a:off x="6797880" y="2703600"/>
                  <a:ext cx="360" cy="360"/>
                </a:xfrm>
                <a:custGeom>
                  <a:avLst/>
                  <a:gdLst/>
                  <a:ahLst/>
                  <a:cxnLst/>
                  <a:rect l="l" t="t" r="r" b="b"/>
                  <a:pathLst>
                    <a:path w="120000" h="1">
                      <a:moveTo>
                        <a:pt x="0" y="0"/>
                      </a:moveTo>
                      <a:lnTo>
                        <a:pt x="0" y="1"/>
                      </a:lnTo>
                      <a:lnTo>
                        <a:pt x="0"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11" name="CustomShape 23"/>
                <p:cNvSpPr/>
                <p:nvPr/>
              </p:nvSpPr>
              <p:spPr>
                <a:xfrm>
                  <a:off x="6903000" y="2741400"/>
                  <a:ext cx="360" cy="360"/>
                </a:xfrm>
                <a:custGeom>
                  <a:avLst/>
                  <a:gdLst/>
                  <a:ahLst/>
                  <a:cxnLst/>
                  <a:rect l="l" t="t" r="r" b="b"/>
                  <a:pathLst>
                    <a:path w="1" h="1">
                      <a:moveTo>
                        <a:pt x="1" y="1"/>
                      </a:moveTo>
                      <a:cubicBezTo>
                        <a:pt x="1" y="0"/>
                        <a:pt x="1" y="0"/>
                        <a:pt x="1" y="0"/>
                      </a:cubicBezTo>
                      <a:cubicBezTo>
                        <a:pt x="0" y="0"/>
                        <a:pt x="0" y="1"/>
                        <a:pt x="0" y="1"/>
                      </a:cubicBezTo>
                      <a:cubicBezTo>
                        <a:pt x="0" y="1"/>
                        <a:pt x="1" y="1"/>
                        <a:pt x="1"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12" name="CustomShape 24"/>
                <p:cNvSpPr/>
                <p:nvPr/>
              </p:nvSpPr>
              <p:spPr>
                <a:xfrm>
                  <a:off x="6888960" y="2707560"/>
                  <a:ext cx="360" cy="360"/>
                </a:xfrm>
                <a:custGeom>
                  <a:avLst/>
                  <a:gdLst/>
                  <a:ahLst/>
                  <a:cxnLst/>
                  <a:rect l="l" t="t" r="r" b="b"/>
                  <a:pathLst>
                    <a:path w="120000" h="120000">
                      <a:moveTo>
                        <a:pt x="0" y="0"/>
                      </a:moveTo>
                      <a:lnTo>
                        <a:pt x="0" y="0"/>
                      </a:lnTo>
                      <a:lnTo>
                        <a:pt x="0"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13" name="CustomShape 25"/>
                <p:cNvSpPr/>
                <p:nvPr/>
              </p:nvSpPr>
              <p:spPr>
                <a:xfrm>
                  <a:off x="6890400" y="2707560"/>
                  <a:ext cx="360" cy="360"/>
                </a:xfrm>
                <a:custGeom>
                  <a:avLst/>
                  <a:gdLst/>
                  <a:ahLst/>
                  <a:cxnLst/>
                  <a:rect l="l" t="t" r="r" b="b"/>
                  <a:pathLst>
                    <a:path w="120000" h="120000">
                      <a:moveTo>
                        <a:pt x="0" y="0"/>
                      </a:moveTo>
                      <a:lnTo>
                        <a:pt x="0" y="0"/>
                      </a:lnTo>
                      <a:lnTo>
                        <a:pt x="0"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14" name="CustomShape 26"/>
                <p:cNvSpPr/>
                <p:nvPr/>
              </p:nvSpPr>
              <p:spPr>
                <a:xfrm>
                  <a:off x="6873840" y="2710440"/>
                  <a:ext cx="360" cy="360"/>
                </a:xfrm>
                <a:custGeom>
                  <a:avLst/>
                  <a:gdLst/>
                  <a:ahLst/>
                  <a:cxnLst/>
                  <a:rect l="l" t="t" r="r" b="b"/>
                  <a:pathLst>
                    <a:path w="120000" h="1">
                      <a:moveTo>
                        <a:pt x="0" y="1"/>
                      </a:moveTo>
                      <a:cubicBezTo>
                        <a:pt x="0" y="1"/>
                        <a:pt x="0" y="1"/>
                        <a:pt x="0" y="1"/>
                      </a:cubicBezTo>
                      <a:cubicBezTo>
                        <a:pt x="0" y="0"/>
                        <a:pt x="0" y="1"/>
                        <a:pt x="0"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15" name="CustomShape 27"/>
                <p:cNvSpPr/>
                <p:nvPr/>
              </p:nvSpPr>
              <p:spPr>
                <a:xfrm>
                  <a:off x="6777000" y="2754000"/>
                  <a:ext cx="360" cy="360"/>
                </a:xfrm>
                <a:custGeom>
                  <a:avLst/>
                  <a:gdLst/>
                  <a:ahLst/>
                  <a:cxnLst/>
                  <a:rect l="l" t="t" r="r" b="b"/>
                  <a:pathLst>
                    <a:path w="120000" h="120000">
                      <a:moveTo>
                        <a:pt x="0" y="0"/>
                      </a:moveTo>
                      <a:lnTo>
                        <a:pt x="0" y="0"/>
                      </a:lnTo>
                      <a:lnTo>
                        <a:pt x="0"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16" name="CustomShape 28"/>
                <p:cNvSpPr/>
                <p:nvPr/>
              </p:nvSpPr>
              <p:spPr>
                <a:xfrm>
                  <a:off x="6841440" y="2739960"/>
                  <a:ext cx="360" cy="360"/>
                </a:xfrm>
                <a:custGeom>
                  <a:avLst/>
                  <a:gdLst/>
                  <a:ahLst/>
                  <a:cxnLst/>
                  <a:rect l="l" t="t" r="r" b="b"/>
                  <a:pathLst>
                    <a:path w="120000" h="120000">
                      <a:moveTo>
                        <a:pt x="0" y="0"/>
                      </a:moveTo>
                      <a:lnTo>
                        <a:pt x="0" y="0"/>
                      </a:lnTo>
                      <a:lnTo>
                        <a:pt x="0"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17" name="CustomShape 29"/>
                <p:cNvSpPr/>
                <p:nvPr/>
              </p:nvSpPr>
              <p:spPr>
                <a:xfrm>
                  <a:off x="6841440" y="2716200"/>
                  <a:ext cx="4680" cy="9000"/>
                </a:xfrm>
                <a:custGeom>
                  <a:avLst/>
                  <a:gdLst/>
                  <a:ahLst/>
                  <a:cxnLst/>
                  <a:rect l="l" t="t" r="r" b="b"/>
                  <a:pathLst>
                    <a:path w="4" h="7">
                      <a:moveTo>
                        <a:pt x="4" y="0"/>
                      </a:moveTo>
                      <a:cubicBezTo>
                        <a:pt x="3" y="1"/>
                        <a:pt x="2" y="2"/>
                        <a:pt x="2" y="3"/>
                      </a:cubicBezTo>
                      <a:cubicBezTo>
                        <a:pt x="2" y="4"/>
                        <a:pt x="2" y="4"/>
                        <a:pt x="2" y="4"/>
                      </a:cubicBezTo>
                      <a:cubicBezTo>
                        <a:pt x="2" y="5"/>
                        <a:pt x="2" y="6"/>
                        <a:pt x="2" y="7"/>
                      </a:cubicBezTo>
                      <a:cubicBezTo>
                        <a:pt x="0" y="7"/>
                        <a:pt x="1" y="5"/>
                        <a:pt x="0" y="5"/>
                      </a:cubicBezTo>
                      <a:cubicBezTo>
                        <a:pt x="0" y="6"/>
                        <a:pt x="0" y="6"/>
                        <a:pt x="0" y="7"/>
                      </a:cubicBezTo>
                      <a:cubicBezTo>
                        <a:pt x="0" y="7"/>
                        <a:pt x="0" y="7"/>
                        <a:pt x="0" y="7"/>
                      </a:cubicBezTo>
                      <a:cubicBezTo>
                        <a:pt x="0" y="7"/>
                        <a:pt x="1" y="7"/>
                        <a:pt x="1" y="7"/>
                      </a:cubicBezTo>
                      <a:cubicBezTo>
                        <a:pt x="1" y="7"/>
                        <a:pt x="1" y="7"/>
                        <a:pt x="2" y="7"/>
                      </a:cubicBezTo>
                      <a:cubicBezTo>
                        <a:pt x="2" y="7"/>
                        <a:pt x="2" y="7"/>
                        <a:pt x="3" y="7"/>
                      </a:cubicBezTo>
                      <a:cubicBezTo>
                        <a:pt x="3" y="6"/>
                        <a:pt x="3" y="5"/>
                        <a:pt x="3" y="4"/>
                      </a:cubicBezTo>
                      <a:cubicBezTo>
                        <a:pt x="4" y="4"/>
                        <a:pt x="4" y="5"/>
                        <a:pt x="4" y="5"/>
                      </a:cubicBezTo>
                      <a:cubicBezTo>
                        <a:pt x="4" y="5"/>
                        <a:pt x="4" y="4"/>
                        <a:pt x="4" y="3"/>
                      </a:cubicBezTo>
                      <a:cubicBezTo>
                        <a:pt x="4" y="3"/>
                        <a:pt x="3" y="3"/>
                        <a:pt x="3" y="3"/>
                      </a:cubicBezTo>
                      <a:cubicBezTo>
                        <a:pt x="3" y="1"/>
                        <a:pt x="4" y="1"/>
                        <a:pt x="4"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18" name="CustomShape 30"/>
                <p:cNvSpPr/>
                <p:nvPr/>
              </p:nvSpPr>
              <p:spPr>
                <a:xfrm>
                  <a:off x="6807960" y="2728800"/>
                  <a:ext cx="360" cy="360"/>
                </a:xfrm>
                <a:custGeom>
                  <a:avLst/>
                  <a:gdLst/>
                  <a:ahLst/>
                  <a:cxnLst/>
                  <a:rect l="l" t="t" r="r" b="b"/>
                  <a:pathLst>
                    <a:path w="120000" h="120000">
                      <a:moveTo>
                        <a:pt x="0" y="0"/>
                      </a:moveTo>
                      <a:lnTo>
                        <a:pt x="0" y="0"/>
                      </a:lnTo>
                      <a:lnTo>
                        <a:pt x="0"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19" name="CustomShape 31"/>
                <p:cNvSpPr/>
                <p:nvPr/>
              </p:nvSpPr>
              <p:spPr>
                <a:xfrm>
                  <a:off x="6897600" y="2757960"/>
                  <a:ext cx="360" cy="2160"/>
                </a:xfrm>
                <a:custGeom>
                  <a:avLst/>
                  <a:gdLst/>
                  <a:ahLst/>
                  <a:cxnLst/>
                  <a:rect l="l" t="t" r="r" b="b"/>
                  <a:pathLst>
                    <a:path w="1" h="2">
                      <a:moveTo>
                        <a:pt x="0" y="0"/>
                      </a:moveTo>
                      <a:cubicBezTo>
                        <a:pt x="0" y="1"/>
                        <a:pt x="0" y="0"/>
                        <a:pt x="0" y="1"/>
                      </a:cubicBezTo>
                      <a:cubicBezTo>
                        <a:pt x="1" y="2"/>
                        <a:pt x="1" y="2"/>
                        <a:pt x="1" y="2"/>
                      </a:cubicBezTo>
                      <a:cubicBezTo>
                        <a:pt x="1" y="0"/>
                        <a:pt x="1" y="1"/>
                        <a:pt x="1" y="0"/>
                      </a:cubicBezTo>
                      <a:cubicBezTo>
                        <a:pt x="0" y="1"/>
                        <a:pt x="0" y="0"/>
                        <a:pt x="0"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20" name="CustomShape 32"/>
                <p:cNvSpPr/>
                <p:nvPr/>
              </p:nvSpPr>
              <p:spPr>
                <a:xfrm>
                  <a:off x="6852600" y="2713320"/>
                  <a:ext cx="2160" cy="2160"/>
                </a:xfrm>
                <a:custGeom>
                  <a:avLst/>
                  <a:gdLst/>
                  <a:ahLst/>
                  <a:cxnLst/>
                  <a:rect l="l" t="t" r="r" b="b"/>
                  <a:pathLst>
                    <a:path w="2" h="2">
                      <a:moveTo>
                        <a:pt x="0" y="0"/>
                      </a:moveTo>
                      <a:cubicBezTo>
                        <a:pt x="0" y="1"/>
                        <a:pt x="0" y="2"/>
                        <a:pt x="1" y="2"/>
                      </a:cubicBezTo>
                      <a:cubicBezTo>
                        <a:pt x="1" y="2"/>
                        <a:pt x="1" y="1"/>
                        <a:pt x="1" y="1"/>
                      </a:cubicBezTo>
                      <a:cubicBezTo>
                        <a:pt x="1" y="1"/>
                        <a:pt x="2" y="1"/>
                        <a:pt x="2" y="1"/>
                      </a:cubicBezTo>
                      <a:cubicBezTo>
                        <a:pt x="2" y="0"/>
                        <a:pt x="1" y="0"/>
                        <a:pt x="0"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21" name="CustomShape 33"/>
                <p:cNvSpPr/>
                <p:nvPr/>
              </p:nvSpPr>
              <p:spPr>
                <a:xfrm>
                  <a:off x="6851160" y="2710440"/>
                  <a:ext cx="360" cy="360"/>
                </a:xfrm>
                <a:custGeom>
                  <a:avLst/>
                  <a:gdLst/>
                  <a:ahLst/>
                  <a:cxnLst/>
                  <a:rect l="l" t="t" r="r" b="b"/>
                  <a:pathLst>
                    <a:path w="120000" h="120000">
                      <a:moveTo>
                        <a:pt x="0" y="0"/>
                      </a:moveTo>
                      <a:lnTo>
                        <a:pt x="0" y="0"/>
                      </a:lnTo>
                      <a:lnTo>
                        <a:pt x="0"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22" name="CustomShape 34"/>
                <p:cNvSpPr/>
                <p:nvPr/>
              </p:nvSpPr>
              <p:spPr>
                <a:xfrm>
                  <a:off x="6855480" y="2754000"/>
                  <a:ext cx="360" cy="360"/>
                </a:xfrm>
                <a:custGeom>
                  <a:avLst/>
                  <a:gdLst/>
                  <a:ahLst/>
                  <a:cxnLst/>
                  <a:rect l="l" t="t" r="r" b="b"/>
                  <a:pathLst>
                    <a:path w="120000" h="120000">
                      <a:moveTo>
                        <a:pt x="0" y="0"/>
                      </a:moveTo>
                      <a:lnTo>
                        <a:pt x="0" y="0"/>
                      </a:lnTo>
                      <a:lnTo>
                        <a:pt x="0"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23" name="CustomShape 35"/>
                <p:cNvSpPr/>
                <p:nvPr/>
              </p:nvSpPr>
              <p:spPr>
                <a:xfrm>
                  <a:off x="6855480" y="2717640"/>
                  <a:ext cx="360" cy="360"/>
                </a:xfrm>
                <a:custGeom>
                  <a:avLst/>
                  <a:gdLst/>
                  <a:ahLst/>
                  <a:cxnLst/>
                  <a:rect l="l" t="t" r="r" b="b"/>
                  <a:pathLst>
                    <a:path w="1" h="120000">
                      <a:moveTo>
                        <a:pt x="0" y="0"/>
                      </a:moveTo>
                      <a:lnTo>
                        <a:pt x="1" y="0"/>
                      </a:lnTo>
                      <a:lnTo>
                        <a:pt x="0"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24" name="CustomShape 36"/>
                <p:cNvSpPr/>
                <p:nvPr/>
              </p:nvSpPr>
              <p:spPr>
                <a:xfrm>
                  <a:off x="6873840" y="2711880"/>
                  <a:ext cx="360" cy="360"/>
                </a:xfrm>
                <a:custGeom>
                  <a:avLst/>
                  <a:gdLst/>
                  <a:ahLst/>
                  <a:cxnLst/>
                  <a:rect l="l" t="t" r="r" b="b"/>
                  <a:pathLst>
                    <a:path w="21600" h="21600">
                      <a:moveTo>
                        <a:pt x="0" y="0"/>
                      </a:moveTo>
                      <a:lnTo>
                        <a:pt x="21600" y="21600"/>
                      </a:lnTo>
                    </a:path>
                  </a:pathLst>
                </a:custGeom>
                <a:noFill/>
                <a:ln w="0">
                  <a:noFill/>
                </a:ln>
              </p:spPr>
              <p:style>
                <a:lnRef idx="0">
                  <a:scrgbClr r="0" g="0" b="0"/>
                </a:lnRef>
                <a:fillRef idx="0">
                  <a:scrgbClr r="0" g="0" b="0"/>
                </a:fillRef>
                <a:effectRef idx="0">
                  <a:scrgbClr r="0" g="0" b="0"/>
                </a:effectRef>
                <a:fontRef idx="minor"/>
              </p:style>
            </p:sp>
            <p:sp>
              <p:nvSpPr>
                <p:cNvPr id="325" name="CustomShape 37"/>
                <p:cNvSpPr/>
                <p:nvPr/>
              </p:nvSpPr>
              <p:spPr>
                <a:xfrm>
                  <a:off x="6873840" y="2711880"/>
                  <a:ext cx="360" cy="360"/>
                </a:xfrm>
                <a:custGeom>
                  <a:avLst/>
                  <a:gdLst/>
                  <a:ahLst/>
                  <a:cxnLst/>
                  <a:rect l="l" t="t" r="r" b="b"/>
                  <a:pathLst>
                    <a:path w="21600" h="21600">
                      <a:moveTo>
                        <a:pt x="0" y="0"/>
                      </a:moveTo>
                      <a:lnTo>
                        <a:pt x="21600" y="21600"/>
                      </a:lnTo>
                    </a:path>
                  </a:pathLst>
                </a:custGeom>
                <a:noFill/>
                <a:ln w="0">
                  <a:noFill/>
                </a:ln>
              </p:spPr>
              <p:style>
                <a:lnRef idx="0">
                  <a:scrgbClr r="0" g="0" b="0"/>
                </a:lnRef>
                <a:fillRef idx="0">
                  <a:scrgbClr r="0" g="0" b="0"/>
                </a:fillRef>
                <a:effectRef idx="0">
                  <a:scrgbClr r="0" g="0" b="0"/>
                </a:effectRef>
                <a:fontRef idx="minor"/>
              </p:style>
            </p:sp>
            <p:sp>
              <p:nvSpPr>
                <p:cNvPr id="326" name="CustomShape 38"/>
                <p:cNvSpPr/>
                <p:nvPr/>
              </p:nvSpPr>
              <p:spPr>
                <a:xfrm>
                  <a:off x="6848640" y="2720160"/>
                  <a:ext cx="360" cy="720"/>
                </a:xfrm>
                <a:custGeom>
                  <a:avLst/>
                  <a:gdLst/>
                  <a:ahLst/>
                  <a:cxnLst/>
                  <a:rect l="l" t="t" r="r" b="b"/>
                  <a:pathLst>
                    <a:path w="1" h="1">
                      <a:moveTo>
                        <a:pt x="0" y="1"/>
                      </a:moveTo>
                      <a:cubicBezTo>
                        <a:pt x="1" y="1"/>
                        <a:pt x="1" y="1"/>
                        <a:pt x="1" y="0"/>
                      </a:cubicBezTo>
                      <a:cubicBezTo>
                        <a:pt x="1" y="1"/>
                        <a:pt x="0" y="0"/>
                        <a:pt x="0"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27" name="CustomShape 39"/>
                <p:cNvSpPr/>
                <p:nvPr/>
              </p:nvSpPr>
              <p:spPr>
                <a:xfrm>
                  <a:off x="6890400" y="2705040"/>
                  <a:ext cx="360" cy="360"/>
                </a:xfrm>
                <a:custGeom>
                  <a:avLst/>
                  <a:gdLst/>
                  <a:ahLst/>
                  <a:cxnLst/>
                  <a:rect l="l" t="t" r="r" b="b"/>
                  <a:pathLst>
                    <a:path w="120000" h="120000">
                      <a:moveTo>
                        <a:pt x="0" y="0"/>
                      </a:moveTo>
                      <a:lnTo>
                        <a:pt x="0" y="0"/>
                      </a:lnTo>
                      <a:lnTo>
                        <a:pt x="0"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28" name="CustomShape 40"/>
                <p:cNvSpPr/>
                <p:nvPr/>
              </p:nvSpPr>
              <p:spPr>
                <a:xfrm>
                  <a:off x="6824520" y="2694960"/>
                  <a:ext cx="2160" cy="360"/>
                </a:xfrm>
                <a:custGeom>
                  <a:avLst/>
                  <a:gdLst/>
                  <a:ahLst/>
                  <a:cxnLst/>
                  <a:rect l="l" t="t" r="r" b="b"/>
                  <a:pathLst>
                    <a:path w="3" h="1">
                      <a:moveTo>
                        <a:pt x="2" y="1"/>
                      </a:moveTo>
                      <a:cubicBezTo>
                        <a:pt x="3" y="0"/>
                        <a:pt x="3" y="0"/>
                        <a:pt x="3" y="0"/>
                      </a:cubicBezTo>
                      <a:cubicBezTo>
                        <a:pt x="2" y="0"/>
                        <a:pt x="1" y="0"/>
                        <a:pt x="0" y="0"/>
                      </a:cubicBezTo>
                      <a:cubicBezTo>
                        <a:pt x="1" y="0"/>
                        <a:pt x="2" y="0"/>
                        <a:pt x="2"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29" name="CustomShape 41"/>
                <p:cNvSpPr/>
                <p:nvPr/>
              </p:nvSpPr>
              <p:spPr>
                <a:xfrm>
                  <a:off x="6825960" y="2707560"/>
                  <a:ext cx="360" cy="360"/>
                </a:xfrm>
                <a:custGeom>
                  <a:avLst/>
                  <a:gdLst/>
                  <a:ahLst/>
                  <a:cxnLst/>
                  <a:rect l="l" t="t" r="r" b="b"/>
                  <a:pathLst>
                    <a:path w="1" h="1">
                      <a:moveTo>
                        <a:pt x="1" y="1"/>
                      </a:moveTo>
                      <a:cubicBezTo>
                        <a:pt x="1" y="1"/>
                        <a:pt x="1" y="0"/>
                        <a:pt x="1" y="0"/>
                      </a:cubicBezTo>
                      <a:cubicBezTo>
                        <a:pt x="1" y="0"/>
                        <a:pt x="0" y="1"/>
                        <a:pt x="1" y="1"/>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30" name="CustomShape 42"/>
                <p:cNvSpPr/>
                <p:nvPr/>
              </p:nvSpPr>
              <p:spPr>
                <a:xfrm>
                  <a:off x="6774120" y="2751120"/>
                  <a:ext cx="360" cy="720"/>
                </a:xfrm>
                <a:custGeom>
                  <a:avLst/>
                  <a:gdLst/>
                  <a:ahLst/>
                  <a:cxnLst/>
                  <a:rect l="l" t="t" r="r" b="b"/>
                  <a:pathLst>
                    <a:path w="120000" h="1">
                      <a:moveTo>
                        <a:pt x="0" y="0"/>
                      </a:moveTo>
                      <a:cubicBezTo>
                        <a:pt x="0" y="0"/>
                        <a:pt x="0" y="0"/>
                        <a:pt x="0" y="0"/>
                      </a:cubicBezTo>
                      <a:cubicBezTo>
                        <a:pt x="0" y="0"/>
                        <a:pt x="0" y="1"/>
                        <a:pt x="0"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31" name="CustomShape 43"/>
                <p:cNvSpPr/>
                <p:nvPr/>
              </p:nvSpPr>
              <p:spPr>
                <a:xfrm>
                  <a:off x="6774120" y="2749680"/>
                  <a:ext cx="360" cy="360"/>
                </a:xfrm>
                <a:custGeom>
                  <a:avLst/>
                  <a:gdLst/>
                  <a:ahLst/>
                  <a:cxnLst/>
                  <a:rect l="l" t="t" r="r" b="b"/>
                  <a:pathLst>
                    <a:path w="120000" h="120000">
                      <a:moveTo>
                        <a:pt x="0" y="0"/>
                      </a:moveTo>
                      <a:lnTo>
                        <a:pt x="0" y="0"/>
                      </a:lnTo>
                      <a:lnTo>
                        <a:pt x="0"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32" name="CustomShape 44"/>
                <p:cNvSpPr/>
                <p:nvPr/>
              </p:nvSpPr>
              <p:spPr>
                <a:xfrm>
                  <a:off x="4647960" y="2875680"/>
                  <a:ext cx="306000" cy="306000"/>
                </a:xfrm>
                <a:prstGeom prst="ellipse">
                  <a:avLst/>
                </a:prstGeom>
                <a:solidFill>
                  <a:srgbClr val="2E3233"/>
                </a:solidFill>
                <a:ln w="0">
                  <a:noFill/>
                </a:ln>
              </p:spPr>
              <p:style>
                <a:lnRef idx="0">
                  <a:scrgbClr r="0" g="0" b="0"/>
                </a:lnRef>
                <a:fillRef idx="0">
                  <a:scrgbClr r="0" g="0" b="0"/>
                </a:fillRef>
                <a:effectRef idx="0">
                  <a:scrgbClr r="0" g="0" b="0"/>
                </a:effectRef>
                <a:fontRef idx="minor"/>
              </p:style>
            </p:sp>
            <p:sp>
              <p:nvSpPr>
                <p:cNvPr id="333" name="CustomShape 45"/>
                <p:cNvSpPr/>
                <p:nvPr/>
              </p:nvSpPr>
              <p:spPr>
                <a:xfrm>
                  <a:off x="4775400" y="3066120"/>
                  <a:ext cx="49680" cy="16200"/>
                </a:xfrm>
                <a:custGeom>
                  <a:avLst/>
                  <a:gdLst/>
                  <a:ahLst/>
                  <a:cxnLst/>
                  <a:rect l="l" t="t" r="r" b="b"/>
                  <a:pathLst>
                    <a:path w="37" h="13">
                      <a:moveTo>
                        <a:pt x="2" y="0"/>
                      </a:moveTo>
                      <a:lnTo>
                        <a:pt x="0" y="13"/>
                      </a:lnTo>
                      <a:lnTo>
                        <a:pt x="37" y="13"/>
                      </a:lnTo>
                      <a:lnTo>
                        <a:pt x="37" y="0"/>
                      </a:lnTo>
                      <a:lnTo>
                        <a:pt x="2"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34" name="CustomShape 46"/>
                <p:cNvSpPr/>
                <p:nvPr/>
              </p:nvSpPr>
              <p:spPr>
                <a:xfrm>
                  <a:off x="4727880" y="2969640"/>
                  <a:ext cx="145080" cy="90360"/>
                </a:xfrm>
                <a:custGeom>
                  <a:avLst/>
                  <a:gdLst/>
                  <a:ahLst/>
                  <a:cxnLst/>
                  <a:rect l="l" t="t" r="r" b="b"/>
                  <a:pathLst>
                    <a:path w="105" h="66">
                      <a:moveTo>
                        <a:pt x="71" y="66"/>
                      </a:moveTo>
                      <a:lnTo>
                        <a:pt x="105" y="66"/>
                      </a:lnTo>
                      <a:lnTo>
                        <a:pt x="105" y="0"/>
                      </a:lnTo>
                      <a:lnTo>
                        <a:pt x="53" y="0"/>
                      </a:lnTo>
                      <a:lnTo>
                        <a:pt x="53" y="9"/>
                      </a:lnTo>
                      <a:lnTo>
                        <a:pt x="95" y="9"/>
                      </a:lnTo>
                      <a:lnTo>
                        <a:pt x="95" y="58"/>
                      </a:lnTo>
                      <a:lnTo>
                        <a:pt x="70" y="58"/>
                      </a:lnTo>
                      <a:lnTo>
                        <a:pt x="53" y="58"/>
                      </a:lnTo>
                      <a:lnTo>
                        <a:pt x="53" y="66"/>
                      </a:lnTo>
                      <a:lnTo>
                        <a:pt x="71" y="66"/>
                      </a:lnTo>
                      <a:close/>
                      <a:moveTo>
                        <a:pt x="53" y="0"/>
                      </a:moveTo>
                      <a:lnTo>
                        <a:pt x="0" y="0"/>
                      </a:lnTo>
                      <a:lnTo>
                        <a:pt x="0" y="66"/>
                      </a:lnTo>
                      <a:lnTo>
                        <a:pt x="36" y="66"/>
                      </a:lnTo>
                      <a:lnTo>
                        <a:pt x="53" y="66"/>
                      </a:lnTo>
                      <a:lnTo>
                        <a:pt x="53" y="58"/>
                      </a:lnTo>
                      <a:lnTo>
                        <a:pt x="36" y="58"/>
                      </a:lnTo>
                      <a:lnTo>
                        <a:pt x="10" y="58"/>
                      </a:lnTo>
                      <a:lnTo>
                        <a:pt x="10" y="9"/>
                      </a:lnTo>
                      <a:lnTo>
                        <a:pt x="53" y="9"/>
                      </a:lnTo>
                      <a:lnTo>
                        <a:pt x="53"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35" name="CustomShape 47"/>
                <p:cNvSpPr/>
                <p:nvPr/>
              </p:nvSpPr>
              <p:spPr>
                <a:xfrm>
                  <a:off x="4765680" y="3088800"/>
                  <a:ext cx="69120" cy="3600"/>
                </a:xfrm>
                <a:custGeom>
                  <a:avLst/>
                  <a:gdLst/>
                  <a:ahLst/>
                  <a:cxnLst/>
                  <a:rect l="l" t="t" r="r" b="b"/>
                  <a:pathLst>
                    <a:path w="51" h="4">
                      <a:moveTo>
                        <a:pt x="0" y="0"/>
                      </a:moveTo>
                      <a:lnTo>
                        <a:pt x="0" y="4"/>
                      </a:lnTo>
                      <a:lnTo>
                        <a:pt x="51" y="4"/>
                      </a:lnTo>
                      <a:lnTo>
                        <a:pt x="51" y="0"/>
                      </a:lnTo>
                      <a:lnTo>
                        <a:pt x="45" y="0"/>
                      </a:lnTo>
                      <a:lnTo>
                        <a:pt x="7" y="0"/>
                      </a:lnTo>
                      <a:lnTo>
                        <a:pt x="0"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36" name="CustomShape 48"/>
                <p:cNvSpPr/>
                <p:nvPr/>
              </p:nvSpPr>
              <p:spPr>
                <a:xfrm>
                  <a:off x="7146720" y="2554920"/>
                  <a:ext cx="336960" cy="336960"/>
                </a:xfrm>
                <a:custGeom>
                  <a:avLst/>
                  <a:gdLst/>
                  <a:ahLst/>
                  <a:cxnLst/>
                  <a:rect l="l" t="t" r="r" b="b"/>
                  <a:pathLst>
                    <a:path w="198" h="198">
                      <a:moveTo>
                        <a:pt x="196" y="102"/>
                      </a:moveTo>
                      <a:cubicBezTo>
                        <a:pt x="198" y="48"/>
                        <a:pt x="156" y="3"/>
                        <a:pt x="102" y="2"/>
                      </a:cubicBezTo>
                      <a:cubicBezTo>
                        <a:pt x="48" y="0"/>
                        <a:pt x="4" y="42"/>
                        <a:pt x="2" y="96"/>
                      </a:cubicBezTo>
                      <a:cubicBezTo>
                        <a:pt x="0" y="150"/>
                        <a:pt x="43" y="195"/>
                        <a:pt x="96" y="196"/>
                      </a:cubicBezTo>
                      <a:cubicBezTo>
                        <a:pt x="150" y="198"/>
                        <a:pt x="195" y="156"/>
                        <a:pt x="196" y="102"/>
                      </a:cubicBez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337" name="CustomShape 49"/>
                <p:cNvSpPr/>
                <p:nvPr/>
              </p:nvSpPr>
              <p:spPr>
                <a:xfrm>
                  <a:off x="7256160" y="2669760"/>
                  <a:ext cx="29880" cy="118440"/>
                </a:xfrm>
                <a:prstGeom prst="rect">
                  <a:avLst/>
                </a:prstGeom>
                <a:solidFill>
                  <a:srgbClr val="FCFCFC"/>
                </a:solidFill>
                <a:ln w="0">
                  <a:noFill/>
                </a:ln>
              </p:spPr>
              <p:style>
                <a:lnRef idx="0">
                  <a:scrgbClr r="0" g="0" b="0"/>
                </a:lnRef>
                <a:fillRef idx="0">
                  <a:scrgbClr r="0" g="0" b="0"/>
                </a:fillRef>
                <a:effectRef idx="0">
                  <a:scrgbClr r="0" g="0" b="0"/>
                </a:effectRef>
                <a:fontRef idx="minor"/>
              </p:style>
            </p:sp>
            <p:sp>
              <p:nvSpPr>
                <p:cNvPr id="338" name="CustomShape 50"/>
                <p:cNvSpPr/>
                <p:nvPr/>
              </p:nvSpPr>
              <p:spPr>
                <a:xfrm>
                  <a:off x="7306560" y="2727360"/>
                  <a:ext cx="32760" cy="60840"/>
                </a:xfrm>
                <a:prstGeom prst="rect">
                  <a:avLst/>
                </a:prstGeom>
                <a:solidFill>
                  <a:srgbClr val="FCFCFC"/>
                </a:solidFill>
                <a:ln w="0">
                  <a:noFill/>
                </a:ln>
              </p:spPr>
              <p:style>
                <a:lnRef idx="0">
                  <a:scrgbClr r="0" g="0" b="0"/>
                </a:lnRef>
                <a:fillRef idx="0">
                  <a:scrgbClr r="0" g="0" b="0"/>
                </a:fillRef>
                <a:effectRef idx="0">
                  <a:scrgbClr r="0" g="0" b="0"/>
                </a:effectRef>
                <a:fontRef idx="minor"/>
              </p:style>
            </p:sp>
            <p:sp>
              <p:nvSpPr>
                <p:cNvPr id="339" name="CustomShape 51"/>
                <p:cNvSpPr/>
                <p:nvPr/>
              </p:nvSpPr>
              <p:spPr>
                <a:xfrm>
                  <a:off x="7356960" y="2696400"/>
                  <a:ext cx="29880" cy="91800"/>
                </a:xfrm>
                <a:prstGeom prst="rect">
                  <a:avLst/>
                </a:prstGeom>
                <a:solidFill>
                  <a:srgbClr val="FCFCFC"/>
                </a:solidFill>
                <a:ln w="0">
                  <a:noFill/>
                </a:ln>
              </p:spPr>
              <p:style>
                <a:lnRef idx="0">
                  <a:scrgbClr r="0" g="0" b="0"/>
                </a:lnRef>
                <a:fillRef idx="0">
                  <a:scrgbClr r="0" g="0" b="0"/>
                </a:fillRef>
                <a:effectRef idx="0">
                  <a:scrgbClr r="0" g="0" b="0"/>
                </a:effectRef>
                <a:fontRef idx="minor"/>
              </p:style>
            </p:sp>
            <p:sp>
              <p:nvSpPr>
                <p:cNvPr id="340" name="CustomShape 52"/>
                <p:cNvSpPr/>
                <p:nvPr/>
              </p:nvSpPr>
              <p:spPr>
                <a:xfrm>
                  <a:off x="7229520" y="2790360"/>
                  <a:ext cx="185400" cy="360"/>
                </a:xfrm>
                <a:custGeom>
                  <a:avLst/>
                  <a:gdLst/>
                  <a:ahLst/>
                  <a:cxnLst/>
                  <a:rect l="l" t="t" r="r" b="b"/>
                  <a:pathLst>
                    <a:path w="134" h="120000">
                      <a:moveTo>
                        <a:pt x="0" y="0"/>
                      </a:moveTo>
                      <a:lnTo>
                        <a:pt x="134" y="0"/>
                      </a:lnTo>
                      <a:lnTo>
                        <a:pt x="0" y="0"/>
                      </a:lnTo>
                      <a:close/>
                    </a:path>
                  </a:pathLst>
                </a:custGeom>
                <a:solidFill>
                  <a:srgbClr val="FCFCFC"/>
                </a:solidFill>
                <a:ln w="0">
                  <a:noFill/>
                </a:ln>
              </p:spPr>
              <p:style>
                <a:lnRef idx="0">
                  <a:scrgbClr r="0" g="0" b="0"/>
                </a:lnRef>
                <a:fillRef idx="0">
                  <a:scrgbClr r="0" g="0" b="0"/>
                </a:fillRef>
                <a:effectRef idx="0">
                  <a:scrgbClr r="0" g="0" b="0"/>
                </a:effectRef>
                <a:fontRef idx="minor"/>
              </p:style>
            </p:sp>
            <p:sp>
              <p:nvSpPr>
                <p:cNvPr id="341" name="CustomShape 53"/>
                <p:cNvSpPr/>
                <p:nvPr/>
              </p:nvSpPr>
              <p:spPr>
                <a:xfrm>
                  <a:off x="7229520" y="2790360"/>
                  <a:ext cx="185400" cy="360"/>
                </a:xfrm>
                <a:custGeom>
                  <a:avLst/>
                  <a:gdLst/>
                  <a:ahLst/>
                  <a:cxnLst/>
                  <a:rect l="l" t="t" r="r" b="b"/>
                  <a:pathLst>
                    <a:path w="21600" h="21600">
                      <a:moveTo>
                        <a:pt x="0" y="0"/>
                      </a:moveTo>
                      <a:lnTo>
                        <a:pt x="21600" y="21600"/>
                      </a:lnTo>
                    </a:path>
                  </a:pathLst>
                </a:custGeom>
                <a:noFill/>
                <a:ln w="0">
                  <a:noFill/>
                </a:ln>
              </p:spPr>
              <p:style>
                <a:lnRef idx="0">
                  <a:scrgbClr r="0" g="0" b="0"/>
                </a:lnRef>
                <a:fillRef idx="0">
                  <a:scrgbClr r="0" g="0" b="0"/>
                </a:fillRef>
                <a:effectRef idx="0">
                  <a:scrgbClr r="0" g="0" b="0"/>
                </a:effectRef>
                <a:fontRef idx="minor"/>
              </p:style>
            </p:sp>
            <p:sp>
              <p:nvSpPr>
                <p:cNvPr id="342" name="CustomShape 54"/>
                <p:cNvSpPr/>
                <p:nvPr/>
              </p:nvSpPr>
              <p:spPr>
                <a:xfrm>
                  <a:off x="7229520" y="2626560"/>
                  <a:ext cx="360" cy="161640"/>
                </a:xfrm>
                <a:custGeom>
                  <a:avLst/>
                  <a:gdLst/>
                  <a:ahLst/>
                  <a:cxnLst/>
                  <a:rect l="l" t="t" r="r" b="b"/>
                  <a:pathLst>
                    <a:path w="120000" h="117">
                      <a:moveTo>
                        <a:pt x="0" y="117"/>
                      </a:moveTo>
                      <a:lnTo>
                        <a:pt x="0" y="0"/>
                      </a:lnTo>
                      <a:lnTo>
                        <a:pt x="0" y="117"/>
                      </a:lnTo>
                      <a:close/>
                    </a:path>
                  </a:pathLst>
                </a:custGeom>
                <a:solidFill>
                  <a:srgbClr val="FCFCFC"/>
                </a:solidFill>
                <a:ln w="0">
                  <a:noFill/>
                </a:ln>
              </p:spPr>
              <p:style>
                <a:lnRef idx="0">
                  <a:scrgbClr r="0" g="0" b="0"/>
                </a:lnRef>
                <a:fillRef idx="0">
                  <a:scrgbClr r="0" g="0" b="0"/>
                </a:fillRef>
                <a:effectRef idx="0">
                  <a:scrgbClr r="0" g="0" b="0"/>
                </a:effectRef>
                <a:fontRef idx="minor"/>
              </p:style>
            </p:sp>
            <p:sp>
              <p:nvSpPr>
                <p:cNvPr id="343" name="CustomShape 55"/>
                <p:cNvSpPr/>
                <p:nvPr/>
              </p:nvSpPr>
              <p:spPr>
                <a:xfrm rot="10800000">
                  <a:off x="7230600" y="2628720"/>
                  <a:ext cx="360" cy="161640"/>
                </a:xfrm>
                <a:custGeom>
                  <a:avLst/>
                  <a:gdLst/>
                  <a:ahLst/>
                  <a:cxnLst/>
                  <a:rect l="l" t="t" r="r" b="b"/>
                  <a:pathLst>
                    <a:path w="21600" h="21600">
                      <a:moveTo>
                        <a:pt x="0" y="0"/>
                      </a:moveTo>
                      <a:lnTo>
                        <a:pt x="21600" y="21600"/>
                      </a:lnTo>
                    </a:path>
                  </a:pathLst>
                </a:custGeom>
                <a:noFill/>
                <a:ln w="0">
                  <a:noFill/>
                </a:ln>
              </p:spPr>
              <p:style>
                <a:lnRef idx="0">
                  <a:scrgbClr r="0" g="0" b="0"/>
                </a:lnRef>
                <a:fillRef idx="0">
                  <a:scrgbClr r="0" g="0" b="0"/>
                </a:fillRef>
                <a:effectRef idx="0">
                  <a:scrgbClr r="0" g="0" b="0"/>
                </a:effectRef>
                <a:fontRef idx="minor"/>
              </p:style>
            </p:sp>
            <p:sp>
              <p:nvSpPr>
                <p:cNvPr id="344" name="CustomShape 56"/>
                <p:cNvSpPr/>
                <p:nvPr/>
              </p:nvSpPr>
              <p:spPr>
                <a:xfrm>
                  <a:off x="5293800" y="1828080"/>
                  <a:ext cx="208080" cy="167400"/>
                </a:xfrm>
                <a:custGeom>
                  <a:avLst/>
                  <a:gdLst/>
                  <a:ahLst/>
                  <a:cxnLst/>
                  <a:rect l="l" t="t" r="r" b="b"/>
                  <a:pathLst>
                    <a:path w="150" h="121">
                      <a:moveTo>
                        <a:pt x="139" y="58"/>
                      </a:moveTo>
                      <a:lnTo>
                        <a:pt x="139" y="56"/>
                      </a:lnTo>
                      <a:lnTo>
                        <a:pt x="146" y="56"/>
                      </a:lnTo>
                      <a:lnTo>
                        <a:pt x="146" y="48"/>
                      </a:lnTo>
                      <a:lnTo>
                        <a:pt x="150" y="48"/>
                      </a:lnTo>
                      <a:lnTo>
                        <a:pt x="113" y="24"/>
                      </a:lnTo>
                      <a:lnTo>
                        <a:pt x="76" y="0"/>
                      </a:lnTo>
                      <a:lnTo>
                        <a:pt x="38" y="24"/>
                      </a:lnTo>
                      <a:lnTo>
                        <a:pt x="0" y="48"/>
                      </a:lnTo>
                      <a:lnTo>
                        <a:pt x="4" y="48"/>
                      </a:lnTo>
                      <a:lnTo>
                        <a:pt x="4" y="56"/>
                      </a:lnTo>
                      <a:lnTo>
                        <a:pt x="12" y="56"/>
                      </a:lnTo>
                      <a:lnTo>
                        <a:pt x="12" y="58"/>
                      </a:lnTo>
                      <a:lnTo>
                        <a:pt x="12" y="63"/>
                      </a:lnTo>
                      <a:lnTo>
                        <a:pt x="13" y="63"/>
                      </a:lnTo>
                      <a:lnTo>
                        <a:pt x="12" y="95"/>
                      </a:lnTo>
                      <a:lnTo>
                        <a:pt x="10" y="95"/>
                      </a:lnTo>
                      <a:lnTo>
                        <a:pt x="10" y="101"/>
                      </a:lnTo>
                      <a:lnTo>
                        <a:pt x="10" y="103"/>
                      </a:lnTo>
                      <a:lnTo>
                        <a:pt x="4" y="103"/>
                      </a:lnTo>
                      <a:lnTo>
                        <a:pt x="4" y="121"/>
                      </a:lnTo>
                      <a:lnTo>
                        <a:pt x="39" y="121"/>
                      </a:lnTo>
                      <a:lnTo>
                        <a:pt x="112" y="121"/>
                      </a:lnTo>
                      <a:lnTo>
                        <a:pt x="146" y="121"/>
                      </a:lnTo>
                      <a:lnTo>
                        <a:pt x="146" y="103"/>
                      </a:lnTo>
                      <a:lnTo>
                        <a:pt x="141" y="103"/>
                      </a:lnTo>
                      <a:lnTo>
                        <a:pt x="141" y="101"/>
                      </a:lnTo>
                      <a:lnTo>
                        <a:pt x="141" y="95"/>
                      </a:lnTo>
                      <a:lnTo>
                        <a:pt x="139" y="95"/>
                      </a:lnTo>
                      <a:lnTo>
                        <a:pt x="137" y="63"/>
                      </a:lnTo>
                      <a:lnTo>
                        <a:pt x="139" y="63"/>
                      </a:lnTo>
                      <a:lnTo>
                        <a:pt x="139" y="58"/>
                      </a:lnTo>
                      <a:close/>
                      <a:moveTo>
                        <a:pt x="84" y="58"/>
                      </a:moveTo>
                      <a:lnTo>
                        <a:pt x="84" y="63"/>
                      </a:lnTo>
                      <a:lnTo>
                        <a:pt x="85" y="63"/>
                      </a:lnTo>
                      <a:lnTo>
                        <a:pt x="84" y="95"/>
                      </a:lnTo>
                      <a:lnTo>
                        <a:pt x="80" y="95"/>
                      </a:lnTo>
                      <a:lnTo>
                        <a:pt x="80" y="101"/>
                      </a:lnTo>
                      <a:lnTo>
                        <a:pt x="80" y="103"/>
                      </a:lnTo>
                      <a:lnTo>
                        <a:pt x="70" y="103"/>
                      </a:lnTo>
                      <a:lnTo>
                        <a:pt x="70" y="101"/>
                      </a:lnTo>
                      <a:lnTo>
                        <a:pt x="70" y="95"/>
                      </a:lnTo>
                      <a:lnTo>
                        <a:pt x="67" y="95"/>
                      </a:lnTo>
                      <a:lnTo>
                        <a:pt x="65" y="63"/>
                      </a:lnTo>
                      <a:lnTo>
                        <a:pt x="67" y="63"/>
                      </a:lnTo>
                      <a:lnTo>
                        <a:pt x="67" y="58"/>
                      </a:lnTo>
                      <a:lnTo>
                        <a:pt x="67" y="56"/>
                      </a:lnTo>
                      <a:lnTo>
                        <a:pt x="84" y="56"/>
                      </a:lnTo>
                      <a:lnTo>
                        <a:pt x="84" y="58"/>
                      </a:lnTo>
                      <a:close/>
                      <a:moveTo>
                        <a:pt x="34" y="103"/>
                      </a:moveTo>
                      <a:lnTo>
                        <a:pt x="34" y="101"/>
                      </a:lnTo>
                      <a:lnTo>
                        <a:pt x="34" y="95"/>
                      </a:lnTo>
                      <a:lnTo>
                        <a:pt x="32" y="95"/>
                      </a:lnTo>
                      <a:lnTo>
                        <a:pt x="29" y="63"/>
                      </a:lnTo>
                      <a:lnTo>
                        <a:pt x="32" y="63"/>
                      </a:lnTo>
                      <a:lnTo>
                        <a:pt x="32" y="58"/>
                      </a:lnTo>
                      <a:lnTo>
                        <a:pt x="32" y="56"/>
                      </a:lnTo>
                      <a:lnTo>
                        <a:pt x="48" y="56"/>
                      </a:lnTo>
                      <a:lnTo>
                        <a:pt x="48" y="58"/>
                      </a:lnTo>
                      <a:lnTo>
                        <a:pt x="48" y="63"/>
                      </a:lnTo>
                      <a:lnTo>
                        <a:pt x="50" y="63"/>
                      </a:lnTo>
                      <a:lnTo>
                        <a:pt x="48" y="95"/>
                      </a:lnTo>
                      <a:lnTo>
                        <a:pt x="45" y="95"/>
                      </a:lnTo>
                      <a:lnTo>
                        <a:pt x="45" y="101"/>
                      </a:lnTo>
                      <a:lnTo>
                        <a:pt x="45" y="103"/>
                      </a:lnTo>
                      <a:lnTo>
                        <a:pt x="34" y="103"/>
                      </a:lnTo>
                      <a:close/>
                      <a:moveTo>
                        <a:pt x="120" y="95"/>
                      </a:moveTo>
                      <a:lnTo>
                        <a:pt x="117" y="95"/>
                      </a:lnTo>
                      <a:lnTo>
                        <a:pt x="117" y="101"/>
                      </a:lnTo>
                      <a:lnTo>
                        <a:pt x="117" y="103"/>
                      </a:lnTo>
                      <a:lnTo>
                        <a:pt x="106" y="103"/>
                      </a:lnTo>
                      <a:lnTo>
                        <a:pt x="106" y="101"/>
                      </a:lnTo>
                      <a:lnTo>
                        <a:pt x="106" y="95"/>
                      </a:lnTo>
                      <a:lnTo>
                        <a:pt x="102" y="95"/>
                      </a:lnTo>
                      <a:lnTo>
                        <a:pt x="101" y="63"/>
                      </a:lnTo>
                      <a:lnTo>
                        <a:pt x="102" y="63"/>
                      </a:lnTo>
                      <a:lnTo>
                        <a:pt x="102" y="58"/>
                      </a:lnTo>
                      <a:lnTo>
                        <a:pt x="102" y="56"/>
                      </a:lnTo>
                      <a:lnTo>
                        <a:pt x="120" y="56"/>
                      </a:lnTo>
                      <a:lnTo>
                        <a:pt x="120" y="58"/>
                      </a:lnTo>
                      <a:lnTo>
                        <a:pt x="120" y="63"/>
                      </a:lnTo>
                      <a:lnTo>
                        <a:pt x="121" y="63"/>
                      </a:lnTo>
                      <a:lnTo>
                        <a:pt x="120" y="95"/>
                      </a:lnTo>
                      <a:close/>
                    </a:path>
                  </a:pathLst>
                </a:custGeom>
                <a:solidFill>
                  <a:srgbClr val="FCFCFC"/>
                </a:solidFill>
                <a:ln w="0">
                  <a:noFill/>
                </a:ln>
              </p:spPr>
              <p:style>
                <a:lnRef idx="0">
                  <a:scrgbClr r="0" g="0" b="0"/>
                </a:lnRef>
                <a:fillRef idx="0">
                  <a:scrgbClr r="0" g="0" b="0"/>
                </a:fillRef>
                <a:effectRef idx="0">
                  <a:scrgbClr r="0" g="0" b="0"/>
                </a:effectRef>
                <a:fontRef idx="minor"/>
              </p:style>
            </p:sp>
            <p:sp>
              <p:nvSpPr>
                <p:cNvPr id="345" name="CustomShape 57"/>
                <p:cNvSpPr/>
                <p:nvPr/>
              </p:nvSpPr>
              <p:spPr>
                <a:xfrm>
                  <a:off x="5488560" y="2087280"/>
                  <a:ext cx="395640" cy="395640"/>
                </a:xfrm>
                <a:prstGeom prst="ellipse">
                  <a:avLst/>
                </a:prstGeom>
                <a:solidFill>
                  <a:srgbClr val="2E3233"/>
                </a:solidFill>
                <a:ln w="0">
                  <a:noFill/>
                </a:ln>
              </p:spPr>
              <p:style>
                <a:lnRef idx="0">
                  <a:scrgbClr r="0" g="0" b="0"/>
                </a:lnRef>
                <a:fillRef idx="0">
                  <a:scrgbClr r="0" g="0" b="0"/>
                </a:fillRef>
                <a:effectRef idx="0">
                  <a:scrgbClr r="0" g="0" b="0"/>
                </a:effectRef>
                <a:fontRef idx="minor"/>
              </p:style>
            </p:sp>
            <p:sp>
              <p:nvSpPr>
                <p:cNvPr id="346" name="CustomShape 58"/>
                <p:cNvSpPr/>
                <p:nvPr/>
              </p:nvSpPr>
              <p:spPr>
                <a:xfrm>
                  <a:off x="5601960" y="2160000"/>
                  <a:ext cx="170280" cy="247320"/>
                </a:xfrm>
                <a:custGeom>
                  <a:avLst/>
                  <a:gdLst/>
                  <a:ahLst/>
                  <a:cxnLst/>
                  <a:rect l="l" t="t" r="r" b="b"/>
                  <a:pathLst>
                    <a:path w="101" h="146">
                      <a:moveTo>
                        <a:pt x="0" y="43"/>
                      </a:moveTo>
                      <a:cubicBezTo>
                        <a:pt x="0" y="45"/>
                        <a:pt x="0" y="45"/>
                        <a:pt x="0" y="45"/>
                      </a:cubicBezTo>
                      <a:cubicBezTo>
                        <a:pt x="0" y="141"/>
                        <a:pt x="0" y="141"/>
                        <a:pt x="0" y="141"/>
                      </a:cubicBezTo>
                      <a:cubicBezTo>
                        <a:pt x="0" y="143"/>
                        <a:pt x="0" y="144"/>
                        <a:pt x="1" y="145"/>
                      </a:cubicBezTo>
                      <a:cubicBezTo>
                        <a:pt x="2" y="146"/>
                        <a:pt x="3" y="146"/>
                        <a:pt x="5" y="146"/>
                      </a:cubicBezTo>
                      <a:cubicBezTo>
                        <a:pt x="96" y="146"/>
                        <a:pt x="96" y="146"/>
                        <a:pt x="96" y="146"/>
                      </a:cubicBezTo>
                      <a:cubicBezTo>
                        <a:pt x="98" y="146"/>
                        <a:pt x="99" y="146"/>
                        <a:pt x="100" y="145"/>
                      </a:cubicBezTo>
                      <a:cubicBezTo>
                        <a:pt x="101" y="144"/>
                        <a:pt x="101" y="143"/>
                        <a:pt x="101" y="141"/>
                      </a:cubicBezTo>
                      <a:cubicBezTo>
                        <a:pt x="101" y="45"/>
                        <a:pt x="101" y="45"/>
                        <a:pt x="101" y="45"/>
                      </a:cubicBezTo>
                      <a:cubicBezTo>
                        <a:pt x="101" y="5"/>
                        <a:pt x="101" y="5"/>
                        <a:pt x="101" y="5"/>
                      </a:cubicBezTo>
                      <a:cubicBezTo>
                        <a:pt x="101" y="4"/>
                        <a:pt x="101" y="2"/>
                        <a:pt x="100" y="1"/>
                      </a:cubicBezTo>
                      <a:cubicBezTo>
                        <a:pt x="99" y="1"/>
                        <a:pt x="98" y="0"/>
                        <a:pt x="96" y="0"/>
                      </a:cubicBezTo>
                      <a:cubicBezTo>
                        <a:pt x="5" y="0"/>
                        <a:pt x="5" y="0"/>
                        <a:pt x="5" y="0"/>
                      </a:cubicBezTo>
                      <a:cubicBezTo>
                        <a:pt x="3" y="0"/>
                        <a:pt x="2" y="1"/>
                        <a:pt x="1" y="1"/>
                      </a:cubicBezTo>
                      <a:cubicBezTo>
                        <a:pt x="0" y="2"/>
                        <a:pt x="0" y="4"/>
                        <a:pt x="0" y="5"/>
                      </a:cubicBezTo>
                      <a:lnTo>
                        <a:pt x="0" y="43"/>
                      </a:lnTo>
                      <a:close/>
                      <a:moveTo>
                        <a:pt x="23" y="135"/>
                      </a:moveTo>
                      <a:cubicBezTo>
                        <a:pt x="23" y="136"/>
                        <a:pt x="22" y="136"/>
                        <a:pt x="22" y="136"/>
                      </a:cubicBezTo>
                      <a:cubicBezTo>
                        <a:pt x="11" y="136"/>
                        <a:pt x="11" y="136"/>
                        <a:pt x="11" y="136"/>
                      </a:cubicBezTo>
                      <a:cubicBezTo>
                        <a:pt x="11" y="136"/>
                        <a:pt x="10" y="136"/>
                        <a:pt x="10" y="135"/>
                      </a:cubicBezTo>
                      <a:cubicBezTo>
                        <a:pt x="10" y="124"/>
                        <a:pt x="10" y="124"/>
                        <a:pt x="10" y="124"/>
                      </a:cubicBezTo>
                      <a:cubicBezTo>
                        <a:pt x="10" y="124"/>
                        <a:pt x="11" y="124"/>
                        <a:pt x="11" y="124"/>
                      </a:cubicBezTo>
                      <a:cubicBezTo>
                        <a:pt x="22" y="124"/>
                        <a:pt x="22" y="124"/>
                        <a:pt x="22" y="124"/>
                      </a:cubicBezTo>
                      <a:cubicBezTo>
                        <a:pt x="22" y="124"/>
                        <a:pt x="23" y="124"/>
                        <a:pt x="23" y="124"/>
                      </a:cubicBezTo>
                      <a:lnTo>
                        <a:pt x="23" y="135"/>
                      </a:lnTo>
                      <a:close/>
                      <a:moveTo>
                        <a:pt x="23" y="112"/>
                      </a:moveTo>
                      <a:cubicBezTo>
                        <a:pt x="23" y="113"/>
                        <a:pt x="22" y="113"/>
                        <a:pt x="22" y="113"/>
                      </a:cubicBezTo>
                      <a:cubicBezTo>
                        <a:pt x="11" y="113"/>
                        <a:pt x="11" y="113"/>
                        <a:pt x="11" y="113"/>
                      </a:cubicBezTo>
                      <a:cubicBezTo>
                        <a:pt x="11" y="113"/>
                        <a:pt x="10" y="113"/>
                        <a:pt x="10" y="112"/>
                      </a:cubicBezTo>
                      <a:cubicBezTo>
                        <a:pt x="10" y="102"/>
                        <a:pt x="10" y="102"/>
                        <a:pt x="10" y="102"/>
                      </a:cubicBezTo>
                      <a:cubicBezTo>
                        <a:pt x="10" y="101"/>
                        <a:pt x="11" y="101"/>
                        <a:pt x="11" y="101"/>
                      </a:cubicBezTo>
                      <a:cubicBezTo>
                        <a:pt x="22" y="101"/>
                        <a:pt x="22" y="101"/>
                        <a:pt x="22" y="101"/>
                      </a:cubicBezTo>
                      <a:cubicBezTo>
                        <a:pt x="22" y="101"/>
                        <a:pt x="23" y="101"/>
                        <a:pt x="23" y="102"/>
                      </a:cubicBezTo>
                      <a:lnTo>
                        <a:pt x="23" y="112"/>
                      </a:lnTo>
                      <a:close/>
                      <a:moveTo>
                        <a:pt x="23" y="90"/>
                      </a:moveTo>
                      <a:cubicBezTo>
                        <a:pt x="23" y="90"/>
                        <a:pt x="22" y="90"/>
                        <a:pt x="22" y="90"/>
                      </a:cubicBezTo>
                      <a:cubicBezTo>
                        <a:pt x="11" y="90"/>
                        <a:pt x="11" y="90"/>
                        <a:pt x="11" y="90"/>
                      </a:cubicBezTo>
                      <a:cubicBezTo>
                        <a:pt x="11" y="90"/>
                        <a:pt x="10" y="90"/>
                        <a:pt x="10" y="90"/>
                      </a:cubicBezTo>
                      <a:cubicBezTo>
                        <a:pt x="10" y="79"/>
                        <a:pt x="10" y="79"/>
                        <a:pt x="10" y="79"/>
                      </a:cubicBezTo>
                      <a:cubicBezTo>
                        <a:pt x="10" y="78"/>
                        <a:pt x="11" y="78"/>
                        <a:pt x="11" y="78"/>
                      </a:cubicBezTo>
                      <a:cubicBezTo>
                        <a:pt x="22" y="78"/>
                        <a:pt x="22" y="78"/>
                        <a:pt x="22" y="78"/>
                      </a:cubicBezTo>
                      <a:cubicBezTo>
                        <a:pt x="22" y="78"/>
                        <a:pt x="23" y="78"/>
                        <a:pt x="23" y="79"/>
                      </a:cubicBezTo>
                      <a:lnTo>
                        <a:pt x="23" y="90"/>
                      </a:lnTo>
                      <a:close/>
                      <a:moveTo>
                        <a:pt x="46" y="135"/>
                      </a:moveTo>
                      <a:cubicBezTo>
                        <a:pt x="46" y="136"/>
                        <a:pt x="45" y="136"/>
                        <a:pt x="45" y="136"/>
                      </a:cubicBezTo>
                      <a:cubicBezTo>
                        <a:pt x="34" y="136"/>
                        <a:pt x="34" y="136"/>
                        <a:pt x="34" y="136"/>
                      </a:cubicBezTo>
                      <a:cubicBezTo>
                        <a:pt x="34" y="136"/>
                        <a:pt x="33" y="136"/>
                        <a:pt x="33" y="135"/>
                      </a:cubicBezTo>
                      <a:cubicBezTo>
                        <a:pt x="33" y="124"/>
                        <a:pt x="33" y="124"/>
                        <a:pt x="33" y="124"/>
                      </a:cubicBezTo>
                      <a:cubicBezTo>
                        <a:pt x="33" y="124"/>
                        <a:pt x="34" y="124"/>
                        <a:pt x="34" y="124"/>
                      </a:cubicBezTo>
                      <a:cubicBezTo>
                        <a:pt x="45" y="124"/>
                        <a:pt x="45" y="124"/>
                        <a:pt x="45" y="124"/>
                      </a:cubicBezTo>
                      <a:cubicBezTo>
                        <a:pt x="45" y="124"/>
                        <a:pt x="46" y="124"/>
                        <a:pt x="46" y="124"/>
                      </a:cubicBezTo>
                      <a:lnTo>
                        <a:pt x="46" y="135"/>
                      </a:lnTo>
                      <a:close/>
                      <a:moveTo>
                        <a:pt x="46" y="112"/>
                      </a:moveTo>
                      <a:cubicBezTo>
                        <a:pt x="46" y="113"/>
                        <a:pt x="45" y="113"/>
                        <a:pt x="45" y="113"/>
                      </a:cubicBezTo>
                      <a:cubicBezTo>
                        <a:pt x="34" y="113"/>
                        <a:pt x="34" y="113"/>
                        <a:pt x="34" y="113"/>
                      </a:cubicBezTo>
                      <a:cubicBezTo>
                        <a:pt x="34" y="113"/>
                        <a:pt x="33" y="113"/>
                        <a:pt x="33" y="112"/>
                      </a:cubicBezTo>
                      <a:cubicBezTo>
                        <a:pt x="33" y="102"/>
                        <a:pt x="33" y="102"/>
                        <a:pt x="33" y="102"/>
                      </a:cubicBezTo>
                      <a:cubicBezTo>
                        <a:pt x="33" y="101"/>
                        <a:pt x="34" y="101"/>
                        <a:pt x="34" y="101"/>
                      </a:cubicBezTo>
                      <a:cubicBezTo>
                        <a:pt x="45" y="101"/>
                        <a:pt x="45" y="101"/>
                        <a:pt x="45" y="101"/>
                      </a:cubicBezTo>
                      <a:cubicBezTo>
                        <a:pt x="45" y="101"/>
                        <a:pt x="46" y="101"/>
                        <a:pt x="46" y="102"/>
                      </a:cubicBezTo>
                      <a:lnTo>
                        <a:pt x="46" y="112"/>
                      </a:lnTo>
                      <a:close/>
                      <a:moveTo>
                        <a:pt x="46" y="90"/>
                      </a:moveTo>
                      <a:cubicBezTo>
                        <a:pt x="46" y="90"/>
                        <a:pt x="45" y="90"/>
                        <a:pt x="45" y="90"/>
                      </a:cubicBezTo>
                      <a:cubicBezTo>
                        <a:pt x="34" y="90"/>
                        <a:pt x="34" y="90"/>
                        <a:pt x="34" y="90"/>
                      </a:cubicBezTo>
                      <a:cubicBezTo>
                        <a:pt x="34" y="90"/>
                        <a:pt x="33" y="90"/>
                        <a:pt x="33" y="90"/>
                      </a:cubicBezTo>
                      <a:cubicBezTo>
                        <a:pt x="33" y="79"/>
                        <a:pt x="33" y="79"/>
                        <a:pt x="33" y="79"/>
                      </a:cubicBezTo>
                      <a:cubicBezTo>
                        <a:pt x="33" y="78"/>
                        <a:pt x="34" y="78"/>
                        <a:pt x="34" y="78"/>
                      </a:cubicBezTo>
                      <a:cubicBezTo>
                        <a:pt x="45" y="78"/>
                        <a:pt x="45" y="78"/>
                        <a:pt x="45" y="78"/>
                      </a:cubicBezTo>
                      <a:cubicBezTo>
                        <a:pt x="45" y="78"/>
                        <a:pt x="46" y="78"/>
                        <a:pt x="46" y="79"/>
                      </a:cubicBezTo>
                      <a:lnTo>
                        <a:pt x="46" y="90"/>
                      </a:lnTo>
                      <a:close/>
                      <a:moveTo>
                        <a:pt x="46" y="67"/>
                      </a:moveTo>
                      <a:cubicBezTo>
                        <a:pt x="46" y="67"/>
                        <a:pt x="45" y="68"/>
                        <a:pt x="45" y="68"/>
                      </a:cubicBezTo>
                      <a:cubicBezTo>
                        <a:pt x="11" y="68"/>
                        <a:pt x="11" y="68"/>
                        <a:pt x="11" y="68"/>
                      </a:cubicBezTo>
                      <a:cubicBezTo>
                        <a:pt x="11" y="68"/>
                        <a:pt x="10" y="67"/>
                        <a:pt x="10" y="67"/>
                      </a:cubicBezTo>
                      <a:cubicBezTo>
                        <a:pt x="10" y="56"/>
                        <a:pt x="10" y="56"/>
                        <a:pt x="10" y="56"/>
                      </a:cubicBezTo>
                      <a:cubicBezTo>
                        <a:pt x="10" y="55"/>
                        <a:pt x="11" y="55"/>
                        <a:pt x="11" y="55"/>
                      </a:cubicBezTo>
                      <a:cubicBezTo>
                        <a:pt x="45" y="55"/>
                        <a:pt x="45" y="55"/>
                        <a:pt x="45" y="55"/>
                      </a:cubicBezTo>
                      <a:cubicBezTo>
                        <a:pt x="45" y="55"/>
                        <a:pt x="46" y="55"/>
                        <a:pt x="46" y="56"/>
                      </a:cubicBezTo>
                      <a:lnTo>
                        <a:pt x="46" y="67"/>
                      </a:lnTo>
                      <a:close/>
                      <a:moveTo>
                        <a:pt x="68" y="135"/>
                      </a:moveTo>
                      <a:cubicBezTo>
                        <a:pt x="68" y="136"/>
                        <a:pt x="68" y="136"/>
                        <a:pt x="68" y="136"/>
                      </a:cubicBezTo>
                      <a:cubicBezTo>
                        <a:pt x="57" y="136"/>
                        <a:pt x="57" y="136"/>
                        <a:pt x="57" y="136"/>
                      </a:cubicBezTo>
                      <a:cubicBezTo>
                        <a:pt x="56" y="136"/>
                        <a:pt x="56" y="136"/>
                        <a:pt x="56" y="135"/>
                      </a:cubicBezTo>
                      <a:cubicBezTo>
                        <a:pt x="56" y="124"/>
                        <a:pt x="56" y="124"/>
                        <a:pt x="56" y="124"/>
                      </a:cubicBezTo>
                      <a:cubicBezTo>
                        <a:pt x="56" y="124"/>
                        <a:pt x="56" y="124"/>
                        <a:pt x="57" y="124"/>
                      </a:cubicBezTo>
                      <a:cubicBezTo>
                        <a:pt x="68" y="124"/>
                        <a:pt x="68" y="124"/>
                        <a:pt x="68" y="124"/>
                      </a:cubicBezTo>
                      <a:cubicBezTo>
                        <a:pt x="68" y="124"/>
                        <a:pt x="68" y="124"/>
                        <a:pt x="68" y="124"/>
                      </a:cubicBezTo>
                      <a:lnTo>
                        <a:pt x="68" y="135"/>
                      </a:lnTo>
                      <a:close/>
                      <a:moveTo>
                        <a:pt x="68" y="112"/>
                      </a:moveTo>
                      <a:cubicBezTo>
                        <a:pt x="68" y="113"/>
                        <a:pt x="68" y="113"/>
                        <a:pt x="68" y="113"/>
                      </a:cubicBezTo>
                      <a:cubicBezTo>
                        <a:pt x="57" y="113"/>
                        <a:pt x="57" y="113"/>
                        <a:pt x="57" y="113"/>
                      </a:cubicBezTo>
                      <a:cubicBezTo>
                        <a:pt x="56" y="113"/>
                        <a:pt x="56" y="113"/>
                        <a:pt x="56" y="112"/>
                      </a:cubicBezTo>
                      <a:cubicBezTo>
                        <a:pt x="56" y="102"/>
                        <a:pt x="56" y="102"/>
                        <a:pt x="56" y="102"/>
                      </a:cubicBezTo>
                      <a:cubicBezTo>
                        <a:pt x="56" y="101"/>
                        <a:pt x="56" y="101"/>
                        <a:pt x="57" y="101"/>
                      </a:cubicBezTo>
                      <a:cubicBezTo>
                        <a:pt x="68" y="101"/>
                        <a:pt x="68" y="101"/>
                        <a:pt x="68" y="101"/>
                      </a:cubicBezTo>
                      <a:cubicBezTo>
                        <a:pt x="68" y="101"/>
                        <a:pt x="68" y="101"/>
                        <a:pt x="68" y="102"/>
                      </a:cubicBezTo>
                      <a:lnTo>
                        <a:pt x="68" y="112"/>
                      </a:lnTo>
                      <a:close/>
                      <a:moveTo>
                        <a:pt x="68" y="90"/>
                      </a:moveTo>
                      <a:cubicBezTo>
                        <a:pt x="68" y="90"/>
                        <a:pt x="68" y="90"/>
                        <a:pt x="68" y="90"/>
                      </a:cubicBezTo>
                      <a:cubicBezTo>
                        <a:pt x="57" y="90"/>
                        <a:pt x="57" y="90"/>
                        <a:pt x="57" y="90"/>
                      </a:cubicBezTo>
                      <a:cubicBezTo>
                        <a:pt x="56" y="90"/>
                        <a:pt x="56" y="90"/>
                        <a:pt x="56" y="90"/>
                      </a:cubicBezTo>
                      <a:cubicBezTo>
                        <a:pt x="56" y="79"/>
                        <a:pt x="56" y="79"/>
                        <a:pt x="56" y="79"/>
                      </a:cubicBezTo>
                      <a:cubicBezTo>
                        <a:pt x="56" y="78"/>
                        <a:pt x="56" y="78"/>
                        <a:pt x="57" y="78"/>
                      </a:cubicBezTo>
                      <a:cubicBezTo>
                        <a:pt x="68" y="78"/>
                        <a:pt x="68" y="78"/>
                        <a:pt x="68" y="78"/>
                      </a:cubicBezTo>
                      <a:cubicBezTo>
                        <a:pt x="68" y="78"/>
                        <a:pt x="68" y="78"/>
                        <a:pt x="68" y="79"/>
                      </a:cubicBezTo>
                      <a:lnTo>
                        <a:pt x="68" y="90"/>
                      </a:lnTo>
                      <a:close/>
                      <a:moveTo>
                        <a:pt x="68" y="67"/>
                      </a:moveTo>
                      <a:cubicBezTo>
                        <a:pt x="68" y="67"/>
                        <a:pt x="68" y="68"/>
                        <a:pt x="68" y="68"/>
                      </a:cubicBezTo>
                      <a:cubicBezTo>
                        <a:pt x="57" y="68"/>
                        <a:pt x="57" y="68"/>
                        <a:pt x="57" y="68"/>
                      </a:cubicBezTo>
                      <a:cubicBezTo>
                        <a:pt x="56" y="68"/>
                        <a:pt x="56" y="67"/>
                        <a:pt x="56" y="67"/>
                      </a:cubicBezTo>
                      <a:cubicBezTo>
                        <a:pt x="56" y="56"/>
                        <a:pt x="56" y="56"/>
                        <a:pt x="56" y="56"/>
                      </a:cubicBezTo>
                      <a:cubicBezTo>
                        <a:pt x="56" y="55"/>
                        <a:pt x="56" y="55"/>
                        <a:pt x="57" y="55"/>
                      </a:cubicBezTo>
                      <a:cubicBezTo>
                        <a:pt x="68" y="55"/>
                        <a:pt x="68" y="55"/>
                        <a:pt x="68" y="55"/>
                      </a:cubicBezTo>
                      <a:cubicBezTo>
                        <a:pt x="68" y="55"/>
                        <a:pt x="68" y="55"/>
                        <a:pt x="68" y="56"/>
                      </a:cubicBezTo>
                      <a:lnTo>
                        <a:pt x="68" y="67"/>
                      </a:lnTo>
                      <a:close/>
                      <a:moveTo>
                        <a:pt x="91" y="135"/>
                      </a:moveTo>
                      <a:cubicBezTo>
                        <a:pt x="91" y="136"/>
                        <a:pt x="91" y="136"/>
                        <a:pt x="91" y="136"/>
                      </a:cubicBezTo>
                      <a:cubicBezTo>
                        <a:pt x="80" y="136"/>
                        <a:pt x="80" y="136"/>
                        <a:pt x="80" y="136"/>
                      </a:cubicBezTo>
                      <a:cubicBezTo>
                        <a:pt x="79" y="136"/>
                        <a:pt x="79" y="136"/>
                        <a:pt x="79" y="135"/>
                      </a:cubicBezTo>
                      <a:cubicBezTo>
                        <a:pt x="79" y="124"/>
                        <a:pt x="79" y="124"/>
                        <a:pt x="79" y="124"/>
                      </a:cubicBezTo>
                      <a:cubicBezTo>
                        <a:pt x="79" y="124"/>
                        <a:pt x="79" y="124"/>
                        <a:pt x="80" y="124"/>
                      </a:cubicBezTo>
                      <a:cubicBezTo>
                        <a:pt x="91" y="124"/>
                        <a:pt x="91" y="124"/>
                        <a:pt x="91" y="124"/>
                      </a:cubicBezTo>
                      <a:cubicBezTo>
                        <a:pt x="91" y="124"/>
                        <a:pt x="91" y="124"/>
                        <a:pt x="91" y="124"/>
                      </a:cubicBezTo>
                      <a:lnTo>
                        <a:pt x="91" y="135"/>
                      </a:lnTo>
                      <a:close/>
                      <a:moveTo>
                        <a:pt x="91" y="112"/>
                      </a:moveTo>
                      <a:cubicBezTo>
                        <a:pt x="91" y="113"/>
                        <a:pt x="91" y="113"/>
                        <a:pt x="91" y="113"/>
                      </a:cubicBezTo>
                      <a:cubicBezTo>
                        <a:pt x="80" y="113"/>
                        <a:pt x="80" y="113"/>
                        <a:pt x="80" y="113"/>
                      </a:cubicBezTo>
                      <a:cubicBezTo>
                        <a:pt x="79" y="113"/>
                        <a:pt x="79" y="113"/>
                        <a:pt x="79" y="112"/>
                      </a:cubicBezTo>
                      <a:cubicBezTo>
                        <a:pt x="79" y="102"/>
                        <a:pt x="79" y="102"/>
                        <a:pt x="79" y="102"/>
                      </a:cubicBezTo>
                      <a:cubicBezTo>
                        <a:pt x="79" y="101"/>
                        <a:pt x="79" y="101"/>
                        <a:pt x="80" y="101"/>
                      </a:cubicBezTo>
                      <a:cubicBezTo>
                        <a:pt x="91" y="101"/>
                        <a:pt x="91" y="101"/>
                        <a:pt x="91" y="101"/>
                      </a:cubicBezTo>
                      <a:cubicBezTo>
                        <a:pt x="91" y="101"/>
                        <a:pt x="91" y="101"/>
                        <a:pt x="91" y="102"/>
                      </a:cubicBezTo>
                      <a:lnTo>
                        <a:pt x="91" y="112"/>
                      </a:lnTo>
                      <a:close/>
                      <a:moveTo>
                        <a:pt x="91" y="90"/>
                      </a:moveTo>
                      <a:cubicBezTo>
                        <a:pt x="91" y="90"/>
                        <a:pt x="91" y="90"/>
                        <a:pt x="91" y="90"/>
                      </a:cubicBezTo>
                      <a:cubicBezTo>
                        <a:pt x="80" y="90"/>
                        <a:pt x="80" y="90"/>
                        <a:pt x="80" y="90"/>
                      </a:cubicBezTo>
                      <a:cubicBezTo>
                        <a:pt x="79" y="90"/>
                        <a:pt x="79" y="90"/>
                        <a:pt x="79" y="90"/>
                      </a:cubicBezTo>
                      <a:cubicBezTo>
                        <a:pt x="79" y="79"/>
                        <a:pt x="79" y="79"/>
                        <a:pt x="79" y="79"/>
                      </a:cubicBezTo>
                      <a:cubicBezTo>
                        <a:pt x="79" y="78"/>
                        <a:pt x="79" y="78"/>
                        <a:pt x="80" y="78"/>
                      </a:cubicBezTo>
                      <a:cubicBezTo>
                        <a:pt x="91" y="78"/>
                        <a:pt x="91" y="78"/>
                        <a:pt x="91" y="78"/>
                      </a:cubicBezTo>
                      <a:cubicBezTo>
                        <a:pt x="91" y="78"/>
                        <a:pt x="91" y="78"/>
                        <a:pt x="91" y="79"/>
                      </a:cubicBezTo>
                      <a:lnTo>
                        <a:pt x="91" y="90"/>
                      </a:lnTo>
                      <a:close/>
                      <a:moveTo>
                        <a:pt x="91" y="67"/>
                      </a:moveTo>
                      <a:cubicBezTo>
                        <a:pt x="91" y="67"/>
                        <a:pt x="91" y="68"/>
                        <a:pt x="91" y="68"/>
                      </a:cubicBezTo>
                      <a:cubicBezTo>
                        <a:pt x="80" y="68"/>
                        <a:pt x="80" y="68"/>
                        <a:pt x="80" y="68"/>
                      </a:cubicBezTo>
                      <a:cubicBezTo>
                        <a:pt x="79" y="68"/>
                        <a:pt x="79" y="67"/>
                        <a:pt x="79" y="67"/>
                      </a:cubicBezTo>
                      <a:cubicBezTo>
                        <a:pt x="79" y="56"/>
                        <a:pt x="79" y="56"/>
                        <a:pt x="79" y="56"/>
                      </a:cubicBezTo>
                      <a:cubicBezTo>
                        <a:pt x="79" y="55"/>
                        <a:pt x="79" y="55"/>
                        <a:pt x="80" y="55"/>
                      </a:cubicBezTo>
                      <a:cubicBezTo>
                        <a:pt x="91" y="55"/>
                        <a:pt x="91" y="55"/>
                        <a:pt x="91" y="55"/>
                      </a:cubicBezTo>
                      <a:cubicBezTo>
                        <a:pt x="91" y="55"/>
                        <a:pt x="91" y="55"/>
                        <a:pt x="91" y="56"/>
                      </a:cubicBezTo>
                      <a:lnTo>
                        <a:pt x="91" y="67"/>
                      </a:lnTo>
                      <a:close/>
                      <a:moveTo>
                        <a:pt x="8" y="11"/>
                      </a:moveTo>
                      <a:cubicBezTo>
                        <a:pt x="8" y="10"/>
                        <a:pt x="9" y="10"/>
                        <a:pt x="9" y="9"/>
                      </a:cubicBezTo>
                      <a:cubicBezTo>
                        <a:pt x="10" y="8"/>
                        <a:pt x="10" y="8"/>
                        <a:pt x="11" y="8"/>
                      </a:cubicBezTo>
                      <a:cubicBezTo>
                        <a:pt x="91" y="8"/>
                        <a:pt x="91" y="8"/>
                        <a:pt x="91" y="8"/>
                      </a:cubicBezTo>
                      <a:cubicBezTo>
                        <a:pt x="91" y="8"/>
                        <a:pt x="92" y="8"/>
                        <a:pt x="92" y="9"/>
                      </a:cubicBezTo>
                      <a:cubicBezTo>
                        <a:pt x="93" y="10"/>
                        <a:pt x="93" y="10"/>
                        <a:pt x="93" y="11"/>
                      </a:cubicBezTo>
                      <a:cubicBezTo>
                        <a:pt x="93" y="34"/>
                        <a:pt x="93" y="34"/>
                        <a:pt x="93" y="34"/>
                      </a:cubicBezTo>
                      <a:cubicBezTo>
                        <a:pt x="93" y="35"/>
                        <a:pt x="93" y="36"/>
                        <a:pt x="92" y="36"/>
                      </a:cubicBezTo>
                      <a:cubicBezTo>
                        <a:pt x="92" y="37"/>
                        <a:pt x="91" y="37"/>
                        <a:pt x="91" y="37"/>
                      </a:cubicBezTo>
                      <a:cubicBezTo>
                        <a:pt x="11" y="37"/>
                        <a:pt x="11" y="37"/>
                        <a:pt x="11" y="37"/>
                      </a:cubicBezTo>
                      <a:cubicBezTo>
                        <a:pt x="10" y="37"/>
                        <a:pt x="10" y="37"/>
                        <a:pt x="9" y="36"/>
                      </a:cubicBezTo>
                      <a:cubicBezTo>
                        <a:pt x="9" y="36"/>
                        <a:pt x="8" y="35"/>
                        <a:pt x="8" y="34"/>
                      </a:cubicBezTo>
                      <a:lnTo>
                        <a:pt x="8" y="11"/>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347" name="CustomShape 59"/>
                <p:cNvSpPr/>
                <p:nvPr/>
              </p:nvSpPr>
              <p:spPr>
                <a:xfrm>
                  <a:off x="6082200" y="2794680"/>
                  <a:ext cx="206640" cy="203760"/>
                </a:xfrm>
                <a:custGeom>
                  <a:avLst/>
                  <a:gdLst/>
                  <a:ahLst/>
                  <a:cxnLst/>
                  <a:rect l="l" t="t" r="r" b="b"/>
                  <a:pathLst>
                    <a:path w="122" h="121">
                      <a:moveTo>
                        <a:pt x="113" y="121"/>
                      </a:moveTo>
                      <a:cubicBezTo>
                        <a:pt x="108" y="121"/>
                        <a:pt x="105" y="117"/>
                        <a:pt x="105" y="113"/>
                      </a:cubicBezTo>
                      <a:cubicBezTo>
                        <a:pt x="105" y="60"/>
                        <a:pt x="62" y="17"/>
                        <a:pt x="9" y="17"/>
                      </a:cubicBezTo>
                      <a:cubicBezTo>
                        <a:pt x="4" y="17"/>
                        <a:pt x="0" y="13"/>
                        <a:pt x="0" y="8"/>
                      </a:cubicBezTo>
                      <a:cubicBezTo>
                        <a:pt x="0" y="4"/>
                        <a:pt x="4" y="0"/>
                        <a:pt x="9" y="0"/>
                      </a:cubicBezTo>
                      <a:cubicBezTo>
                        <a:pt x="71" y="0"/>
                        <a:pt x="122" y="50"/>
                        <a:pt x="122" y="113"/>
                      </a:cubicBezTo>
                      <a:cubicBezTo>
                        <a:pt x="122" y="117"/>
                        <a:pt x="118" y="121"/>
                        <a:pt x="113" y="121"/>
                      </a:cubicBezTo>
                      <a:close/>
                    </a:path>
                  </a:pathLst>
                </a:custGeom>
                <a:solidFill>
                  <a:srgbClr val="FFC000"/>
                </a:solidFill>
                <a:ln w="0">
                  <a:noFill/>
                </a:ln>
              </p:spPr>
              <p:style>
                <a:lnRef idx="0">
                  <a:scrgbClr r="0" g="0" b="0"/>
                </a:lnRef>
                <a:fillRef idx="0">
                  <a:scrgbClr r="0" g="0" b="0"/>
                </a:fillRef>
                <a:effectRef idx="0">
                  <a:scrgbClr r="0" g="0" b="0"/>
                </a:effectRef>
                <a:fontRef idx="minor"/>
              </p:style>
            </p:sp>
            <p:sp>
              <p:nvSpPr>
                <p:cNvPr id="348" name="CustomShape 60"/>
                <p:cNvSpPr/>
                <p:nvPr/>
              </p:nvSpPr>
              <p:spPr>
                <a:xfrm>
                  <a:off x="6132600" y="3101400"/>
                  <a:ext cx="62280" cy="265320"/>
                </a:xfrm>
                <a:custGeom>
                  <a:avLst/>
                  <a:gdLst/>
                  <a:ahLst/>
                  <a:cxnLst/>
                  <a:rect l="l" t="t" r="r" b="b"/>
                  <a:pathLst>
                    <a:path w="46" h="191">
                      <a:moveTo>
                        <a:pt x="14" y="191"/>
                      </a:moveTo>
                      <a:lnTo>
                        <a:pt x="0" y="188"/>
                      </a:lnTo>
                      <a:lnTo>
                        <a:pt x="30" y="0"/>
                      </a:lnTo>
                      <a:lnTo>
                        <a:pt x="46" y="3"/>
                      </a:lnTo>
                      <a:lnTo>
                        <a:pt x="14" y="191"/>
                      </a:lnTo>
                      <a:close/>
                    </a:path>
                  </a:pathLst>
                </a:custGeom>
                <a:solidFill>
                  <a:srgbClr val="FFC000"/>
                </a:solidFill>
                <a:ln w="0">
                  <a:noFill/>
                </a:ln>
              </p:spPr>
              <p:style>
                <a:lnRef idx="0">
                  <a:scrgbClr r="0" g="0" b="0"/>
                </a:lnRef>
                <a:fillRef idx="0">
                  <a:scrgbClr r="0" g="0" b="0"/>
                </a:fillRef>
                <a:effectRef idx="0">
                  <a:scrgbClr r="0" g="0" b="0"/>
                </a:effectRef>
                <a:fontRef idx="minor"/>
              </p:style>
            </p:sp>
            <p:sp>
              <p:nvSpPr>
                <p:cNvPr id="349" name="CustomShape 61"/>
                <p:cNvSpPr/>
                <p:nvPr/>
              </p:nvSpPr>
              <p:spPr>
                <a:xfrm>
                  <a:off x="5999760" y="3101400"/>
                  <a:ext cx="62280" cy="265320"/>
                </a:xfrm>
                <a:custGeom>
                  <a:avLst/>
                  <a:gdLst/>
                  <a:ahLst/>
                  <a:cxnLst/>
                  <a:rect l="l" t="t" r="r" b="b"/>
                  <a:pathLst>
                    <a:path w="46" h="191">
                      <a:moveTo>
                        <a:pt x="30" y="191"/>
                      </a:moveTo>
                      <a:lnTo>
                        <a:pt x="0" y="3"/>
                      </a:lnTo>
                      <a:lnTo>
                        <a:pt x="16" y="0"/>
                      </a:lnTo>
                      <a:lnTo>
                        <a:pt x="46" y="188"/>
                      </a:lnTo>
                      <a:lnTo>
                        <a:pt x="30" y="191"/>
                      </a:lnTo>
                      <a:close/>
                    </a:path>
                  </a:pathLst>
                </a:custGeom>
                <a:solidFill>
                  <a:srgbClr val="FFC000"/>
                </a:solidFill>
                <a:ln w="0">
                  <a:noFill/>
                </a:ln>
              </p:spPr>
              <p:style>
                <a:lnRef idx="0">
                  <a:scrgbClr r="0" g="0" b="0"/>
                </a:lnRef>
                <a:fillRef idx="0">
                  <a:scrgbClr r="0" g="0" b="0"/>
                </a:fillRef>
                <a:effectRef idx="0">
                  <a:scrgbClr r="0" g="0" b="0"/>
                </a:effectRef>
                <a:fontRef idx="minor"/>
              </p:style>
            </p:sp>
            <p:sp>
              <p:nvSpPr>
                <p:cNvPr id="350" name="CustomShape 62"/>
                <p:cNvSpPr/>
                <p:nvPr/>
              </p:nvSpPr>
              <p:spPr>
                <a:xfrm>
                  <a:off x="6016320" y="3103920"/>
                  <a:ext cx="167400" cy="31320"/>
                </a:xfrm>
                <a:custGeom>
                  <a:avLst/>
                  <a:gdLst/>
                  <a:ahLst/>
                  <a:cxnLst/>
                  <a:rect l="l" t="t" r="r" b="b"/>
                  <a:pathLst>
                    <a:path w="99" h="20">
                      <a:moveTo>
                        <a:pt x="99" y="20"/>
                      </a:moveTo>
                      <a:cubicBezTo>
                        <a:pt x="93" y="20"/>
                        <a:pt x="91" y="15"/>
                        <a:pt x="89" y="11"/>
                      </a:cubicBezTo>
                      <a:cubicBezTo>
                        <a:pt x="89" y="10"/>
                        <a:pt x="87" y="7"/>
                        <a:pt x="86" y="7"/>
                      </a:cubicBezTo>
                      <a:cubicBezTo>
                        <a:pt x="85" y="7"/>
                        <a:pt x="84" y="10"/>
                        <a:pt x="83" y="11"/>
                      </a:cubicBezTo>
                      <a:cubicBezTo>
                        <a:pt x="82" y="15"/>
                        <a:pt x="79" y="20"/>
                        <a:pt x="74" y="20"/>
                      </a:cubicBezTo>
                      <a:cubicBezTo>
                        <a:pt x="68" y="20"/>
                        <a:pt x="66" y="15"/>
                        <a:pt x="65" y="11"/>
                      </a:cubicBezTo>
                      <a:cubicBezTo>
                        <a:pt x="64" y="10"/>
                        <a:pt x="62" y="7"/>
                        <a:pt x="62" y="7"/>
                      </a:cubicBezTo>
                      <a:cubicBezTo>
                        <a:pt x="61" y="7"/>
                        <a:pt x="59" y="10"/>
                        <a:pt x="59" y="11"/>
                      </a:cubicBezTo>
                      <a:cubicBezTo>
                        <a:pt x="57" y="15"/>
                        <a:pt x="54" y="20"/>
                        <a:pt x="49" y="20"/>
                      </a:cubicBezTo>
                      <a:cubicBezTo>
                        <a:pt x="44" y="20"/>
                        <a:pt x="42" y="15"/>
                        <a:pt x="40" y="11"/>
                      </a:cubicBezTo>
                      <a:cubicBezTo>
                        <a:pt x="39" y="10"/>
                        <a:pt x="38" y="7"/>
                        <a:pt x="37" y="7"/>
                      </a:cubicBezTo>
                      <a:cubicBezTo>
                        <a:pt x="36" y="7"/>
                        <a:pt x="34" y="10"/>
                        <a:pt x="34" y="11"/>
                      </a:cubicBezTo>
                      <a:cubicBezTo>
                        <a:pt x="32" y="15"/>
                        <a:pt x="30" y="20"/>
                        <a:pt x="24" y="20"/>
                      </a:cubicBezTo>
                      <a:cubicBezTo>
                        <a:pt x="19" y="20"/>
                        <a:pt x="17" y="15"/>
                        <a:pt x="15" y="11"/>
                      </a:cubicBezTo>
                      <a:cubicBezTo>
                        <a:pt x="14" y="10"/>
                        <a:pt x="13" y="7"/>
                        <a:pt x="12" y="7"/>
                      </a:cubicBezTo>
                      <a:cubicBezTo>
                        <a:pt x="11" y="7"/>
                        <a:pt x="10" y="10"/>
                        <a:pt x="9" y="11"/>
                      </a:cubicBezTo>
                      <a:cubicBezTo>
                        <a:pt x="7" y="15"/>
                        <a:pt x="5" y="20"/>
                        <a:pt x="0" y="20"/>
                      </a:cubicBezTo>
                      <a:cubicBezTo>
                        <a:pt x="0" y="13"/>
                        <a:pt x="0" y="13"/>
                        <a:pt x="0" y="13"/>
                      </a:cubicBezTo>
                      <a:cubicBezTo>
                        <a:pt x="0" y="13"/>
                        <a:pt x="2" y="10"/>
                        <a:pt x="3" y="9"/>
                      </a:cubicBezTo>
                      <a:cubicBezTo>
                        <a:pt x="4" y="5"/>
                        <a:pt x="7" y="0"/>
                        <a:pt x="12" y="0"/>
                      </a:cubicBezTo>
                      <a:cubicBezTo>
                        <a:pt x="17" y="0"/>
                        <a:pt x="20" y="5"/>
                        <a:pt x="21" y="9"/>
                      </a:cubicBezTo>
                      <a:cubicBezTo>
                        <a:pt x="22" y="10"/>
                        <a:pt x="24" y="13"/>
                        <a:pt x="24" y="13"/>
                      </a:cubicBezTo>
                      <a:cubicBezTo>
                        <a:pt x="25" y="13"/>
                        <a:pt x="27" y="10"/>
                        <a:pt x="27" y="9"/>
                      </a:cubicBezTo>
                      <a:cubicBezTo>
                        <a:pt x="29" y="5"/>
                        <a:pt x="31" y="0"/>
                        <a:pt x="37" y="0"/>
                      </a:cubicBezTo>
                      <a:cubicBezTo>
                        <a:pt x="42" y="0"/>
                        <a:pt x="44" y="5"/>
                        <a:pt x="46" y="9"/>
                      </a:cubicBezTo>
                      <a:cubicBezTo>
                        <a:pt x="47" y="10"/>
                        <a:pt x="48" y="13"/>
                        <a:pt x="49" y="13"/>
                      </a:cubicBezTo>
                      <a:cubicBezTo>
                        <a:pt x="50" y="13"/>
                        <a:pt x="51" y="10"/>
                        <a:pt x="52" y="9"/>
                      </a:cubicBezTo>
                      <a:cubicBezTo>
                        <a:pt x="54" y="5"/>
                        <a:pt x="56" y="0"/>
                        <a:pt x="62" y="0"/>
                      </a:cubicBezTo>
                      <a:cubicBezTo>
                        <a:pt x="67" y="0"/>
                        <a:pt x="69" y="5"/>
                        <a:pt x="71" y="9"/>
                      </a:cubicBezTo>
                      <a:cubicBezTo>
                        <a:pt x="72" y="10"/>
                        <a:pt x="73" y="13"/>
                        <a:pt x="74" y="13"/>
                      </a:cubicBezTo>
                      <a:cubicBezTo>
                        <a:pt x="75" y="13"/>
                        <a:pt x="76" y="10"/>
                        <a:pt x="77" y="9"/>
                      </a:cubicBezTo>
                      <a:cubicBezTo>
                        <a:pt x="79" y="5"/>
                        <a:pt x="81" y="0"/>
                        <a:pt x="86" y="0"/>
                      </a:cubicBezTo>
                      <a:cubicBezTo>
                        <a:pt x="92" y="0"/>
                        <a:pt x="94" y="5"/>
                        <a:pt x="96" y="9"/>
                      </a:cubicBezTo>
                      <a:cubicBezTo>
                        <a:pt x="96" y="10"/>
                        <a:pt x="98" y="13"/>
                        <a:pt x="99" y="13"/>
                      </a:cubicBezTo>
                      <a:lnTo>
                        <a:pt x="99" y="20"/>
                      </a:lnTo>
                      <a:close/>
                    </a:path>
                  </a:pathLst>
                </a:custGeom>
                <a:solidFill>
                  <a:srgbClr val="FFC000"/>
                </a:solidFill>
                <a:ln w="0">
                  <a:noFill/>
                </a:ln>
              </p:spPr>
              <p:style>
                <a:lnRef idx="0">
                  <a:scrgbClr r="0" g="0" b="0"/>
                </a:lnRef>
                <a:fillRef idx="0">
                  <a:scrgbClr r="0" g="0" b="0"/>
                </a:fillRef>
                <a:effectRef idx="0">
                  <a:scrgbClr r="0" g="0" b="0"/>
                </a:effectRef>
                <a:fontRef idx="minor"/>
              </p:style>
            </p:sp>
            <p:sp>
              <p:nvSpPr>
                <p:cNvPr id="351" name="CustomShape 63"/>
                <p:cNvSpPr/>
                <p:nvPr/>
              </p:nvSpPr>
              <p:spPr>
                <a:xfrm>
                  <a:off x="6082200" y="2482200"/>
                  <a:ext cx="27360" cy="180000"/>
                </a:xfrm>
                <a:custGeom>
                  <a:avLst/>
                  <a:gdLst/>
                  <a:ahLst/>
                  <a:cxnLst/>
                  <a:rect l="l" t="t" r="r" b="b"/>
                  <a:pathLst>
                    <a:path w="17" h="107">
                      <a:moveTo>
                        <a:pt x="9" y="107"/>
                      </a:moveTo>
                      <a:cubicBezTo>
                        <a:pt x="4" y="107"/>
                        <a:pt x="0" y="103"/>
                        <a:pt x="0" y="98"/>
                      </a:cubicBezTo>
                      <a:cubicBezTo>
                        <a:pt x="0" y="8"/>
                        <a:pt x="0" y="8"/>
                        <a:pt x="0" y="8"/>
                      </a:cubicBezTo>
                      <a:cubicBezTo>
                        <a:pt x="0" y="4"/>
                        <a:pt x="4" y="0"/>
                        <a:pt x="9" y="0"/>
                      </a:cubicBezTo>
                      <a:cubicBezTo>
                        <a:pt x="14" y="0"/>
                        <a:pt x="17" y="4"/>
                        <a:pt x="17" y="8"/>
                      </a:cubicBezTo>
                      <a:cubicBezTo>
                        <a:pt x="17" y="98"/>
                        <a:pt x="17" y="98"/>
                        <a:pt x="17" y="98"/>
                      </a:cubicBezTo>
                      <a:cubicBezTo>
                        <a:pt x="17" y="103"/>
                        <a:pt x="14" y="107"/>
                        <a:pt x="9" y="107"/>
                      </a:cubicBezTo>
                      <a:close/>
                    </a:path>
                  </a:pathLst>
                </a:custGeom>
                <a:solidFill>
                  <a:srgbClr val="FFC000"/>
                </a:solidFill>
                <a:ln w="0">
                  <a:noFill/>
                </a:ln>
              </p:spPr>
              <p:style>
                <a:lnRef idx="0">
                  <a:scrgbClr r="0" g="0" b="0"/>
                </a:lnRef>
                <a:fillRef idx="0">
                  <a:scrgbClr r="0" g="0" b="0"/>
                </a:fillRef>
                <a:effectRef idx="0">
                  <a:scrgbClr r="0" g="0" b="0"/>
                </a:effectRef>
                <a:fontRef idx="minor"/>
              </p:style>
            </p:sp>
            <p:sp>
              <p:nvSpPr>
                <p:cNvPr id="352" name="CustomShape 64"/>
                <p:cNvSpPr/>
                <p:nvPr/>
              </p:nvSpPr>
              <p:spPr>
                <a:xfrm>
                  <a:off x="6256080" y="2546640"/>
                  <a:ext cx="108360" cy="161640"/>
                </a:xfrm>
                <a:custGeom>
                  <a:avLst/>
                  <a:gdLst/>
                  <a:ahLst/>
                  <a:cxnLst/>
                  <a:rect l="l" t="t" r="r" b="b"/>
                  <a:pathLst>
                    <a:path w="65" h="96">
                      <a:moveTo>
                        <a:pt x="10" y="96"/>
                      </a:moveTo>
                      <a:cubicBezTo>
                        <a:pt x="9" y="96"/>
                        <a:pt x="7" y="96"/>
                        <a:pt x="6" y="95"/>
                      </a:cubicBezTo>
                      <a:cubicBezTo>
                        <a:pt x="2" y="92"/>
                        <a:pt x="0" y="87"/>
                        <a:pt x="3" y="83"/>
                      </a:cubicBezTo>
                      <a:cubicBezTo>
                        <a:pt x="48" y="6"/>
                        <a:pt x="48" y="6"/>
                        <a:pt x="48" y="6"/>
                      </a:cubicBezTo>
                      <a:cubicBezTo>
                        <a:pt x="50" y="1"/>
                        <a:pt x="55" y="0"/>
                        <a:pt x="59" y="2"/>
                      </a:cubicBezTo>
                      <a:cubicBezTo>
                        <a:pt x="63" y="5"/>
                        <a:pt x="65" y="10"/>
                        <a:pt x="62" y="14"/>
                      </a:cubicBezTo>
                      <a:cubicBezTo>
                        <a:pt x="18" y="92"/>
                        <a:pt x="18" y="92"/>
                        <a:pt x="18" y="92"/>
                      </a:cubicBezTo>
                      <a:cubicBezTo>
                        <a:pt x="16" y="94"/>
                        <a:pt x="13" y="96"/>
                        <a:pt x="10" y="96"/>
                      </a:cubicBezTo>
                      <a:close/>
                    </a:path>
                  </a:pathLst>
                </a:custGeom>
                <a:solidFill>
                  <a:srgbClr val="FFC000"/>
                </a:solidFill>
                <a:ln w="0">
                  <a:noFill/>
                </a:ln>
              </p:spPr>
              <p:style>
                <a:lnRef idx="0">
                  <a:scrgbClr r="0" g="0" b="0"/>
                </a:lnRef>
                <a:fillRef idx="0">
                  <a:scrgbClr r="0" g="0" b="0"/>
                </a:fillRef>
                <a:effectRef idx="0">
                  <a:scrgbClr r="0" g="0" b="0"/>
                </a:effectRef>
                <a:fontRef idx="minor"/>
              </p:style>
            </p:sp>
            <p:sp>
              <p:nvSpPr>
                <p:cNvPr id="353" name="CustomShape 65"/>
                <p:cNvSpPr/>
                <p:nvPr/>
              </p:nvSpPr>
              <p:spPr>
                <a:xfrm>
                  <a:off x="6383520" y="2731320"/>
                  <a:ext cx="165960" cy="105840"/>
                </a:xfrm>
                <a:custGeom>
                  <a:avLst/>
                  <a:gdLst/>
                  <a:ahLst/>
                  <a:cxnLst/>
                  <a:rect l="l" t="t" r="r" b="b"/>
                  <a:pathLst>
                    <a:path w="98" h="63">
                      <a:moveTo>
                        <a:pt x="10" y="63"/>
                      </a:moveTo>
                      <a:cubicBezTo>
                        <a:pt x="7" y="63"/>
                        <a:pt x="4" y="61"/>
                        <a:pt x="3" y="59"/>
                      </a:cubicBezTo>
                      <a:cubicBezTo>
                        <a:pt x="0" y="55"/>
                        <a:pt x="2" y="49"/>
                        <a:pt x="6" y="47"/>
                      </a:cubicBezTo>
                      <a:cubicBezTo>
                        <a:pt x="84" y="2"/>
                        <a:pt x="84" y="2"/>
                        <a:pt x="84" y="2"/>
                      </a:cubicBezTo>
                      <a:cubicBezTo>
                        <a:pt x="88" y="0"/>
                        <a:pt x="93" y="1"/>
                        <a:pt x="95" y="5"/>
                      </a:cubicBezTo>
                      <a:cubicBezTo>
                        <a:pt x="98" y="9"/>
                        <a:pt x="96" y="15"/>
                        <a:pt x="92" y="17"/>
                      </a:cubicBezTo>
                      <a:cubicBezTo>
                        <a:pt x="15" y="62"/>
                        <a:pt x="15" y="62"/>
                        <a:pt x="15" y="62"/>
                      </a:cubicBezTo>
                      <a:cubicBezTo>
                        <a:pt x="13" y="63"/>
                        <a:pt x="12" y="63"/>
                        <a:pt x="10" y="63"/>
                      </a:cubicBezTo>
                      <a:close/>
                    </a:path>
                  </a:pathLst>
                </a:custGeom>
                <a:solidFill>
                  <a:srgbClr val="FFC000"/>
                </a:solidFill>
                <a:ln w="0">
                  <a:noFill/>
                </a:ln>
              </p:spPr>
              <p:style>
                <a:lnRef idx="0">
                  <a:scrgbClr r="0" g="0" b="0"/>
                </a:lnRef>
                <a:fillRef idx="0">
                  <a:scrgbClr r="0" g="0" b="0"/>
                </a:fillRef>
                <a:effectRef idx="0">
                  <a:scrgbClr r="0" g="0" b="0"/>
                </a:effectRef>
                <a:fontRef idx="minor"/>
              </p:style>
            </p:sp>
            <p:sp>
              <p:nvSpPr>
                <p:cNvPr id="354" name="CustomShape 66"/>
                <p:cNvSpPr/>
                <p:nvPr/>
              </p:nvSpPr>
              <p:spPr>
                <a:xfrm>
                  <a:off x="6432480" y="2983680"/>
                  <a:ext cx="186840" cy="27360"/>
                </a:xfrm>
                <a:custGeom>
                  <a:avLst/>
                  <a:gdLst/>
                  <a:ahLst/>
                  <a:cxnLst/>
                  <a:rect l="l" t="t" r="r" b="b"/>
                  <a:pathLst>
                    <a:path w="110" h="17">
                      <a:moveTo>
                        <a:pt x="101" y="17"/>
                      </a:moveTo>
                      <a:cubicBezTo>
                        <a:pt x="9" y="17"/>
                        <a:pt x="9" y="17"/>
                        <a:pt x="9" y="17"/>
                      </a:cubicBezTo>
                      <a:cubicBezTo>
                        <a:pt x="4" y="17"/>
                        <a:pt x="0" y="13"/>
                        <a:pt x="0" y="9"/>
                      </a:cubicBezTo>
                      <a:cubicBezTo>
                        <a:pt x="0" y="4"/>
                        <a:pt x="4" y="0"/>
                        <a:pt x="9" y="0"/>
                      </a:cubicBezTo>
                      <a:cubicBezTo>
                        <a:pt x="101" y="0"/>
                        <a:pt x="101" y="0"/>
                        <a:pt x="101" y="0"/>
                      </a:cubicBezTo>
                      <a:cubicBezTo>
                        <a:pt x="106" y="0"/>
                        <a:pt x="110" y="4"/>
                        <a:pt x="110" y="9"/>
                      </a:cubicBezTo>
                      <a:cubicBezTo>
                        <a:pt x="110" y="13"/>
                        <a:pt x="106" y="17"/>
                        <a:pt x="101" y="17"/>
                      </a:cubicBezTo>
                      <a:close/>
                    </a:path>
                  </a:pathLst>
                </a:custGeom>
                <a:solidFill>
                  <a:srgbClr val="FFC000"/>
                </a:solidFill>
                <a:ln w="0">
                  <a:noFill/>
                </a:ln>
              </p:spPr>
              <p:style>
                <a:lnRef idx="0">
                  <a:scrgbClr r="0" g="0" b="0"/>
                </a:lnRef>
                <a:fillRef idx="0">
                  <a:scrgbClr r="0" g="0" b="0"/>
                </a:fillRef>
                <a:effectRef idx="0">
                  <a:scrgbClr r="0" g="0" b="0"/>
                </a:effectRef>
                <a:fontRef idx="minor"/>
              </p:style>
            </p:sp>
            <p:sp>
              <p:nvSpPr>
                <p:cNvPr id="355" name="CustomShape 67"/>
                <p:cNvSpPr/>
                <p:nvPr/>
              </p:nvSpPr>
              <p:spPr>
                <a:xfrm>
                  <a:off x="6383520" y="3155760"/>
                  <a:ext cx="165960" cy="106920"/>
                </a:xfrm>
                <a:custGeom>
                  <a:avLst/>
                  <a:gdLst/>
                  <a:ahLst/>
                  <a:cxnLst/>
                  <a:rect l="l" t="t" r="r" b="b"/>
                  <a:pathLst>
                    <a:path w="98" h="64">
                      <a:moveTo>
                        <a:pt x="88" y="64"/>
                      </a:moveTo>
                      <a:cubicBezTo>
                        <a:pt x="86" y="64"/>
                        <a:pt x="85" y="63"/>
                        <a:pt x="84" y="62"/>
                      </a:cubicBezTo>
                      <a:cubicBezTo>
                        <a:pt x="6" y="18"/>
                        <a:pt x="6" y="18"/>
                        <a:pt x="6" y="18"/>
                      </a:cubicBezTo>
                      <a:cubicBezTo>
                        <a:pt x="2" y="15"/>
                        <a:pt x="0" y="10"/>
                        <a:pt x="3" y="6"/>
                      </a:cubicBezTo>
                      <a:cubicBezTo>
                        <a:pt x="5" y="2"/>
                        <a:pt x="10" y="0"/>
                        <a:pt x="15" y="3"/>
                      </a:cubicBezTo>
                      <a:cubicBezTo>
                        <a:pt x="92" y="48"/>
                        <a:pt x="92" y="48"/>
                        <a:pt x="92" y="48"/>
                      </a:cubicBezTo>
                      <a:cubicBezTo>
                        <a:pt x="96" y="50"/>
                        <a:pt x="98" y="55"/>
                        <a:pt x="95" y="59"/>
                      </a:cubicBezTo>
                      <a:cubicBezTo>
                        <a:pt x="94" y="62"/>
                        <a:pt x="91" y="64"/>
                        <a:pt x="88" y="64"/>
                      </a:cubicBezTo>
                      <a:close/>
                    </a:path>
                  </a:pathLst>
                </a:custGeom>
                <a:solidFill>
                  <a:srgbClr val="FFC000"/>
                </a:solidFill>
                <a:ln w="0">
                  <a:noFill/>
                </a:ln>
              </p:spPr>
              <p:style>
                <a:lnRef idx="0">
                  <a:scrgbClr r="0" g="0" b="0"/>
                </a:lnRef>
                <a:fillRef idx="0">
                  <a:scrgbClr r="0" g="0" b="0"/>
                </a:fillRef>
                <a:effectRef idx="0">
                  <a:scrgbClr r="0" g="0" b="0"/>
                </a:effectRef>
                <a:fontRef idx="minor"/>
              </p:style>
            </p:sp>
            <p:sp>
              <p:nvSpPr>
                <p:cNvPr id="356" name="CustomShape 68"/>
                <p:cNvSpPr/>
                <p:nvPr/>
              </p:nvSpPr>
              <p:spPr>
                <a:xfrm>
                  <a:off x="5830200" y="2546640"/>
                  <a:ext cx="106920" cy="161640"/>
                </a:xfrm>
                <a:custGeom>
                  <a:avLst/>
                  <a:gdLst/>
                  <a:ahLst/>
                  <a:cxnLst/>
                  <a:rect l="l" t="t" r="r" b="b"/>
                  <a:pathLst>
                    <a:path w="64" h="96">
                      <a:moveTo>
                        <a:pt x="54" y="96"/>
                      </a:moveTo>
                      <a:cubicBezTo>
                        <a:pt x="52" y="96"/>
                        <a:pt x="49" y="94"/>
                        <a:pt x="47" y="92"/>
                      </a:cubicBezTo>
                      <a:cubicBezTo>
                        <a:pt x="2" y="14"/>
                        <a:pt x="2" y="14"/>
                        <a:pt x="2" y="14"/>
                      </a:cubicBezTo>
                      <a:cubicBezTo>
                        <a:pt x="0" y="10"/>
                        <a:pt x="1" y="5"/>
                        <a:pt x="5" y="2"/>
                      </a:cubicBezTo>
                      <a:cubicBezTo>
                        <a:pt x="9" y="0"/>
                        <a:pt x="15" y="2"/>
                        <a:pt x="17" y="6"/>
                      </a:cubicBezTo>
                      <a:cubicBezTo>
                        <a:pt x="62" y="83"/>
                        <a:pt x="62" y="83"/>
                        <a:pt x="62" y="83"/>
                      </a:cubicBezTo>
                      <a:cubicBezTo>
                        <a:pt x="64" y="87"/>
                        <a:pt x="63" y="93"/>
                        <a:pt x="59" y="95"/>
                      </a:cubicBezTo>
                      <a:cubicBezTo>
                        <a:pt x="57" y="96"/>
                        <a:pt x="56" y="96"/>
                        <a:pt x="54" y="96"/>
                      </a:cubicBezTo>
                      <a:close/>
                    </a:path>
                  </a:pathLst>
                </a:custGeom>
                <a:solidFill>
                  <a:srgbClr val="FFC000"/>
                </a:solidFill>
                <a:ln w="0">
                  <a:noFill/>
                </a:ln>
              </p:spPr>
              <p:style>
                <a:lnRef idx="0">
                  <a:scrgbClr r="0" g="0" b="0"/>
                </a:lnRef>
                <a:fillRef idx="0">
                  <a:scrgbClr r="0" g="0" b="0"/>
                </a:fillRef>
                <a:effectRef idx="0">
                  <a:scrgbClr r="0" g="0" b="0"/>
                </a:effectRef>
                <a:fontRef idx="minor"/>
              </p:style>
            </p:sp>
            <p:sp>
              <p:nvSpPr>
                <p:cNvPr id="357" name="CustomShape 69"/>
                <p:cNvSpPr/>
                <p:nvPr/>
              </p:nvSpPr>
              <p:spPr>
                <a:xfrm>
                  <a:off x="5645160" y="2731320"/>
                  <a:ext cx="164520" cy="105840"/>
                </a:xfrm>
                <a:custGeom>
                  <a:avLst/>
                  <a:gdLst/>
                  <a:ahLst/>
                  <a:cxnLst/>
                  <a:rect l="l" t="t" r="r" b="b"/>
                  <a:pathLst>
                    <a:path w="97" h="63">
                      <a:moveTo>
                        <a:pt x="88" y="63"/>
                      </a:moveTo>
                      <a:cubicBezTo>
                        <a:pt x="86" y="63"/>
                        <a:pt x="85" y="63"/>
                        <a:pt x="83" y="62"/>
                      </a:cubicBezTo>
                      <a:cubicBezTo>
                        <a:pt x="6" y="17"/>
                        <a:pt x="6" y="17"/>
                        <a:pt x="6" y="17"/>
                      </a:cubicBezTo>
                      <a:cubicBezTo>
                        <a:pt x="2" y="15"/>
                        <a:pt x="0" y="9"/>
                        <a:pt x="2" y="5"/>
                      </a:cubicBezTo>
                      <a:cubicBezTo>
                        <a:pt x="5" y="1"/>
                        <a:pt x="10" y="0"/>
                        <a:pt x="14" y="2"/>
                      </a:cubicBezTo>
                      <a:cubicBezTo>
                        <a:pt x="92" y="47"/>
                        <a:pt x="92" y="47"/>
                        <a:pt x="92" y="47"/>
                      </a:cubicBezTo>
                      <a:cubicBezTo>
                        <a:pt x="96" y="49"/>
                        <a:pt x="97" y="55"/>
                        <a:pt x="95" y="59"/>
                      </a:cubicBezTo>
                      <a:cubicBezTo>
                        <a:pt x="93" y="62"/>
                        <a:pt x="90" y="63"/>
                        <a:pt x="88" y="63"/>
                      </a:cubicBezTo>
                      <a:close/>
                    </a:path>
                  </a:pathLst>
                </a:custGeom>
                <a:solidFill>
                  <a:srgbClr val="FFC000"/>
                </a:solidFill>
                <a:ln w="0">
                  <a:noFill/>
                </a:ln>
              </p:spPr>
              <p:style>
                <a:lnRef idx="0">
                  <a:scrgbClr r="0" g="0" b="0"/>
                </a:lnRef>
                <a:fillRef idx="0">
                  <a:scrgbClr r="0" g="0" b="0"/>
                </a:fillRef>
                <a:effectRef idx="0">
                  <a:scrgbClr r="0" g="0" b="0"/>
                </a:effectRef>
                <a:fontRef idx="minor"/>
              </p:style>
            </p:sp>
            <p:sp>
              <p:nvSpPr>
                <p:cNvPr id="358" name="CustomShape 70"/>
                <p:cNvSpPr/>
                <p:nvPr/>
              </p:nvSpPr>
              <p:spPr>
                <a:xfrm>
                  <a:off x="5580720" y="2983680"/>
                  <a:ext cx="180000" cy="27360"/>
                </a:xfrm>
                <a:custGeom>
                  <a:avLst/>
                  <a:gdLst/>
                  <a:ahLst/>
                  <a:cxnLst/>
                  <a:rect l="l" t="t" r="r" b="b"/>
                  <a:pathLst>
                    <a:path w="107" h="17">
                      <a:moveTo>
                        <a:pt x="98" y="17"/>
                      </a:moveTo>
                      <a:cubicBezTo>
                        <a:pt x="9" y="17"/>
                        <a:pt x="9" y="17"/>
                        <a:pt x="9" y="17"/>
                      </a:cubicBezTo>
                      <a:cubicBezTo>
                        <a:pt x="4" y="17"/>
                        <a:pt x="0" y="14"/>
                        <a:pt x="0" y="9"/>
                      </a:cubicBezTo>
                      <a:cubicBezTo>
                        <a:pt x="0" y="4"/>
                        <a:pt x="4" y="0"/>
                        <a:pt x="9" y="0"/>
                      </a:cubicBezTo>
                      <a:cubicBezTo>
                        <a:pt x="98" y="0"/>
                        <a:pt x="98" y="0"/>
                        <a:pt x="98" y="0"/>
                      </a:cubicBezTo>
                      <a:cubicBezTo>
                        <a:pt x="103" y="0"/>
                        <a:pt x="107" y="4"/>
                        <a:pt x="107" y="9"/>
                      </a:cubicBezTo>
                      <a:cubicBezTo>
                        <a:pt x="107" y="14"/>
                        <a:pt x="103" y="17"/>
                        <a:pt x="98" y="17"/>
                      </a:cubicBezTo>
                      <a:close/>
                    </a:path>
                  </a:pathLst>
                </a:custGeom>
                <a:solidFill>
                  <a:srgbClr val="FFC000"/>
                </a:solidFill>
                <a:ln w="0">
                  <a:noFill/>
                </a:ln>
              </p:spPr>
              <p:style>
                <a:lnRef idx="0">
                  <a:scrgbClr r="0" g="0" b="0"/>
                </a:lnRef>
                <a:fillRef idx="0">
                  <a:scrgbClr r="0" g="0" b="0"/>
                </a:fillRef>
                <a:effectRef idx="0">
                  <a:scrgbClr r="0" g="0" b="0"/>
                </a:effectRef>
                <a:fontRef idx="minor"/>
              </p:style>
            </p:sp>
            <p:sp>
              <p:nvSpPr>
                <p:cNvPr id="359" name="CustomShape 71"/>
                <p:cNvSpPr/>
                <p:nvPr/>
              </p:nvSpPr>
              <p:spPr>
                <a:xfrm>
                  <a:off x="5645160" y="3155760"/>
                  <a:ext cx="164520" cy="106920"/>
                </a:xfrm>
                <a:custGeom>
                  <a:avLst/>
                  <a:gdLst/>
                  <a:ahLst/>
                  <a:cxnLst/>
                  <a:rect l="l" t="t" r="r" b="b"/>
                  <a:pathLst>
                    <a:path w="97" h="64">
                      <a:moveTo>
                        <a:pt x="10" y="64"/>
                      </a:moveTo>
                      <a:cubicBezTo>
                        <a:pt x="7" y="64"/>
                        <a:pt x="4" y="62"/>
                        <a:pt x="3" y="59"/>
                      </a:cubicBezTo>
                      <a:cubicBezTo>
                        <a:pt x="0" y="55"/>
                        <a:pt x="2" y="50"/>
                        <a:pt x="6" y="48"/>
                      </a:cubicBezTo>
                      <a:cubicBezTo>
                        <a:pt x="83" y="3"/>
                        <a:pt x="83" y="3"/>
                        <a:pt x="83" y="3"/>
                      </a:cubicBezTo>
                      <a:cubicBezTo>
                        <a:pt x="87" y="0"/>
                        <a:pt x="93" y="2"/>
                        <a:pt x="95" y="6"/>
                      </a:cubicBezTo>
                      <a:cubicBezTo>
                        <a:pt x="97" y="10"/>
                        <a:pt x="96" y="15"/>
                        <a:pt x="92" y="18"/>
                      </a:cubicBezTo>
                      <a:cubicBezTo>
                        <a:pt x="14" y="62"/>
                        <a:pt x="14" y="62"/>
                        <a:pt x="14" y="62"/>
                      </a:cubicBezTo>
                      <a:cubicBezTo>
                        <a:pt x="13" y="63"/>
                        <a:pt x="11" y="64"/>
                        <a:pt x="10" y="64"/>
                      </a:cubicBezTo>
                      <a:close/>
                    </a:path>
                  </a:pathLst>
                </a:custGeom>
                <a:solidFill>
                  <a:srgbClr val="FFC000"/>
                </a:solidFill>
                <a:ln w="0">
                  <a:noFill/>
                </a:ln>
              </p:spPr>
              <p:style>
                <a:lnRef idx="0">
                  <a:scrgbClr r="0" g="0" b="0"/>
                </a:lnRef>
                <a:fillRef idx="0">
                  <a:scrgbClr r="0" g="0" b="0"/>
                </a:fillRef>
                <a:effectRef idx="0">
                  <a:scrgbClr r="0" g="0" b="0"/>
                </a:effectRef>
                <a:fontRef idx="minor"/>
              </p:style>
            </p:sp>
            <p:sp>
              <p:nvSpPr>
                <p:cNvPr id="360" name="CustomShape 72"/>
                <p:cNvSpPr/>
                <p:nvPr/>
              </p:nvSpPr>
              <p:spPr>
                <a:xfrm>
                  <a:off x="5820480" y="2707560"/>
                  <a:ext cx="554040" cy="663120"/>
                </a:xfrm>
                <a:custGeom>
                  <a:avLst/>
                  <a:gdLst/>
                  <a:ahLst/>
                  <a:cxnLst/>
                  <a:rect l="l" t="t" r="r" b="b"/>
                  <a:pathLst>
                    <a:path w="326" h="390">
                      <a:moveTo>
                        <a:pt x="239" y="390"/>
                      </a:moveTo>
                      <a:cubicBezTo>
                        <a:pt x="239" y="390"/>
                        <a:pt x="239" y="390"/>
                        <a:pt x="239" y="390"/>
                      </a:cubicBezTo>
                      <a:cubicBezTo>
                        <a:pt x="87" y="390"/>
                        <a:pt x="87" y="390"/>
                        <a:pt x="87" y="390"/>
                      </a:cubicBezTo>
                      <a:cubicBezTo>
                        <a:pt x="79" y="390"/>
                        <a:pt x="73" y="383"/>
                        <a:pt x="73" y="375"/>
                      </a:cubicBezTo>
                      <a:cubicBezTo>
                        <a:pt x="73" y="375"/>
                        <a:pt x="73" y="374"/>
                        <a:pt x="73" y="373"/>
                      </a:cubicBezTo>
                      <a:cubicBezTo>
                        <a:pt x="74" y="363"/>
                        <a:pt x="73" y="332"/>
                        <a:pt x="62" y="318"/>
                      </a:cubicBezTo>
                      <a:cubicBezTo>
                        <a:pt x="1" y="240"/>
                        <a:pt x="0" y="164"/>
                        <a:pt x="0" y="164"/>
                      </a:cubicBezTo>
                      <a:cubicBezTo>
                        <a:pt x="0" y="74"/>
                        <a:pt x="73" y="0"/>
                        <a:pt x="163" y="0"/>
                      </a:cubicBezTo>
                      <a:cubicBezTo>
                        <a:pt x="253" y="0"/>
                        <a:pt x="326" y="74"/>
                        <a:pt x="326" y="164"/>
                      </a:cubicBezTo>
                      <a:cubicBezTo>
                        <a:pt x="326" y="164"/>
                        <a:pt x="324" y="240"/>
                        <a:pt x="263" y="318"/>
                      </a:cubicBezTo>
                      <a:cubicBezTo>
                        <a:pt x="253" y="333"/>
                        <a:pt x="252" y="364"/>
                        <a:pt x="253" y="373"/>
                      </a:cubicBezTo>
                      <a:cubicBezTo>
                        <a:pt x="253" y="374"/>
                        <a:pt x="253" y="374"/>
                        <a:pt x="253" y="375"/>
                      </a:cubicBezTo>
                      <a:cubicBezTo>
                        <a:pt x="253" y="383"/>
                        <a:pt x="247" y="390"/>
                        <a:pt x="239" y="390"/>
                      </a:cubicBezTo>
                      <a:close/>
                      <a:moveTo>
                        <a:pt x="87" y="361"/>
                      </a:moveTo>
                      <a:cubicBezTo>
                        <a:pt x="79" y="361"/>
                        <a:pt x="74" y="367"/>
                        <a:pt x="73" y="373"/>
                      </a:cubicBezTo>
                      <a:cubicBezTo>
                        <a:pt x="74" y="366"/>
                        <a:pt x="80" y="361"/>
                        <a:pt x="87" y="361"/>
                      </a:cubicBezTo>
                      <a:close/>
                      <a:moveTo>
                        <a:pt x="241" y="361"/>
                      </a:moveTo>
                      <a:cubicBezTo>
                        <a:pt x="243" y="362"/>
                        <a:pt x="245" y="362"/>
                        <a:pt x="247" y="363"/>
                      </a:cubicBezTo>
                      <a:cubicBezTo>
                        <a:pt x="245" y="362"/>
                        <a:pt x="243" y="362"/>
                        <a:pt x="241" y="361"/>
                      </a:cubicBezTo>
                      <a:close/>
                      <a:moveTo>
                        <a:pt x="101" y="361"/>
                      </a:moveTo>
                      <a:cubicBezTo>
                        <a:pt x="224" y="361"/>
                        <a:pt x="224" y="361"/>
                        <a:pt x="224" y="361"/>
                      </a:cubicBezTo>
                      <a:cubicBezTo>
                        <a:pt x="224" y="355"/>
                        <a:pt x="225" y="349"/>
                        <a:pt x="225" y="349"/>
                      </a:cubicBezTo>
                      <a:cubicBezTo>
                        <a:pt x="227" y="328"/>
                        <a:pt x="232" y="312"/>
                        <a:pt x="241" y="301"/>
                      </a:cubicBezTo>
                      <a:cubicBezTo>
                        <a:pt x="296" y="231"/>
                        <a:pt x="298" y="164"/>
                        <a:pt x="298" y="164"/>
                      </a:cubicBezTo>
                      <a:cubicBezTo>
                        <a:pt x="298" y="89"/>
                        <a:pt x="237" y="29"/>
                        <a:pt x="163" y="29"/>
                      </a:cubicBezTo>
                      <a:cubicBezTo>
                        <a:pt x="89" y="29"/>
                        <a:pt x="28" y="89"/>
                        <a:pt x="28" y="164"/>
                      </a:cubicBezTo>
                      <a:cubicBezTo>
                        <a:pt x="28" y="164"/>
                        <a:pt x="30" y="230"/>
                        <a:pt x="85" y="301"/>
                      </a:cubicBezTo>
                      <a:cubicBezTo>
                        <a:pt x="93" y="312"/>
                        <a:pt x="99" y="328"/>
                        <a:pt x="101" y="349"/>
                      </a:cubicBezTo>
                      <a:cubicBezTo>
                        <a:pt x="101" y="349"/>
                        <a:pt x="101" y="355"/>
                        <a:pt x="101" y="361"/>
                      </a:cubicBezTo>
                      <a:close/>
                    </a:path>
                  </a:pathLst>
                </a:custGeom>
                <a:solidFill>
                  <a:srgbClr val="FFC000"/>
                </a:solidFill>
                <a:ln w="0">
                  <a:noFill/>
                </a:ln>
              </p:spPr>
              <p:style>
                <a:lnRef idx="0">
                  <a:scrgbClr r="0" g="0" b="0"/>
                </a:lnRef>
                <a:fillRef idx="0">
                  <a:scrgbClr r="0" g="0" b="0"/>
                </a:fillRef>
                <a:effectRef idx="0">
                  <a:scrgbClr r="0" g="0" b="0"/>
                </a:effectRef>
                <a:fontRef idx="minor"/>
              </p:style>
            </p:sp>
            <p:sp>
              <p:nvSpPr>
                <p:cNvPr id="361" name="CustomShape 73"/>
                <p:cNvSpPr/>
                <p:nvPr/>
              </p:nvSpPr>
              <p:spPr>
                <a:xfrm>
                  <a:off x="5953320" y="3377160"/>
                  <a:ext cx="287640" cy="45360"/>
                </a:xfrm>
                <a:custGeom>
                  <a:avLst/>
                  <a:gdLst/>
                  <a:ahLst/>
                  <a:cxnLst/>
                  <a:rect l="l" t="t" r="r" b="b"/>
                  <a:pathLst>
                    <a:path w="170" h="28">
                      <a:moveTo>
                        <a:pt x="156" y="28"/>
                      </a:moveTo>
                      <a:cubicBezTo>
                        <a:pt x="14" y="28"/>
                        <a:pt x="14" y="28"/>
                        <a:pt x="14" y="28"/>
                      </a:cubicBezTo>
                      <a:cubicBezTo>
                        <a:pt x="6" y="28"/>
                        <a:pt x="0" y="22"/>
                        <a:pt x="0" y="14"/>
                      </a:cubicBezTo>
                      <a:cubicBezTo>
                        <a:pt x="0" y="6"/>
                        <a:pt x="6" y="0"/>
                        <a:pt x="14" y="0"/>
                      </a:cubicBezTo>
                      <a:cubicBezTo>
                        <a:pt x="156" y="0"/>
                        <a:pt x="156" y="0"/>
                        <a:pt x="156" y="0"/>
                      </a:cubicBezTo>
                      <a:cubicBezTo>
                        <a:pt x="164" y="0"/>
                        <a:pt x="170" y="6"/>
                        <a:pt x="170" y="14"/>
                      </a:cubicBezTo>
                      <a:cubicBezTo>
                        <a:pt x="170" y="22"/>
                        <a:pt x="164" y="28"/>
                        <a:pt x="156" y="28"/>
                      </a:cubicBezTo>
                      <a:close/>
                    </a:path>
                  </a:pathLst>
                </a:custGeom>
                <a:solidFill>
                  <a:srgbClr val="FDC608"/>
                </a:solidFill>
                <a:ln w="0">
                  <a:noFill/>
                </a:ln>
              </p:spPr>
              <p:style>
                <a:lnRef idx="0">
                  <a:scrgbClr r="0" g="0" b="0"/>
                </a:lnRef>
                <a:fillRef idx="0">
                  <a:scrgbClr r="0" g="0" b="0"/>
                </a:fillRef>
                <a:effectRef idx="0">
                  <a:scrgbClr r="0" g="0" b="0"/>
                </a:effectRef>
                <a:fontRef idx="minor"/>
              </p:style>
            </p:sp>
            <p:sp>
              <p:nvSpPr>
                <p:cNvPr id="362" name="CustomShape 74"/>
                <p:cNvSpPr/>
                <p:nvPr/>
              </p:nvSpPr>
              <p:spPr>
                <a:xfrm>
                  <a:off x="5970240" y="3427560"/>
                  <a:ext cx="254160" cy="45360"/>
                </a:xfrm>
                <a:custGeom>
                  <a:avLst/>
                  <a:gdLst/>
                  <a:ahLst/>
                  <a:cxnLst/>
                  <a:rect l="l" t="t" r="r" b="b"/>
                  <a:pathLst>
                    <a:path w="150" h="28">
                      <a:moveTo>
                        <a:pt x="135" y="28"/>
                      </a:moveTo>
                      <a:cubicBezTo>
                        <a:pt x="15" y="28"/>
                        <a:pt x="15" y="28"/>
                        <a:pt x="15" y="28"/>
                      </a:cubicBezTo>
                      <a:cubicBezTo>
                        <a:pt x="7" y="28"/>
                        <a:pt x="0" y="22"/>
                        <a:pt x="0" y="14"/>
                      </a:cubicBezTo>
                      <a:cubicBezTo>
                        <a:pt x="0" y="6"/>
                        <a:pt x="7" y="0"/>
                        <a:pt x="15" y="0"/>
                      </a:cubicBezTo>
                      <a:cubicBezTo>
                        <a:pt x="135" y="0"/>
                        <a:pt x="135" y="0"/>
                        <a:pt x="135" y="0"/>
                      </a:cubicBezTo>
                      <a:cubicBezTo>
                        <a:pt x="143" y="0"/>
                        <a:pt x="150" y="6"/>
                        <a:pt x="150" y="14"/>
                      </a:cubicBezTo>
                      <a:cubicBezTo>
                        <a:pt x="150" y="22"/>
                        <a:pt x="143" y="28"/>
                        <a:pt x="135" y="28"/>
                      </a:cubicBezTo>
                      <a:close/>
                    </a:path>
                  </a:pathLst>
                </a:custGeom>
                <a:solidFill>
                  <a:srgbClr val="FDC608"/>
                </a:solidFill>
                <a:ln w="0">
                  <a:noFill/>
                </a:ln>
              </p:spPr>
              <p:style>
                <a:lnRef idx="0">
                  <a:scrgbClr r="0" g="0" b="0"/>
                </a:lnRef>
                <a:fillRef idx="0">
                  <a:scrgbClr r="0" g="0" b="0"/>
                </a:fillRef>
                <a:effectRef idx="0">
                  <a:scrgbClr r="0" g="0" b="0"/>
                </a:effectRef>
                <a:fontRef idx="minor"/>
              </p:style>
            </p:sp>
            <p:sp>
              <p:nvSpPr>
                <p:cNvPr id="363" name="CustomShape 75"/>
                <p:cNvSpPr/>
                <p:nvPr/>
              </p:nvSpPr>
              <p:spPr>
                <a:xfrm>
                  <a:off x="6001200" y="3479400"/>
                  <a:ext cx="192600" cy="45360"/>
                </a:xfrm>
                <a:custGeom>
                  <a:avLst/>
                  <a:gdLst/>
                  <a:ahLst/>
                  <a:cxnLst/>
                  <a:rect l="l" t="t" r="r" b="b"/>
                  <a:pathLst>
                    <a:path w="114" h="28">
                      <a:moveTo>
                        <a:pt x="100" y="28"/>
                      </a:moveTo>
                      <a:cubicBezTo>
                        <a:pt x="14" y="28"/>
                        <a:pt x="14" y="28"/>
                        <a:pt x="14" y="28"/>
                      </a:cubicBezTo>
                      <a:cubicBezTo>
                        <a:pt x="6" y="28"/>
                        <a:pt x="0" y="22"/>
                        <a:pt x="0" y="14"/>
                      </a:cubicBezTo>
                      <a:cubicBezTo>
                        <a:pt x="0" y="6"/>
                        <a:pt x="6" y="0"/>
                        <a:pt x="14" y="0"/>
                      </a:cubicBezTo>
                      <a:cubicBezTo>
                        <a:pt x="100" y="0"/>
                        <a:pt x="100" y="0"/>
                        <a:pt x="100" y="0"/>
                      </a:cubicBezTo>
                      <a:cubicBezTo>
                        <a:pt x="107" y="0"/>
                        <a:pt x="114" y="6"/>
                        <a:pt x="114" y="14"/>
                      </a:cubicBezTo>
                      <a:cubicBezTo>
                        <a:pt x="114" y="22"/>
                        <a:pt x="107" y="28"/>
                        <a:pt x="100" y="28"/>
                      </a:cubicBezTo>
                      <a:close/>
                    </a:path>
                  </a:pathLst>
                </a:custGeom>
                <a:solidFill>
                  <a:srgbClr val="FDC608"/>
                </a:solidFill>
                <a:ln w="0">
                  <a:noFill/>
                </a:ln>
              </p:spPr>
              <p:style>
                <a:lnRef idx="0">
                  <a:scrgbClr r="0" g="0" b="0"/>
                </a:lnRef>
                <a:fillRef idx="0">
                  <a:scrgbClr r="0" g="0" b="0"/>
                </a:fillRef>
                <a:effectRef idx="0">
                  <a:scrgbClr r="0" g="0" b="0"/>
                </a:effectRef>
                <a:fontRef idx="minor"/>
              </p:style>
            </p:sp>
            <p:sp>
              <p:nvSpPr>
                <p:cNvPr id="364" name="CustomShape 76"/>
                <p:cNvSpPr/>
                <p:nvPr/>
              </p:nvSpPr>
              <p:spPr>
                <a:xfrm>
                  <a:off x="4816080" y="2256480"/>
                  <a:ext cx="600120" cy="598680"/>
                </a:xfrm>
                <a:prstGeom prst="ellipse">
                  <a:avLst/>
                </a:prstGeom>
                <a:solidFill>
                  <a:srgbClr val="2E3233"/>
                </a:solidFill>
                <a:ln w="0">
                  <a:noFill/>
                </a:ln>
              </p:spPr>
              <p:style>
                <a:lnRef idx="0">
                  <a:scrgbClr r="0" g="0" b="0"/>
                </a:lnRef>
                <a:fillRef idx="0">
                  <a:scrgbClr r="0" g="0" b="0"/>
                </a:fillRef>
                <a:effectRef idx="0">
                  <a:scrgbClr r="0" g="0" b="0"/>
                </a:effectRef>
                <a:fontRef idx="minor"/>
              </p:style>
            </p:sp>
            <p:sp>
              <p:nvSpPr>
                <p:cNvPr id="365" name="CustomShape 77"/>
                <p:cNvSpPr/>
                <p:nvPr/>
              </p:nvSpPr>
              <p:spPr>
                <a:xfrm>
                  <a:off x="6734880" y="2937240"/>
                  <a:ext cx="621000" cy="621000"/>
                </a:xfrm>
                <a:prstGeom prst="ellipse">
                  <a:avLst/>
                </a:prstGeom>
                <a:solidFill>
                  <a:srgbClr val="2E3233"/>
                </a:solidFill>
                <a:ln w="0">
                  <a:noFill/>
                </a:ln>
              </p:spPr>
              <p:style>
                <a:lnRef idx="0">
                  <a:scrgbClr r="0" g="0" b="0"/>
                </a:lnRef>
                <a:fillRef idx="0">
                  <a:scrgbClr r="0" g="0" b="0"/>
                </a:fillRef>
                <a:effectRef idx="0">
                  <a:scrgbClr r="0" g="0" b="0"/>
                </a:effectRef>
                <a:fontRef idx="minor"/>
              </p:style>
            </p:sp>
            <p:sp>
              <p:nvSpPr>
                <p:cNvPr id="366" name="CustomShape 78"/>
                <p:cNvSpPr/>
                <p:nvPr/>
              </p:nvSpPr>
              <p:spPr>
                <a:xfrm>
                  <a:off x="6764400" y="2034000"/>
                  <a:ext cx="495000" cy="493560"/>
                </a:xfrm>
                <a:custGeom>
                  <a:avLst/>
                  <a:gdLst/>
                  <a:ahLst/>
                  <a:cxnLst/>
                  <a:rect l="l" t="t" r="r" b="b"/>
                  <a:pathLst>
                    <a:path w="291" h="290">
                      <a:moveTo>
                        <a:pt x="288" y="149"/>
                      </a:moveTo>
                      <a:cubicBezTo>
                        <a:pt x="291" y="70"/>
                        <a:pt x="229" y="4"/>
                        <a:pt x="150" y="2"/>
                      </a:cubicBezTo>
                      <a:cubicBezTo>
                        <a:pt x="71" y="0"/>
                        <a:pt x="5" y="62"/>
                        <a:pt x="3" y="141"/>
                      </a:cubicBezTo>
                      <a:cubicBezTo>
                        <a:pt x="0" y="220"/>
                        <a:pt x="62" y="285"/>
                        <a:pt x="141" y="288"/>
                      </a:cubicBezTo>
                      <a:cubicBezTo>
                        <a:pt x="220" y="290"/>
                        <a:pt x="286" y="228"/>
                        <a:pt x="288" y="149"/>
                      </a:cubicBez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367" name="CustomShape 79"/>
                <p:cNvSpPr/>
                <p:nvPr/>
              </p:nvSpPr>
              <p:spPr>
                <a:xfrm>
                  <a:off x="4953240" y="3074760"/>
                  <a:ext cx="439200" cy="437760"/>
                </a:xfrm>
                <a:custGeom>
                  <a:avLst/>
                  <a:gdLst/>
                  <a:ahLst/>
                  <a:cxnLst/>
                  <a:rect l="l" t="t" r="r" b="b"/>
                  <a:pathLst>
                    <a:path w="258" h="258">
                      <a:moveTo>
                        <a:pt x="256" y="133"/>
                      </a:moveTo>
                      <a:cubicBezTo>
                        <a:pt x="258" y="63"/>
                        <a:pt x="203" y="5"/>
                        <a:pt x="133" y="2"/>
                      </a:cubicBezTo>
                      <a:cubicBezTo>
                        <a:pt x="63" y="0"/>
                        <a:pt x="4" y="55"/>
                        <a:pt x="2" y="125"/>
                      </a:cubicBezTo>
                      <a:cubicBezTo>
                        <a:pt x="0" y="195"/>
                        <a:pt x="55" y="254"/>
                        <a:pt x="125" y="256"/>
                      </a:cubicBezTo>
                      <a:cubicBezTo>
                        <a:pt x="195" y="258"/>
                        <a:pt x="253" y="203"/>
                        <a:pt x="256" y="133"/>
                      </a:cubicBez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368" name="CustomShape 80"/>
                <p:cNvSpPr/>
                <p:nvPr/>
              </p:nvSpPr>
              <p:spPr>
                <a:xfrm>
                  <a:off x="5681880" y="1486440"/>
                  <a:ext cx="635040" cy="635040"/>
                </a:xfrm>
                <a:custGeom>
                  <a:avLst/>
                  <a:gdLst/>
                  <a:ahLst/>
                  <a:cxnLst/>
                  <a:rect l="l" t="t" r="r" b="b"/>
                  <a:pathLst>
                    <a:path w="373" h="373">
                      <a:moveTo>
                        <a:pt x="370" y="192"/>
                      </a:moveTo>
                      <a:cubicBezTo>
                        <a:pt x="373" y="91"/>
                        <a:pt x="293" y="7"/>
                        <a:pt x="192" y="3"/>
                      </a:cubicBezTo>
                      <a:cubicBezTo>
                        <a:pt x="91" y="0"/>
                        <a:pt x="6" y="80"/>
                        <a:pt x="3" y="181"/>
                      </a:cubicBezTo>
                      <a:cubicBezTo>
                        <a:pt x="0" y="283"/>
                        <a:pt x="79" y="367"/>
                        <a:pt x="181" y="370"/>
                      </a:cubicBezTo>
                      <a:cubicBezTo>
                        <a:pt x="282" y="373"/>
                        <a:pt x="367" y="294"/>
                        <a:pt x="370" y="192"/>
                      </a:cubicBez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369" name="CustomShape 81"/>
                <p:cNvSpPr/>
                <p:nvPr/>
              </p:nvSpPr>
              <p:spPr>
                <a:xfrm>
                  <a:off x="6374880" y="1814040"/>
                  <a:ext cx="388800" cy="388800"/>
                </a:xfrm>
                <a:custGeom>
                  <a:avLst/>
                  <a:gdLst/>
                  <a:ahLst/>
                  <a:cxnLst/>
                  <a:rect l="l" t="t" r="r" b="b"/>
                  <a:pathLst>
                    <a:path w="229" h="229">
                      <a:moveTo>
                        <a:pt x="227" y="118"/>
                      </a:moveTo>
                      <a:cubicBezTo>
                        <a:pt x="229" y="56"/>
                        <a:pt x="180" y="4"/>
                        <a:pt x="118" y="2"/>
                      </a:cubicBezTo>
                      <a:cubicBezTo>
                        <a:pt x="56" y="0"/>
                        <a:pt x="4" y="49"/>
                        <a:pt x="2" y="111"/>
                      </a:cubicBezTo>
                      <a:cubicBezTo>
                        <a:pt x="0" y="173"/>
                        <a:pt x="49" y="225"/>
                        <a:pt x="111" y="227"/>
                      </a:cubicBezTo>
                      <a:cubicBezTo>
                        <a:pt x="173" y="229"/>
                        <a:pt x="225" y="180"/>
                        <a:pt x="227" y="118"/>
                      </a:cubicBez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370" name="CustomShape 82"/>
                <p:cNvSpPr/>
                <p:nvPr/>
              </p:nvSpPr>
              <p:spPr>
                <a:xfrm>
                  <a:off x="6152400" y="2175480"/>
                  <a:ext cx="306000" cy="306000"/>
                </a:xfrm>
                <a:prstGeom prst="ellipse">
                  <a:avLst/>
                </a:prstGeom>
                <a:solidFill>
                  <a:srgbClr val="2E3233"/>
                </a:solidFill>
                <a:ln w="0">
                  <a:noFill/>
                </a:ln>
              </p:spPr>
              <p:style>
                <a:lnRef idx="0">
                  <a:scrgbClr r="0" g="0" b="0"/>
                </a:lnRef>
                <a:fillRef idx="0">
                  <a:scrgbClr r="0" g="0" b="0"/>
                </a:fillRef>
                <a:effectRef idx="0">
                  <a:scrgbClr r="0" g="0" b="0"/>
                </a:effectRef>
                <a:fontRef idx="minor"/>
              </p:style>
            </p:sp>
            <p:sp>
              <p:nvSpPr>
                <p:cNvPr id="371" name="CustomShape 83"/>
                <p:cNvSpPr/>
                <p:nvPr/>
              </p:nvSpPr>
              <p:spPr>
                <a:xfrm>
                  <a:off x="6211080" y="2263680"/>
                  <a:ext cx="188280" cy="165960"/>
                </a:xfrm>
                <a:custGeom>
                  <a:avLst/>
                  <a:gdLst/>
                  <a:ahLst/>
                  <a:cxnLst/>
                  <a:rect l="l" t="t" r="r" b="b"/>
                  <a:pathLst>
                    <a:path w="112" h="99">
                      <a:moveTo>
                        <a:pt x="99" y="0"/>
                      </a:moveTo>
                      <a:cubicBezTo>
                        <a:pt x="13" y="0"/>
                        <a:pt x="13" y="0"/>
                        <a:pt x="13" y="0"/>
                      </a:cubicBezTo>
                      <a:cubicBezTo>
                        <a:pt x="6" y="0"/>
                        <a:pt x="0" y="6"/>
                        <a:pt x="0" y="13"/>
                      </a:cubicBezTo>
                      <a:cubicBezTo>
                        <a:pt x="0" y="59"/>
                        <a:pt x="0" y="59"/>
                        <a:pt x="0" y="59"/>
                      </a:cubicBezTo>
                      <a:cubicBezTo>
                        <a:pt x="0" y="66"/>
                        <a:pt x="6" y="72"/>
                        <a:pt x="13" y="72"/>
                      </a:cubicBezTo>
                      <a:cubicBezTo>
                        <a:pt x="20" y="72"/>
                        <a:pt x="20" y="72"/>
                        <a:pt x="20" y="72"/>
                      </a:cubicBezTo>
                      <a:cubicBezTo>
                        <a:pt x="20" y="95"/>
                        <a:pt x="20" y="95"/>
                        <a:pt x="20" y="95"/>
                      </a:cubicBezTo>
                      <a:cubicBezTo>
                        <a:pt x="20" y="96"/>
                        <a:pt x="20" y="97"/>
                        <a:pt x="20" y="98"/>
                      </a:cubicBezTo>
                      <a:cubicBezTo>
                        <a:pt x="22" y="99"/>
                        <a:pt x="24" y="99"/>
                        <a:pt x="25" y="98"/>
                      </a:cubicBezTo>
                      <a:cubicBezTo>
                        <a:pt x="53" y="72"/>
                        <a:pt x="53" y="72"/>
                        <a:pt x="53" y="72"/>
                      </a:cubicBezTo>
                      <a:cubicBezTo>
                        <a:pt x="99" y="72"/>
                        <a:pt x="99" y="72"/>
                        <a:pt x="99" y="72"/>
                      </a:cubicBezTo>
                      <a:cubicBezTo>
                        <a:pt x="106" y="72"/>
                        <a:pt x="112" y="66"/>
                        <a:pt x="112" y="59"/>
                      </a:cubicBezTo>
                      <a:cubicBezTo>
                        <a:pt x="112" y="13"/>
                        <a:pt x="112" y="13"/>
                        <a:pt x="112" y="13"/>
                      </a:cubicBezTo>
                      <a:cubicBezTo>
                        <a:pt x="112" y="6"/>
                        <a:pt x="106" y="0"/>
                        <a:pt x="99" y="0"/>
                      </a:cubicBezTo>
                      <a:moveTo>
                        <a:pt x="23" y="19"/>
                      </a:moveTo>
                      <a:cubicBezTo>
                        <a:pt x="76" y="19"/>
                        <a:pt x="76" y="19"/>
                        <a:pt x="76" y="19"/>
                      </a:cubicBezTo>
                      <a:cubicBezTo>
                        <a:pt x="78" y="19"/>
                        <a:pt x="79" y="21"/>
                        <a:pt x="79" y="23"/>
                      </a:cubicBezTo>
                      <a:cubicBezTo>
                        <a:pt x="79" y="25"/>
                        <a:pt x="78" y="26"/>
                        <a:pt x="76" y="26"/>
                      </a:cubicBezTo>
                      <a:cubicBezTo>
                        <a:pt x="23" y="26"/>
                        <a:pt x="23" y="26"/>
                        <a:pt x="23" y="26"/>
                      </a:cubicBezTo>
                      <a:cubicBezTo>
                        <a:pt x="21" y="26"/>
                        <a:pt x="20" y="25"/>
                        <a:pt x="20" y="23"/>
                      </a:cubicBezTo>
                      <a:cubicBezTo>
                        <a:pt x="20" y="21"/>
                        <a:pt x="21" y="19"/>
                        <a:pt x="23" y="19"/>
                      </a:cubicBezTo>
                      <a:moveTo>
                        <a:pt x="49" y="52"/>
                      </a:moveTo>
                      <a:cubicBezTo>
                        <a:pt x="23" y="52"/>
                        <a:pt x="23" y="52"/>
                        <a:pt x="23" y="52"/>
                      </a:cubicBezTo>
                      <a:cubicBezTo>
                        <a:pt x="21" y="52"/>
                        <a:pt x="20" y="51"/>
                        <a:pt x="20" y="49"/>
                      </a:cubicBezTo>
                      <a:cubicBezTo>
                        <a:pt x="20" y="47"/>
                        <a:pt x="21" y="46"/>
                        <a:pt x="23" y="46"/>
                      </a:cubicBezTo>
                      <a:cubicBezTo>
                        <a:pt x="49" y="46"/>
                        <a:pt x="49" y="46"/>
                        <a:pt x="49" y="46"/>
                      </a:cubicBezTo>
                      <a:cubicBezTo>
                        <a:pt x="51" y="46"/>
                        <a:pt x="53" y="47"/>
                        <a:pt x="53" y="49"/>
                      </a:cubicBezTo>
                      <a:cubicBezTo>
                        <a:pt x="53" y="51"/>
                        <a:pt x="51" y="52"/>
                        <a:pt x="49" y="52"/>
                      </a:cubicBezTo>
                      <a:moveTo>
                        <a:pt x="89" y="39"/>
                      </a:moveTo>
                      <a:cubicBezTo>
                        <a:pt x="23" y="39"/>
                        <a:pt x="23" y="39"/>
                        <a:pt x="23" y="39"/>
                      </a:cubicBezTo>
                      <a:cubicBezTo>
                        <a:pt x="21" y="39"/>
                        <a:pt x="20" y="38"/>
                        <a:pt x="20" y="36"/>
                      </a:cubicBezTo>
                      <a:cubicBezTo>
                        <a:pt x="20" y="34"/>
                        <a:pt x="21" y="33"/>
                        <a:pt x="23" y="33"/>
                      </a:cubicBezTo>
                      <a:cubicBezTo>
                        <a:pt x="89" y="33"/>
                        <a:pt x="89" y="33"/>
                        <a:pt x="89" y="33"/>
                      </a:cubicBezTo>
                      <a:cubicBezTo>
                        <a:pt x="91" y="33"/>
                        <a:pt x="92" y="34"/>
                        <a:pt x="92" y="36"/>
                      </a:cubicBezTo>
                      <a:cubicBezTo>
                        <a:pt x="92" y="38"/>
                        <a:pt x="91" y="39"/>
                        <a:pt x="89" y="39"/>
                      </a:cubicBezTo>
                    </a:path>
                  </a:pathLst>
                </a:custGeom>
                <a:solidFill>
                  <a:srgbClr val="FFFFFF"/>
                </a:solidFill>
                <a:ln w="0">
                  <a:noFill/>
                </a:ln>
              </p:spPr>
              <p:style>
                <a:lnRef idx="0">
                  <a:scrgbClr r="0" g="0" b="0"/>
                </a:lnRef>
                <a:fillRef idx="0">
                  <a:scrgbClr r="0" g="0" b="0"/>
                </a:fillRef>
                <a:effectRef idx="0">
                  <a:scrgbClr r="0" g="0" b="0"/>
                </a:effectRef>
                <a:fontRef idx="minor"/>
              </p:style>
            </p:sp>
            <p:sp>
              <p:nvSpPr>
                <p:cNvPr id="372" name="CustomShape 84"/>
                <p:cNvSpPr/>
                <p:nvPr/>
              </p:nvSpPr>
              <p:spPr>
                <a:xfrm>
                  <a:off x="5762880" y="1746720"/>
                  <a:ext cx="483840" cy="158760"/>
                </a:xfrm>
                <a:custGeom>
                  <a:avLst/>
                  <a:gdLst/>
                  <a:ahLst/>
                  <a:cxnLst/>
                  <a:rect l="l" t="t" r="r" b="b"/>
                  <a:pathLst>
                    <a:path w="284" h="94">
                      <a:moveTo>
                        <a:pt x="142" y="94"/>
                      </a:moveTo>
                      <a:cubicBezTo>
                        <a:pt x="62" y="94"/>
                        <a:pt x="0" y="73"/>
                        <a:pt x="0" y="47"/>
                      </a:cubicBezTo>
                      <a:cubicBezTo>
                        <a:pt x="0" y="21"/>
                        <a:pt x="62" y="0"/>
                        <a:pt x="142" y="0"/>
                      </a:cubicBezTo>
                      <a:cubicBezTo>
                        <a:pt x="222" y="0"/>
                        <a:pt x="284" y="21"/>
                        <a:pt x="284" y="47"/>
                      </a:cubicBezTo>
                      <a:cubicBezTo>
                        <a:pt x="284" y="73"/>
                        <a:pt x="222" y="94"/>
                        <a:pt x="142" y="94"/>
                      </a:cubicBezTo>
                      <a:close/>
                      <a:moveTo>
                        <a:pt x="142" y="5"/>
                      </a:moveTo>
                      <a:cubicBezTo>
                        <a:pt x="68" y="5"/>
                        <a:pt x="5" y="24"/>
                        <a:pt x="5" y="47"/>
                      </a:cubicBezTo>
                      <a:cubicBezTo>
                        <a:pt x="5" y="70"/>
                        <a:pt x="68" y="89"/>
                        <a:pt x="142" y="89"/>
                      </a:cubicBezTo>
                      <a:cubicBezTo>
                        <a:pt x="216" y="89"/>
                        <a:pt x="279" y="70"/>
                        <a:pt x="279" y="47"/>
                      </a:cubicBezTo>
                      <a:cubicBezTo>
                        <a:pt x="279" y="24"/>
                        <a:pt x="216" y="5"/>
                        <a:pt x="142" y="5"/>
                      </a:cubicBezTo>
                      <a:close/>
                    </a:path>
                  </a:pathLst>
                </a:custGeom>
                <a:solidFill>
                  <a:srgbClr val="FCFCFC"/>
                </a:solidFill>
                <a:ln w="0">
                  <a:noFill/>
                </a:ln>
              </p:spPr>
              <p:style>
                <a:lnRef idx="0">
                  <a:scrgbClr r="0" g="0" b="0"/>
                </a:lnRef>
                <a:fillRef idx="0">
                  <a:scrgbClr r="0" g="0" b="0"/>
                </a:fillRef>
                <a:effectRef idx="0">
                  <a:scrgbClr r="0" g="0" b="0"/>
                </a:effectRef>
                <a:fontRef idx="minor"/>
              </p:style>
            </p:sp>
            <p:sp>
              <p:nvSpPr>
                <p:cNvPr id="373" name="CustomShape 85"/>
                <p:cNvSpPr/>
                <p:nvPr/>
              </p:nvSpPr>
              <p:spPr>
                <a:xfrm>
                  <a:off x="5841360" y="1627920"/>
                  <a:ext cx="326880" cy="397080"/>
                </a:xfrm>
                <a:custGeom>
                  <a:avLst/>
                  <a:gdLst/>
                  <a:ahLst/>
                  <a:cxnLst/>
                  <a:rect l="l" t="t" r="r" b="b"/>
                  <a:pathLst>
                    <a:path w="192" h="234">
                      <a:moveTo>
                        <a:pt x="22" y="234"/>
                      </a:moveTo>
                      <a:cubicBezTo>
                        <a:pt x="18" y="234"/>
                        <a:pt x="14" y="233"/>
                        <a:pt x="10" y="230"/>
                      </a:cubicBezTo>
                      <a:cubicBezTo>
                        <a:pt x="0" y="223"/>
                        <a:pt x="0" y="203"/>
                        <a:pt x="9" y="176"/>
                      </a:cubicBezTo>
                      <a:cubicBezTo>
                        <a:pt x="19" y="150"/>
                        <a:pt x="36" y="119"/>
                        <a:pt x="59" y="89"/>
                      </a:cubicBezTo>
                      <a:cubicBezTo>
                        <a:pt x="98" y="37"/>
                        <a:pt x="144" y="0"/>
                        <a:pt x="170" y="0"/>
                      </a:cubicBezTo>
                      <a:cubicBezTo>
                        <a:pt x="174" y="0"/>
                        <a:pt x="178" y="1"/>
                        <a:pt x="182" y="4"/>
                      </a:cubicBezTo>
                      <a:cubicBezTo>
                        <a:pt x="192" y="11"/>
                        <a:pt x="192" y="31"/>
                        <a:pt x="183" y="58"/>
                      </a:cubicBezTo>
                      <a:cubicBezTo>
                        <a:pt x="173" y="84"/>
                        <a:pt x="156" y="115"/>
                        <a:pt x="133" y="145"/>
                      </a:cubicBezTo>
                      <a:cubicBezTo>
                        <a:pt x="94" y="197"/>
                        <a:pt x="48" y="234"/>
                        <a:pt x="22" y="234"/>
                      </a:cubicBezTo>
                      <a:close/>
                      <a:moveTo>
                        <a:pt x="170" y="5"/>
                      </a:moveTo>
                      <a:cubicBezTo>
                        <a:pt x="146" y="5"/>
                        <a:pt x="101" y="42"/>
                        <a:pt x="63" y="92"/>
                      </a:cubicBezTo>
                      <a:cubicBezTo>
                        <a:pt x="40" y="121"/>
                        <a:pt x="23" y="152"/>
                        <a:pt x="14" y="178"/>
                      </a:cubicBezTo>
                      <a:cubicBezTo>
                        <a:pt x="5" y="202"/>
                        <a:pt x="5" y="220"/>
                        <a:pt x="13" y="226"/>
                      </a:cubicBezTo>
                      <a:cubicBezTo>
                        <a:pt x="16" y="228"/>
                        <a:pt x="19" y="229"/>
                        <a:pt x="22" y="229"/>
                      </a:cubicBezTo>
                      <a:cubicBezTo>
                        <a:pt x="46" y="229"/>
                        <a:pt x="91" y="193"/>
                        <a:pt x="129" y="142"/>
                      </a:cubicBezTo>
                      <a:cubicBezTo>
                        <a:pt x="152" y="113"/>
                        <a:pt x="169" y="82"/>
                        <a:pt x="178" y="56"/>
                      </a:cubicBezTo>
                      <a:cubicBezTo>
                        <a:pt x="187" y="32"/>
                        <a:pt x="187" y="14"/>
                        <a:pt x="179" y="8"/>
                      </a:cubicBezTo>
                      <a:cubicBezTo>
                        <a:pt x="176" y="6"/>
                        <a:pt x="173" y="5"/>
                        <a:pt x="170" y="5"/>
                      </a:cubicBezTo>
                      <a:close/>
                    </a:path>
                  </a:pathLst>
                </a:custGeom>
                <a:solidFill>
                  <a:srgbClr val="FCFCFC"/>
                </a:solidFill>
                <a:ln w="0">
                  <a:noFill/>
                </a:ln>
              </p:spPr>
              <p:style>
                <a:lnRef idx="0">
                  <a:scrgbClr r="0" g="0" b="0"/>
                </a:lnRef>
                <a:fillRef idx="0">
                  <a:scrgbClr r="0" g="0" b="0"/>
                </a:fillRef>
                <a:effectRef idx="0">
                  <a:scrgbClr r="0" g="0" b="0"/>
                </a:effectRef>
                <a:fontRef idx="minor"/>
              </p:style>
            </p:sp>
            <p:sp>
              <p:nvSpPr>
                <p:cNvPr id="374" name="CustomShape 86"/>
                <p:cNvSpPr/>
                <p:nvPr/>
              </p:nvSpPr>
              <p:spPr>
                <a:xfrm>
                  <a:off x="5887440" y="1595520"/>
                  <a:ext cx="223200" cy="461520"/>
                </a:xfrm>
                <a:custGeom>
                  <a:avLst/>
                  <a:gdLst/>
                  <a:ahLst/>
                  <a:cxnLst/>
                  <a:rect l="l" t="t" r="r" b="b"/>
                  <a:pathLst>
                    <a:path w="132" h="272">
                      <a:moveTo>
                        <a:pt x="108" y="272"/>
                      </a:moveTo>
                      <a:cubicBezTo>
                        <a:pt x="83" y="272"/>
                        <a:pt x="47" y="220"/>
                        <a:pt x="25" y="150"/>
                      </a:cubicBezTo>
                      <a:cubicBezTo>
                        <a:pt x="0" y="75"/>
                        <a:pt x="0" y="9"/>
                        <a:pt x="25" y="1"/>
                      </a:cubicBezTo>
                      <a:cubicBezTo>
                        <a:pt x="27" y="0"/>
                        <a:pt x="29" y="0"/>
                        <a:pt x="30" y="0"/>
                      </a:cubicBezTo>
                      <a:cubicBezTo>
                        <a:pt x="55" y="0"/>
                        <a:pt x="91" y="52"/>
                        <a:pt x="113" y="122"/>
                      </a:cubicBezTo>
                      <a:cubicBezTo>
                        <a:pt x="125" y="157"/>
                        <a:pt x="131" y="192"/>
                        <a:pt x="132" y="220"/>
                      </a:cubicBezTo>
                      <a:cubicBezTo>
                        <a:pt x="132" y="249"/>
                        <a:pt x="125" y="267"/>
                        <a:pt x="113" y="271"/>
                      </a:cubicBezTo>
                      <a:cubicBezTo>
                        <a:pt x="111" y="272"/>
                        <a:pt x="109" y="272"/>
                        <a:pt x="108" y="272"/>
                      </a:cubicBezTo>
                      <a:close/>
                      <a:moveTo>
                        <a:pt x="30" y="5"/>
                      </a:moveTo>
                      <a:cubicBezTo>
                        <a:pt x="29" y="5"/>
                        <a:pt x="28" y="5"/>
                        <a:pt x="27" y="6"/>
                      </a:cubicBezTo>
                      <a:cubicBezTo>
                        <a:pt x="5" y="13"/>
                        <a:pt x="6" y="78"/>
                        <a:pt x="29" y="149"/>
                      </a:cubicBezTo>
                      <a:cubicBezTo>
                        <a:pt x="51" y="215"/>
                        <a:pt x="85" y="267"/>
                        <a:pt x="108" y="267"/>
                      </a:cubicBezTo>
                      <a:cubicBezTo>
                        <a:pt x="109" y="267"/>
                        <a:pt x="110" y="267"/>
                        <a:pt x="111" y="266"/>
                      </a:cubicBezTo>
                      <a:cubicBezTo>
                        <a:pt x="121" y="263"/>
                        <a:pt x="127" y="246"/>
                        <a:pt x="127" y="220"/>
                      </a:cubicBezTo>
                      <a:cubicBezTo>
                        <a:pt x="127" y="193"/>
                        <a:pt x="120" y="158"/>
                        <a:pt x="109" y="123"/>
                      </a:cubicBezTo>
                      <a:cubicBezTo>
                        <a:pt x="87" y="57"/>
                        <a:pt x="53" y="5"/>
                        <a:pt x="30" y="5"/>
                      </a:cubicBezTo>
                      <a:close/>
                    </a:path>
                  </a:pathLst>
                </a:custGeom>
                <a:solidFill>
                  <a:srgbClr val="FCFCFC"/>
                </a:solidFill>
                <a:ln w="0">
                  <a:noFill/>
                </a:ln>
              </p:spPr>
              <p:style>
                <a:lnRef idx="0">
                  <a:scrgbClr r="0" g="0" b="0"/>
                </a:lnRef>
                <a:fillRef idx="0">
                  <a:scrgbClr r="0" g="0" b="0"/>
                </a:fillRef>
                <a:effectRef idx="0">
                  <a:scrgbClr r="0" g="0" b="0"/>
                </a:effectRef>
                <a:fontRef idx="minor"/>
              </p:style>
            </p:sp>
            <p:sp>
              <p:nvSpPr>
                <p:cNvPr id="375" name="CustomShape 87"/>
                <p:cNvSpPr/>
                <p:nvPr/>
              </p:nvSpPr>
              <p:spPr>
                <a:xfrm>
                  <a:off x="5956200" y="1773360"/>
                  <a:ext cx="105840" cy="106920"/>
                </a:xfrm>
                <a:prstGeom prst="ellipse">
                  <a:avLst/>
                </a:prstGeom>
                <a:solidFill>
                  <a:srgbClr val="FCFCFC"/>
                </a:solidFill>
                <a:ln w="0">
                  <a:noFill/>
                </a:ln>
              </p:spPr>
              <p:style>
                <a:lnRef idx="0">
                  <a:scrgbClr r="0" g="0" b="0"/>
                </a:lnRef>
                <a:fillRef idx="0">
                  <a:scrgbClr r="0" g="0" b="0"/>
                </a:fillRef>
                <a:effectRef idx="0">
                  <a:scrgbClr r="0" g="0" b="0"/>
                </a:effectRef>
                <a:fontRef idx="minor"/>
              </p:style>
            </p:sp>
            <p:sp>
              <p:nvSpPr>
                <p:cNvPr id="376" name="CustomShape 88"/>
                <p:cNvSpPr/>
                <p:nvPr/>
              </p:nvSpPr>
              <p:spPr>
                <a:xfrm>
                  <a:off x="6482880" y="1888200"/>
                  <a:ext cx="142200" cy="241560"/>
                </a:xfrm>
                <a:custGeom>
                  <a:avLst/>
                  <a:gdLst/>
                  <a:ahLst/>
                  <a:cxnLst/>
                  <a:rect l="l" t="t" r="r" b="b"/>
                  <a:pathLst>
                    <a:path w="85" h="142">
                      <a:moveTo>
                        <a:pt x="83" y="12"/>
                      </a:moveTo>
                      <a:cubicBezTo>
                        <a:pt x="82" y="12"/>
                        <a:pt x="80" y="12"/>
                        <a:pt x="79" y="14"/>
                      </a:cubicBezTo>
                      <a:cubicBezTo>
                        <a:pt x="79" y="14"/>
                        <a:pt x="78" y="14"/>
                        <a:pt x="78" y="14"/>
                      </a:cubicBezTo>
                      <a:cubicBezTo>
                        <a:pt x="73" y="12"/>
                        <a:pt x="58" y="6"/>
                        <a:pt x="58" y="6"/>
                      </a:cubicBezTo>
                      <a:cubicBezTo>
                        <a:pt x="57" y="5"/>
                        <a:pt x="57" y="5"/>
                        <a:pt x="57" y="5"/>
                      </a:cubicBezTo>
                      <a:cubicBezTo>
                        <a:pt x="58" y="3"/>
                        <a:pt x="57" y="1"/>
                        <a:pt x="55" y="1"/>
                      </a:cubicBezTo>
                      <a:cubicBezTo>
                        <a:pt x="54" y="0"/>
                        <a:pt x="52" y="1"/>
                        <a:pt x="51" y="2"/>
                      </a:cubicBezTo>
                      <a:cubicBezTo>
                        <a:pt x="47" y="14"/>
                        <a:pt x="49" y="26"/>
                        <a:pt x="52" y="37"/>
                      </a:cubicBezTo>
                      <a:cubicBezTo>
                        <a:pt x="52" y="37"/>
                        <a:pt x="52" y="37"/>
                        <a:pt x="52" y="38"/>
                      </a:cubicBezTo>
                      <a:cubicBezTo>
                        <a:pt x="40" y="44"/>
                        <a:pt x="28" y="50"/>
                        <a:pt x="22" y="63"/>
                      </a:cubicBezTo>
                      <a:cubicBezTo>
                        <a:pt x="17" y="75"/>
                        <a:pt x="22" y="89"/>
                        <a:pt x="25" y="101"/>
                      </a:cubicBezTo>
                      <a:cubicBezTo>
                        <a:pt x="25" y="102"/>
                        <a:pt x="25" y="102"/>
                        <a:pt x="25" y="102"/>
                      </a:cubicBezTo>
                      <a:cubicBezTo>
                        <a:pt x="15" y="108"/>
                        <a:pt x="5" y="114"/>
                        <a:pt x="0" y="126"/>
                      </a:cubicBezTo>
                      <a:cubicBezTo>
                        <a:pt x="0" y="127"/>
                        <a:pt x="0" y="129"/>
                        <a:pt x="2" y="130"/>
                      </a:cubicBezTo>
                      <a:cubicBezTo>
                        <a:pt x="3" y="130"/>
                        <a:pt x="5" y="130"/>
                        <a:pt x="6" y="128"/>
                      </a:cubicBezTo>
                      <a:cubicBezTo>
                        <a:pt x="6" y="128"/>
                        <a:pt x="6" y="127"/>
                        <a:pt x="6" y="127"/>
                      </a:cubicBezTo>
                      <a:cubicBezTo>
                        <a:pt x="6" y="126"/>
                        <a:pt x="7" y="126"/>
                        <a:pt x="8" y="127"/>
                      </a:cubicBezTo>
                      <a:cubicBezTo>
                        <a:pt x="12" y="128"/>
                        <a:pt x="28" y="135"/>
                        <a:pt x="28" y="135"/>
                      </a:cubicBezTo>
                      <a:cubicBezTo>
                        <a:pt x="28" y="135"/>
                        <a:pt x="28" y="136"/>
                        <a:pt x="28" y="136"/>
                      </a:cubicBezTo>
                      <a:cubicBezTo>
                        <a:pt x="28" y="136"/>
                        <a:pt x="28" y="137"/>
                        <a:pt x="28" y="137"/>
                      </a:cubicBezTo>
                      <a:cubicBezTo>
                        <a:pt x="27" y="139"/>
                        <a:pt x="28" y="141"/>
                        <a:pt x="30" y="141"/>
                      </a:cubicBezTo>
                      <a:cubicBezTo>
                        <a:pt x="31" y="142"/>
                        <a:pt x="33" y="141"/>
                        <a:pt x="33" y="140"/>
                      </a:cubicBezTo>
                      <a:cubicBezTo>
                        <a:pt x="38" y="128"/>
                        <a:pt x="36" y="116"/>
                        <a:pt x="33" y="105"/>
                      </a:cubicBezTo>
                      <a:cubicBezTo>
                        <a:pt x="33" y="105"/>
                        <a:pt x="33" y="105"/>
                        <a:pt x="33" y="104"/>
                      </a:cubicBezTo>
                      <a:cubicBezTo>
                        <a:pt x="45" y="98"/>
                        <a:pt x="57" y="92"/>
                        <a:pt x="63" y="79"/>
                      </a:cubicBezTo>
                      <a:cubicBezTo>
                        <a:pt x="68" y="66"/>
                        <a:pt x="63" y="53"/>
                        <a:pt x="60" y="41"/>
                      </a:cubicBezTo>
                      <a:cubicBezTo>
                        <a:pt x="59" y="40"/>
                        <a:pt x="60" y="40"/>
                        <a:pt x="60" y="40"/>
                      </a:cubicBezTo>
                      <a:cubicBezTo>
                        <a:pt x="70" y="34"/>
                        <a:pt x="80" y="28"/>
                        <a:pt x="85" y="16"/>
                      </a:cubicBezTo>
                      <a:cubicBezTo>
                        <a:pt x="85" y="15"/>
                        <a:pt x="85" y="13"/>
                        <a:pt x="83" y="12"/>
                      </a:cubicBezTo>
                      <a:close/>
                      <a:moveTo>
                        <a:pt x="59" y="8"/>
                      </a:moveTo>
                      <a:cubicBezTo>
                        <a:pt x="78" y="16"/>
                        <a:pt x="78" y="16"/>
                        <a:pt x="78" y="16"/>
                      </a:cubicBezTo>
                      <a:cubicBezTo>
                        <a:pt x="78" y="17"/>
                        <a:pt x="77" y="18"/>
                        <a:pt x="77" y="18"/>
                      </a:cubicBezTo>
                      <a:cubicBezTo>
                        <a:pt x="59" y="11"/>
                        <a:pt x="59" y="11"/>
                        <a:pt x="59" y="11"/>
                      </a:cubicBezTo>
                      <a:cubicBezTo>
                        <a:pt x="59" y="10"/>
                        <a:pt x="59" y="9"/>
                        <a:pt x="59" y="8"/>
                      </a:cubicBezTo>
                      <a:close/>
                      <a:moveTo>
                        <a:pt x="56" y="19"/>
                      </a:moveTo>
                      <a:cubicBezTo>
                        <a:pt x="55" y="18"/>
                        <a:pt x="55" y="17"/>
                        <a:pt x="55" y="17"/>
                      </a:cubicBezTo>
                      <a:cubicBezTo>
                        <a:pt x="55" y="15"/>
                        <a:pt x="55" y="14"/>
                        <a:pt x="55" y="12"/>
                      </a:cubicBezTo>
                      <a:cubicBezTo>
                        <a:pt x="55" y="12"/>
                        <a:pt x="56" y="11"/>
                        <a:pt x="56" y="12"/>
                      </a:cubicBezTo>
                      <a:cubicBezTo>
                        <a:pt x="60" y="13"/>
                        <a:pt x="74" y="19"/>
                        <a:pt x="74" y="19"/>
                      </a:cubicBezTo>
                      <a:cubicBezTo>
                        <a:pt x="76" y="20"/>
                        <a:pt x="75" y="21"/>
                        <a:pt x="75" y="21"/>
                      </a:cubicBezTo>
                      <a:cubicBezTo>
                        <a:pt x="74" y="22"/>
                        <a:pt x="73" y="23"/>
                        <a:pt x="72" y="24"/>
                      </a:cubicBezTo>
                      <a:cubicBezTo>
                        <a:pt x="72" y="24"/>
                        <a:pt x="71" y="25"/>
                        <a:pt x="70" y="25"/>
                      </a:cubicBezTo>
                      <a:cubicBezTo>
                        <a:pt x="70" y="24"/>
                        <a:pt x="60" y="20"/>
                        <a:pt x="56" y="19"/>
                      </a:cubicBezTo>
                      <a:close/>
                      <a:moveTo>
                        <a:pt x="70" y="26"/>
                      </a:moveTo>
                      <a:cubicBezTo>
                        <a:pt x="69" y="27"/>
                        <a:pt x="68" y="27"/>
                        <a:pt x="67" y="28"/>
                      </a:cubicBezTo>
                      <a:cubicBezTo>
                        <a:pt x="58" y="24"/>
                        <a:pt x="58" y="24"/>
                        <a:pt x="58" y="24"/>
                      </a:cubicBezTo>
                      <a:cubicBezTo>
                        <a:pt x="58" y="23"/>
                        <a:pt x="58" y="22"/>
                        <a:pt x="58" y="21"/>
                      </a:cubicBezTo>
                      <a:lnTo>
                        <a:pt x="70" y="26"/>
                      </a:lnTo>
                      <a:close/>
                      <a:moveTo>
                        <a:pt x="4" y="127"/>
                      </a:moveTo>
                      <a:cubicBezTo>
                        <a:pt x="4" y="128"/>
                        <a:pt x="3" y="128"/>
                        <a:pt x="2" y="128"/>
                      </a:cubicBezTo>
                      <a:cubicBezTo>
                        <a:pt x="2" y="128"/>
                        <a:pt x="1" y="127"/>
                        <a:pt x="2" y="126"/>
                      </a:cubicBezTo>
                      <a:cubicBezTo>
                        <a:pt x="6" y="115"/>
                        <a:pt x="16" y="109"/>
                        <a:pt x="25" y="104"/>
                      </a:cubicBezTo>
                      <a:cubicBezTo>
                        <a:pt x="26" y="104"/>
                        <a:pt x="26" y="103"/>
                        <a:pt x="26" y="104"/>
                      </a:cubicBezTo>
                      <a:cubicBezTo>
                        <a:pt x="26" y="104"/>
                        <a:pt x="26" y="105"/>
                        <a:pt x="27" y="105"/>
                      </a:cubicBezTo>
                      <a:cubicBezTo>
                        <a:pt x="27" y="106"/>
                        <a:pt x="27" y="106"/>
                        <a:pt x="26" y="106"/>
                      </a:cubicBezTo>
                      <a:cubicBezTo>
                        <a:pt x="16" y="112"/>
                        <a:pt x="8" y="118"/>
                        <a:pt x="4" y="127"/>
                      </a:cubicBezTo>
                      <a:close/>
                      <a:moveTo>
                        <a:pt x="29" y="120"/>
                      </a:moveTo>
                      <a:cubicBezTo>
                        <a:pt x="28" y="120"/>
                        <a:pt x="22" y="117"/>
                        <a:pt x="20" y="117"/>
                      </a:cubicBezTo>
                      <a:cubicBezTo>
                        <a:pt x="20" y="116"/>
                        <a:pt x="20" y="116"/>
                        <a:pt x="20" y="116"/>
                      </a:cubicBezTo>
                      <a:cubicBezTo>
                        <a:pt x="20" y="115"/>
                        <a:pt x="21" y="115"/>
                        <a:pt x="21" y="115"/>
                      </a:cubicBezTo>
                      <a:cubicBezTo>
                        <a:pt x="22" y="114"/>
                        <a:pt x="22" y="114"/>
                        <a:pt x="23" y="115"/>
                      </a:cubicBezTo>
                      <a:cubicBezTo>
                        <a:pt x="25" y="115"/>
                        <a:pt x="28" y="117"/>
                        <a:pt x="29" y="117"/>
                      </a:cubicBezTo>
                      <a:cubicBezTo>
                        <a:pt x="30" y="117"/>
                        <a:pt x="30" y="118"/>
                        <a:pt x="30" y="118"/>
                      </a:cubicBezTo>
                      <a:cubicBezTo>
                        <a:pt x="30" y="119"/>
                        <a:pt x="30" y="119"/>
                        <a:pt x="30" y="120"/>
                      </a:cubicBezTo>
                      <a:cubicBezTo>
                        <a:pt x="30" y="120"/>
                        <a:pt x="30" y="121"/>
                        <a:pt x="29" y="120"/>
                      </a:cubicBezTo>
                      <a:close/>
                      <a:moveTo>
                        <a:pt x="30" y="123"/>
                      </a:moveTo>
                      <a:cubicBezTo>
                        <a:pt x="30" y="125"/>
                        <a:pt x="30" y="127"/>
                        <a:pt x="30" y="129"/>
                      </a:cubicBezTo>
                      <a:cubicBezTo>
                        <a:pt x="30" y="129"/>
                        <a:pt x="30" y="129"/>
                        <a:pt x="29" y="129"/>
                      </a:cubicBezTo>
                      <a:cubicBezTo>
                        <a:pt x="26" y="128"/>
                        <a:pt x="11" y="122"/>
                        <a:pt x="11" y="121"/>
                      </a:cubicBezTo>
                      <a:cubicBezTo>
                        <a:pt x="10" y="121"/>
                        <a:pt x="10" y="121"/>
                        <a:pt x="10" y="120"/>
                      </a:cubicBezTo>
                      <a:cubicBezTo>
                        <a:pt x="12" y="119"/>
                        <a:pt x="13" y="118"/>
                        <a:pt x="14" y="117"/>
                      </a:cubicBezTo>
                      <a:cubicBezTo>
                        <a:pt x="14" y="116"/>
                        <a:pt x="15" y="116"/>
                        <a:pt x="15" y="116"/>
                      </a:cubicBezTo>
                      <a:cubicBezTo>
                        <a:pt x="16" y="117"/>
                        <a:pt x="26" y="121"/>
                        <a:pt x="29" y="122"/>
                      </a:cubicBezTo>
                      <a:cubicBezTo>
                        <a:pt x="30" y="122"/>
                        <a:pt x="30" y="123"/>
                        <a:pt x="30" y="123"/>
                      </a:cubicBezTo>
                      <a:close/>
                      <a:moveTo>
                        <a:pt x="21" y="112"/>
                      </a:moveTo>
                      <a:cubicBezTo>
                        <a:pt x="21" y="112"/>
                        <a:pt x="21" y="111"/>
                        <a:pt x="21" y="111"/>
                      </a:cubicBezTo>
                      <a:cubicBezTo>
                        <a:pt x="23" y="110"/>
                        <a:pt x="25" y="109"/>
                        <a:pt x="27" y="108"/>
                      </a:cubicBezTo>
                      <a:cubicBezTo>
                        <a:pt x="27" y="108"/>
                        <a:pt x="27" y="108"/>
                        <a:pt x="27" y="108"/>
                      </a:cubicBezTo>
                      <a:cubicBezTo>
                        <a:pt x="28" y="110"/>
                        <a:pt x="29" y="112"/>
                        <a:pt x="29" y="115"/>
                      </a:cubicBezTo>
                      <a:cubicBezTo>
                        <a:pt x="29" y="115"/>
                        <a:pt x="29" y="115"/>
                        <a:pt x="29" y="115"/>
                      </a:cubicBezTo>
                      <a:cubicBezTo>
                        <a:pt x="28" y="115"/>
                        <a:pt x="23" y="113"/>
                        <a:pt x="21" y="112"/>
                      </a:cubicBezTo>
                      <a:close/>
                      <a:moveTo>
                        <a:pt x="12" y="126"/>
                      </a:moveTo>
                      <a:cubicBezTo>
                        <a:pt x="11" y="126"/>
                        <a:pt x="11" y="126"/>
                        <a:pt x="11" y="125"/>
                      </a:cubicBezTo>
                      <a:cubicBezTo>
                        <a:pt x="11" y="125"/>
                        <a:pt x="12" y="125"/>
                        <a:pt x="12" y="124"/>
                      </a:cubicBezTo>
                      <a:cubicBezTo>
                        <a:pt x="12" y="124"/>
                        <a:pt x="12" y="124"/>
                        <a:pt x="13" y="124"/>
                      </a:cubicBezTo>
                      <a:cubicBezTo>
                        <a:pt x="14" y="124"/>
                        <a:pt x="26" y="129"/>
                        <a:pt x="29" y="131"/>
                      </a:cubicBezTo>
                      <a:cubicBezTo>
                        <a:pt x="29" y="131"/>
                        <a:pt x="30" y="132"/>
                        <a:pt x="30" y="132"/>
                      </a:cubicBezTo>
                      <a:cubicBezTo>
                        <a:pt x="29" y="132"/>
                        <a:pt x="29" y="133"/>
                        <a:pt x="29" y="133"/>
                      </a:cubicBezTo>
                      <a:cubicBezTo>
                        <a:pt x="29" y="133"/>
                        <a:pt x="29" y="134"/>
                        <a:pt x="28" y="133"/>
                      </a:cubicBezTo>
                      <a:cubicBezTo>
                        <a:pt x="25" y="132"/>
                        <a:pt x="12" y="127"/>
                        <a:pt x="12" y="126"/>
                      </a:cubicBezTo>
                      <a:close/>
                      <a:moveTo>
                        <a:pt x="29" y="100"/>
                      </a:moveTo>
                      <a:cubicBezTo>
                        <a:pt x="32" y="108"/>
                        <a:pt x="32" y="108"/>
                        <a:pt x="32" y="108"/>
                      </a:cubicBezTo>
                      <a:cubicBezTo>
                        <a:pt x="35" y="118"/>
                        <a:pt x="36" y="128"/>
                        <a:pt x="32" y="139"/>
                      </a:cubicBezTo>
                      <a:cubicBezTo>
                        <a:pt x="32" y="140"/>
                        <a:pt x="31" y="140"/>
                        <a:pt x="30" y="140"/>
                      </a:cubicBezTo>
                      <a:cubicBezTo>
                        <a:pt x="29" y="139"/>
                        <a:pt x="29" y="139"/>
                        <a:pt x="29" y="138"/>
                      </a:cubicBezTo>
                      <a:cubicBezTo>
                        <a:pt x="33" y="129"/>
                        <a:pt x="32" y="120"/>
                        <a:pt x="29" y="109"/>
                      </a:cubicBezTo>
                      <a:cubicBezTo>
                        <a:pt x="26" y="99"/>
                        <a:pt x="26" y="99"/>
                        <a:pt x="26" y="99"/>
                      </a:cubicBezTo>
                      <a:cubicBezTo>
                        <a:pt x="23" y="87"/>
                        <a:pt x="19" y="75"/>
                        <a:pt x="24" y="63"/>
                      </a:cubicBezTo>
                      <a:cubicBezTo>
                        <a:pt x="29" y="52"/>
                        <a:pt x="40" y="46"/>
                        <a:pt x="51" y="40"/>
                      </a:cubicBezTo>
                      <a:cubicBezTo>
                        <a:pt x="52" y="39"/>
                        <a:pt x="52" y="39"/>
                        <a:pt x="52" y="39"/>
                      </a:cubicBezTo>
                      <a:cubicBezTo>
                        <a:pt x="53" y="39"/>
                        <a:pt x="53" y="39"/>
                        <a:pt x="53" y="39"/>
                      </a:cubicBezTo>
                      <a:cubicBezTo>
                        <a:pt x="53" y="40"/>
                        <a:pt x="53" y="41"/>
                        <a:pt x="53" y="41"/>
                      </a:cubicBezTo>
                      <a:cubicBezTo>
                        <a:pt x="53" y="42"/>
                        <a:pt x="53" y="42"/>
                        <a:pt x="53" y="42"/>
                      </a:cubicBezTo>
                      <a:cubicBezTo>
                        <a:pt x="42" y="48"/>
                        <a:pt x="31" y="54"/>
                        <a:pt x="26" y="64"/>
                      </a:cubicBezTo>
                      <a:cubicBezTo>
                        <a:pt x="22" y="75"/>
                        <a:pt x="26" y="87"/>
                        <a:pt x="29" y="100"/>
                      </a:cubicBezTo>
                      <a:close/>
                      <a:moveTo>
                        <a:pt x="29" y="88"/>
                      </a:moveTo>
                      <a:cubicBezTo>
                        <a:pt x="28" y="88"/>
                        <a:pt x="28" y="87"/>
                        <a:pt x="28" y="87"/>
                      </a:cubicBezTo>
                      <a:cubicBezTo>
                        <a:pt x="27" y="85"/>
                        <a:pt x="27" y="83"/>
                        <a:pt x="26" y="81"/>
                      </a:cubicBezTo>
                      <a:cubicBezTo>
                        <a:pt x="26" y="81"/>
                        <a:pt x="27" y="81"/>
                        <a:pt x="27" y="81"/>
                      </a:cubicBezTo>
                      <a:cubicBezTo>
                        <a:pt x="27" y="81"/>
                        <a:pt x="46" y="89"/>
                        <a:pt x="46" y="89"/>
                      </a:cubicBezTo>
                      <a:cubicBezTo>
                        <a:pt x="47" y="89"/>
                        <a:pt x="47" y="89"/>
                        <a:pt x="47" y="89"/>
                      </a:cubicBezTo>
                      <a:cubicBezTo>
                        <a:pt x="45" y="91"/>
                        <a:pt x="43" y="92"/>
                        <a:pt x="41" y="93"/>
                      </a:cubicBezTo>
                      <a:cubicBezTo>
                        <a:pt x="41" y="93"/>
                        <a:pt x="41" y="93"/>
                        <a:pt x="40" y="93"/>
                      </a:cubicBezTo>
                      <a:cubicBezTo>
                        <a:pt x="40" y="93"/>
                        <a:pt x="31" y="89"/>
                        <a:pt x="29" y="88"/>
                      </a:cubicBezTo>
                      <a:close/>
                      <a:moveTo>
                        <a:pt x="39" y="95"/>
                      </a:moveTo>
                      <a:cubicBezTo>
                        <a:pt x="38" y="95"/>
                        <a:pt x="38" y="96"/>
                        <a:pt x="37" y="96"/>
                      </a:cubicBezTo>
                      <a:cubicBezTo>
                        <a:pt x="37" y="96"/>
                        <a:pt x="36" y="96"/>
                        <a:pt x="36" y="96"/>
                      </a:cubicBezTo>
                      <a:cubicBezTo>
                        <a:pt x="35" y="96"/>
                        <a:pt x="34" y="95"/>
                        <a:pt x="33" y="95"/>
                      </a:cubicBezTo>
                      <a:cubicBezTo>
                        <a:pt x="32" y="94"/>
                        <a:pt x="32" y="94"/>
                        <a:pt x="32" y="94"/>
                      </a:cubicBezTo>
                      <a:cubicBezTo>
                        <a:pt x="32" y="93"/>
                        <a:pt x="32" y="93"/>
                        <a:pt x="32" y="92"/>
                      </a:cubicBezTo>
                      <a:cubicBezTo>
                        <a:pt x="31" y="92"/>
                        <a:pt x="31" y="91"/>
                        <a:pt x="33" y="92"/>
                      </a:cubicBezTo>
                      <a:cubicBezTo>
                        <a:pt x="33" y="92"/>
                        <a:pt x="36" y="93"/>
                        <a:pt x="38" y="94"/>
                      </a:cubicBezTo>
                      <a:cubicBezTo>
                        <a:pt x="39" y="94"/>
                        <a:pt x="39" y="95"/>
                        <a:pt x="39" y="95"/>
                      </a:cubicBezTo>
                      <a:close/>
                      <a:moveTo>
                        <a:pt x="30" y="80"/>
                      </a:moveTo>
                      <a:cubicBezTo>
                        <a:pt x="29" y="80"/>
                        <a:pt x="29" y="79"/>
                        <a:pt x="29" y="79"/>
                      </a:cubicBezTo>
                      <a:cubicBezTo>
                        <a:pt x="29" y="78"/>
                        <a:pt x="29" y="78"/>
                        <a:pt x="29" y="78"/>
                      </a:cubicBezTo>
                      <a:cubicBezTo>
                        <a:pt x="29" y="77"/>
                        <a:pt x="30" y="77"/>
                        <a:pt x="30" y="77"/>
                      </a:cubicBezTo>
                      <a:cubicBezTo>
                        <a:pt x="30" y="77"/>
                        <a:pt x="49" y="85"/>
                        <a:pt x="50" y="85"/>
                      </a:cubicBezTo>
                      <a:cubicBezTo>
                        <a:pt x="51" y="86"/>
                        <a:pt x="51" y="86"/>
                        <a:pt x="51" y="87"/>
                      </a:cubicBezTo>
                      <a:cubicBezTo>
                        <a:pt x="50" y="87"/>
                        <a:pt x="50" y="87"/>
                        <a:pt x="50" y="87"/>
                      </a:cubicBezTo>
                      <a:cubicBezTo>
                        <a:pt x="49" y="88"/>
                        <a:pt x="49" y="88"/>
                        <a:pt x="48" y="87"/>
                      </a:cubicBezTo>
                      <a:cubicBezTo>
                        <a:pt x="44" y="86"/>
                        <a:pt x="30" y="80"/>
                        <a:pt x="30" y="80"/>
                      </a:cubicBezTo>
                      <a:close/>
                      <a:moveTo>
                        <a:pt x="27" y="74"/>
                      </a:moveTo>
                      <a:cubicBezTo>
                        <a:pt x="26" y="74"/>
                        <a:pt x="26" y="73"/>
                        <a:pt x="26" y="73"/>
                      </a:cubicBezTo>
                      <a:cubicBezTo>
                        <a:pt x="26" y="71"/>
                        <a:pt x="26" y="70"/>
                        <a:pt x="27" y="68"/>
                      </a:cubicBezTo>
                      <a:cubicBezTo>
                        <a:pt x="28" y="67"/>
                        <a:pt x="28" y="67"/>
                        <a:pt x="28" y="67"/>
                      </a:cubicBezTo>
                      <a:cubicBezTo>
                        <a:pt x="28" y="67"/>
                        <a:pt x="55" y="79"/>
                        <a:pt x="55" y="79"/>
                      </a:cubicBezTo>
                      <a:cubicBezTo>
                        <a:pt x="56" y="79"/>
                        <a:pt x="56" y="80"/>
                        <a:pt x="56" y="80"/>
                      </a:cubicBezTo>
                      <a:cubicBezTo>
                        <a:pt x="55" y="81"/>
                        <a:pt x="54" y="83"/>
                        <a:pt x="53" y="84"/>
                      </a:cubicBezTo>
                      <a:cubicBezTo>
                        <a:pt x="52" y="84"/>
                        <a:pt x="52" y="84"/>
                        <a:pt x="51" y="84"/>
                      </a:cubicBezTo>
                      <a:cubicBezTo>
                        <a:pt x="47" y="82"/>
                        <a:pt x="27" y="74"/>
                        <a:pt x="27" y="74"/>
                      </a:cubicBezTo>
                      <a:close/>
                      <a:moveTo>
                        <a:pt x="32" y="67"/>
                      </a:moveTo>
                      <a:cubicBezTo>
                        <a:pt x="31" y="67"/>
                        <a:pt x="31" y="66"/>
                        <a:pt x="31" y="66"/>
                      </a:cubicBezTo>
                      <a:cubicBezTo>
                        <a:pt x="31" y="66"/>
                        <a:pt x="31" y="65"/>
                        <a:pt x="31" y="65"/>
                      </a:cubicBezTo>
                      <a:cubicBezTo>
                        <a:pt x="32" y="65"/>
                        <a:pt x="32" y="64"/>
                        <a:pt x="33" y="65"/>
                      </a:cubicBezTo>
                      <a:cubicBezTo>
                        <a:pt x="33" y="65"/>
                        <a:pt x="57" y="75"/>
                        <a:pt x="57" y="75"/>
                      </a:cubicBezTo>
                      <a:cubicBezTo>
                        <a:pt x="58" y="75"/>
                        <a:pt x="58" y="75"/>
                        <a:pt x="58" y="76"/>
                      </a:cubicBezTo>
                      <a:cubicBezTo>
                        <a:pt x="58" y="77"/>
                        <a:pt x="58" y="77"/>
                        <a:pt x="58" y="77"/>
                      </a:cubicBezTo>
                      <a:cubicBezTo>
                        <a:pt x="57" y="78"/>
                        <a:pt x="57" y="78"/>
                        <a:pt x="56" y="77"/>
                      </a:cubicBezTo>
                      <a:cubicBezTo>
                        <a:pt x="56" y="77"/>
                        <a:pt x="32" y="68"/>
                        <a:pt x="32" y="67"/>
                      </a:cubicBezTo>
                      <a:close/>
                      <a:moveTo>
                        <a:pt x="30" y="62"/>
                      </a:moveTo>
                      <a:cubicBezTo>
                        <a:pt x="30" y="61"/>
                        <a:pt x="30" y="61"/>
                        <a:pt x="30" y="61"/>
                      </a:cubicBezTo>
                      <a:cubicBezTo>
                        <a:pt x="31" y="60"/>
                        <a:pt x="32" y="58"/>
                        <a:pt x="33" y="57"/>
                      </a:cubicBezTo>
                      <a:cubicBezTo>
                        <a:pt x="33" y="57"/>
                        <a:pt x="34" y="56"/>
                        <a:pt x="35" y="57"/>
                      </a:cubicBezTo>
                      <a:cubicBezTo>
                        <a:pt x="35" y="57"/>
                        <a:pt x="54" y="65"/>
                        <a:pt x="58" y="67"/>
                      </a:cubicBezTo>
                      <a:cubicBezTo>
                        <a:pt x="59" y="67"/>
                        <a:pt x="59" y="68"/>
                        <a:pt x="59" y="68"/>
                      </a:cubicBezTo>
                      <a:cubicBezTo>
                        <a:pt x="59" y="69"/>
                        <a:pt x="59" y="71"/>
                        <a:pt x="58" y="73"/>
                      </a:cubicBezTo>
                      <a:cubicBezTo>
                        <a:pt x="58" y="73"/>
                        <a:pt x="58" y="73"/>
                        <a:pt x="57" y="73"/>
                      </a:cubicBezTo>
                      <a:cubicBezTo>
                        <a:pt x="56" y="73"/>
                        <a:pt x="30" y="62"/>
                        <a:pt x="30" y="62"/>
                      </a:cubicBezTo>
                      <a:close/>
                      <a:moveTo>
                        <a:pt x="39" y="57"/>
                      </a:moveTo>
                      <a:cubicBezTo>
                        <a:pt x="38" y="57"/>
                        <a:pt x="38" y="56"/>
                        <a:pt x="39" y="56"/>
                      </a:cubicBezTo>
                      <a:cubicBezTo>
                        <a:pt x="40" y="55"/>
                        <a:pt x="40" y="55"/>
                        <a:pt x="40" y="55"/>
                      </a:cubicBezTo>
                      <a:cubicBezTo>
                        <a:pt x="40" y="55"/>
                        <a:pt x="41" y="54"/>
                        <a:pt x="41" y="55"/>
                      </a:cubicBezTo>
                      <a:cubicBezTo>
                        <a:pt x="42" y="55"/>
                        <a:pt x="54" y="60"/>
                        <a:pt x="58" y="62"/>
                      </a:cubicBezTo>
                      <a:cubicBezTo>
                        <a:pt x="59" y="62"/>
                        <a:pt x="59" y="62"/>
                        <a:pt x="59" y="63"/>
                      </a:cubicBezTo>
                      <a:cubicBezTo>
                        <a:pt x="59" y="63"/>
                        <a:pt x="59" y="64"/>
                        <a:pt x="59" y="64"/>
                      </a:cubicBezTo>
                      <a:cubicBezTo>
                        <a:pt x="59" y="64"/>
                        <a:pt x="59" y="65"/>
                        <a:pt x="58" y="65"/>
                      </a:cubicBezTo>
                      <a:cubicBezTo>
                        <a:pt x="54" y="63"/>
                        <a:pt x="40" y="57"/>
                        <a:pt x="39" y="57"/>
                      </a:cubicBezTo>
                      <a:close/>
                      <a:moveTo>
                        <a:pt x="40" y="52"/>
                      </a:moveTo>
                      <a:cubicBezTo>
                        <a:pt x="39" y="52"/>
                        <a:pt x="39" y="52"/>
                        <a:pt x="40" y="52"/>
                      </a:cubicBezTo>
                      <a:cubicBezTo>
                        <a:pt x="41" y="50"/>
                        <a:pt x="43" y="49"/>
                        <a:pt x="45" y="48"/>
                      </a:cubicBezTo>
                      <a:cubicBezTo>
                        <a:pt x="45" y="48"/>
                        <a:pt x="45" y="48"/>
                        <a:pt x="46" y="48"/>
                      </a:cubicBezTo>
                      <a:cubicBezTo>
                        <a:pt x="47" y="48"/>
                        <a:pt x="54" y="51"/>
                        <a:pt x="56" y="52"/>
                      </a:cubicBezTo>
                      <a:cubicBezTo>
                        <a:pt x="56" y="52"/>
                        <a:pt x="57" y="53"/>
                        <a:pt x="57" y="53"/>
                      </a:cubicBezTo>
                      <a:cubicBezTo>
                        <a:pt x="57" y="55"/>
                        <a:pt x="58" y="57"/>
                        <a:pt x="58" y="59"/>
                      </a:cubicBezTo>
                      <a:cubicBezTo>
                        <a:pt x="58" y="60"/>
                        <a:pt x="58" y="60"/>
                        <a:pt x="58" y="60"/>
                      </a:cubicBezTo>
                      <a:cubicBezTo>
                        <a:pt x="57" y="60"/>
                        <a:pt x="40" y="53"/>
                        <a:pt x="40" y="52"/>
                      </a:cubicBezTo>
                      <a:close/>
                      <a:moveTo>
                        <a:pt x="51" y="48"/>
                      </a:moveTo>
                      <a:cubicBezTo>
                        <a:pt x="51" y="48"/>
                        <a:pt x="51" y="48"/>
                        <a:pt x="51" y="48"/>
                      </a:cubicBezTo>
                      <a:cubicBezTo>
                        <a:pt x="52" y="47"/>
                        <a:pt x="52" y="47"/>
                        <a:pt x="53" y="47"/>
                      </a:cubicBezTo>
                      <a:cubicBezTo>
                        <a:pt x="53" y="46"/>
                        <a:pt x="53" y="46"/>
                        <a:pt x="54" y="46"/>
                      </a:cubicBezTo>
                      <a:cubicBezTo>
                        <a:pt x="54" y="46"/>
                        <a:pt x="55" y="47"/>
                        <a:pt x="55" y="47"/>
                      </a:cubicBezTo>
                      <a:cubicBezTo>
                        <a:pt x="55" y="47"/>
                        <a:pt x="56" y="48"/>
                        <a:pt x="56" y="48"/>
                      </a:cubicBezTo>
                      <a:cubicBezTo>
                        <a:pt x="56" y="49"/>
                        <a:pt x="56" y="49"/>
                        <a:pt x="56" y="50"/>
                      </a:cubicBezTo>
                      <a:cubicBezTo>
                        <a:pt x="56" y="50"/>
                        <a:pt x="56" y="50"/>
                        <a:pt x="56" y="50"/>
                      </a:cubicBezTo>
                      <a:lnTo>
                        <a:pt x="51" y="48"/>
                      </a:lnTo>
                      <a:close/>
                      <a:moveTo>
                        <a:pt x="55" y="45"/>
                      </a:moveTo>
                      <a:cubicBezTo>
                        <a:pt x="52" y="44"/>
                        <a:pt x="52" y="44"/>
                        <a:pt x="52" y="44"/>
                      </a:cubicBezTo>
                      <a:cubicBezTo>
                        <a:pt x="53" y="44"/>
                        <a:pt x="53" y="43"/>
                        <a:pt x="54" y="43"/>
                      </a:cubicBezTo>
                      <a:cubicBezTo>
                        <a:pt x="54" y="44"/>
                        <a:pt x="54" y="44"/>
                        <a:pt x="55" y="45"/>
                      </a:cubicBezTo>
                      <a:close/>
                      <a:moveTo>
                        <a:pt x="31" y="98"/>
                      </a:moveTo>
                      <a:cubicBezTo>
                        <a:pt x="30" y="97"/>
                        <a:pt x="30" y="97"/>
                        <a:pt x="30" y="96"/>
                      </a:cubicBezTo>
                      <a:cubicBezTo>
                        <a:pt x="30" y="96"/>
                        <a:pt x="30" y="95"/>
                        <a:pt x="31" y="96"/>
                      </a:cubicBezTo>
                      <a:cubicBezTo>
                        <a:pt x="31" y="96"/>
                        <a:pt x="32" y="96"/>
                        <a:pt x="33" y="97"/>
                      </a:cubicBezTo>
                      <a:cubicBezTo>
                        <a:pt x="34" y="97"/>
                        <a:pt x="34" y="97"/>
                        <a:pt x="33" y="97"/>
                      </a:cubicBezTo>
                      <a:cubicBezTo>
                        <a:pt x="33" y="98"/>
                        <a:pt x="32" y="98"/>
                        <a:pt x="32" y="98"/>
                      </a:cubicBezTo>
                      <a:cubicBezTo>
                        <a:pt x="31" y="99"/>
                        <a:pt x="31" y="98"/>
                        <a:pt x="31" y="98"/>
                      </a:cubicBezTo>
                      <a:close/>
                      <a:moveTo>
                        <a:pt x="58" y="41"/>
                      </a:moveTo>
                      <a:cubicBezTo>
                        <a:pt x="58" y="43"/>
                        <a:pt x="58" y="43"/>
                        <a:pt x="58" y="43"/>
                      </a:cubicBezTo>
                      <a:cubicBezTo>
                        <a:pt x="62" y="55"/>
                        <a:pt x="66" y="67"/>
                        <a:pt x="61" y="79"/>
                      </a:cubicBezTo>
                      <a:cubicBezTo>
                        <a:pt x="56" y="90"/>
                        <a:pt x="45" y="96"/>
                        <a:pt x="34" y="102"/>
                      </a:cubicBezTo>
                      <a:cubicBezTo>
                        <a:pt x="34" y="102"/>
                        <a:pt x="34" y="102"/>
                        <a:pt x="34" y="102"/>
                      </a:cubicBezTo>
                      <a:cubicBezTo>
                        <a:pt x="33" y="101"/>
                        <a:pt x="33" y="101"/>
                        <a:pt x="33" y="100"/>
                      </a:cubicBezTo>
                      <a:cubicBezTo>
                        <a:pt x="44" y="94"/>
                        <a:pt x="54" y="88"/>
                        <a:pt x="59" y="78"/>
                      </a:cubicBezTo>
                      <a:cubicBezTo>
                        <a:pt x="63" y="67"/>
                        <a:pt x="59" y="54"/>
                        <a:pt x="55" y="42"/>
                      </a:cubicBezTo>
                      <a:cubicBezTo>
                        <a:pt x="52" y="29"/>
                        <a:pt x="48" y="16"/>
                        <a:pt x="53" y="3"/>
                      </a:cubicBezTo>
                      <a:cubicBezTo>
                        <a:pt x="53" y="2"/>
                        <a:pt x="54" y="2"/>
                        <a:pt x="55" y="2"/>
                      </a:cubicBezTo>
                      <a:cubicBezTo>
                        <a:pt x="55" y="3"/>
                        <a:pt x="56" y="3"/>
                        <a:pt x="55" y="4"/>
                      </a:cubicBezTo>
                      <a:cubicBezTo>
                        <a:pt x="51" y="15"/>
                        <a:pt x="54" y="28"/>
                        <a:pt x="58" y="41"/>
                      </a:cubicBezTo>
                      <a:close/>
                      <a:moveTo>
                        <a:pt x="57" y="32"/>
                      </a:moveTo>
                      <a:cubicBezTo>
                        <a:pt x="56" y="30"/>
                        <a:pt x="56" y="28"/>
                        <a:pt x="56" y="26"/>
                      </a:cubicBezTo>
                      <a:cubicBezTo>
                        <a:pt x="56" y="25"/>
                        <a:pt x="56" y="25"/>
                        <a:pt x="56" y="25"/>
                      </a:cubicBezTo>
                      <a:cubicBezTo>
                        <a:pt x="58" y="26"/>
                        <a:pt x="65" y="29"/>
                        <a:pt x="65" y="29"/>
                      </a:cubicBezTo>
                      <a:cubicBezTo>
                        <a:pt x="65" y="30"/>
                        <a:pt x="65" y="30"/>
                        <a:pt x="65" y="30"/>
                      </a:cubicBezTo>
                      <a:cubicBezTo>
                        <a:pt x="64" y="31"/>
                        <a:pt x="62" y="32"/>
                        <a:pt x="60" y="33"/>
                      </a:cubicBezTo>
                      <a:cubicBezTo>
                        <a:pt x="58" y="34"/>
                        <a:pt x="58" y="34"/>
                        <a:pt x="57" y="32"/>
                      </a:cubicBezTo>
                      <a:close/>
                      <a:moveTo>
                        <a:pt x="83" y="16"/>
                      </a:moveTo>
                      <a:cubicBezTo>
                        <a:pt x="79" y="26"/>
                        <a:pt x="71" y="32"/>
                        <a:pt x="62" y="37"/>
                      </a:cubicBezTo>
                      <a:cubicBezTo>
                        <a:pt x="61" y="37"/>
                        <a:pt x="61" y="37"/>
                        <a:pt x="61" y="36"/>
                      </a:cubicBezTo>
                      <a:cubicBezTo>
                        <a:pt x="61" y="36"/>
                        <a:pt x="61" y="36"/>
                        <a:pt x="61" y="36"/>
                      </a:cubicBezTo>
                      <a:cubicBezTo>
                        <a:pt x="60" y="35"/>
                        <a:pt x="61" y="35"/>
                        <a:pt x="61" y="34"/>
                      </a:cubicBezTo>
                      <a:cubicBezTo>
                        <a:pt x="70" y="29"/>
                        <a:pt x="77" y="23"/>
                        <a:pt x="81" y="15"/>
                      </a:cubicBezTo>
                      <a:cubicBezTo>
                        <a:pt x="81" y="14"/>
                        <a:pt x="82" y="14"/>
                        <a:pt x="82" y="14"/>
                      </a:cubicBezTo>
                      <a:cubicBezTo>
                        <a:pt x="83" y="14"/>
                        <a:pt x="83" y="15"/>
                        <a:pt x="83" y="16"/>
                      </a:cubicBezTo>
                      <a:close/>
                    </a:path>
                  </a:pathLst>
                </a:custGeom>
                <a:solidFill>
                  <a:srgbClr val="FCFCFC"/>
                </a:solidFill>
                <a:ln w="0">
                  <a:noFill/>
                </a:ln>
              </p:spPr>
              <p:style>
                <a:lnRef idx="0">
                  <a:scrgbClr r="0" g="0" b="0"/>
                </a:lnRef>
                <a:fillRef idx="0">
                  <a:scrgbClr r="0" g="0" b="0"/>
                </a:fillRef>
                <a:effectRef idx="0">
                  <a:scrgbClr r="0" g="0" b="0"/>
                </a:effectRef>
                <a:fontRef idx="minor"/>
              </p:style>
            </p:sp>
            <p:sp>
              <p:nvSpPr>
                <p:cNvPr id="377" name="CustomShape 89"/>
                <p:cNvSpPr/>
                <p:nvPr/>
              </p:nvSpPr>
              <p:spPr>
                <a:xfrm>
                  <a:off x="4887720" y="2416320"/>
                  <a:ext cx="271080" cy="269640"/>
                </a:xfrm>
                <a:custGeom>
                  <a:avLst/>
                  <a:gdLst/>
                  <a:ahLst/>
                  <a:cxnLst/>
                  <a:rect l="l" t="t" r="r" b="b"/>
                  <a:pathLst>
                    <a:path w="160" h="159">
                      <a:moveTo>
                        <a:pt x="160" y="90"/>
                      </a:moveTo>
                      <a:cubicBezTo>
                        <a:pt x="160" y="70"/>
                        <a:pt x="160" y="70"/>
                        <a:pt x="160" y="70"/>
                      </a:cubicBezTo>
                      <a:cubicBezTo>
                        <a:pt x="137" y="65"/>
                        <a:pt x="137" y="65"/>
                        <a:pt x="137" y="65"/>
                      </a:cubicBezTo>
                      <a:cubicBezTo>
                        <a:pt x="136" y="59"/>
                        <a:pt x="134" y="53"/>
                        <a:pt x="130" y="48"/>
                      </a:cubicBezTo>
                      <a:cubicBezTo>
                        <a:pt x="143" y="30"/>
                        <a:pt x="143" y="30"/>
                        <a:pt x="143" y="30"/>
                      </a:cubicBezTo>
                      <a:cubicBezTo>
                        <a:pt x="129" y="16"/>
                        <a:pt x="129" y="16"/>
                        <a:pt x="129" y="16"/>
                      </a:cubicBezTo>
                      <a:cubicBezTo>
                        <a:pt x="110" y="28"/>
                        <a:pt x="110" y="28"/>
                        <a:pt x="110" y="28"/>
                      </a:cubicBezTo>
                      <a:cubicBezTo>
                        <a:pt x="105" y="25"/>
                        <a:pt x="100" y="23"/>
                        <a:pt x="94" y="22"/>
                      </a:cubicBezTo>
                      <a:cubicBezTo>
                        <a:pt x="90" y="0"/>
                        <a:pt x="90" y="0"/>
                        <a:pt x="90" y="0"/>
                      </a:cubicBezTo>
                      <a:cubicBezTo>
                        <a:pt x="71" y="0"/>
                        <a:pt x="71" y="0"/>
                        <a:pt x="71" y="0"/>
                      </a:cubicBezTo>
                      <a:cubicBezTo>
                        <a:pt x="65" y="21"/>
                        <a:pt x="65" y="21"/>
                        <a:pt x="65" y="21"/>
                      </a:cubicBezTo>
                      <a:cubicBezTo>
                        <a:pt x="59" y="23"/>
                        <a:pt x="54" y="25"/>
                        <a:pt x="49" y="28"/>
                      </a:cubicBezTo>
                      <a:cubicBezTo>
                        <a:pt x="30" y="16"/>
                        <a:pt x="30" y="16"/>
                        <a:pt x="30" y="16"/>
                      </a:cubicBezTo>
                      <a:cubicBezTo>
                        <a:pt x="16" y="29"/>
                        <a:pt x="16" y="29"/>
                        <a:pt x="16" y="29"/>
                      </a:cubicBezTo>
                      <a:cubicBezTo>
                        <a:pt x="28" y="49"/>
                        <a:pt x="28" y="49"/>
                        <a:pt x="28" y="49"/>
                      </a:cubicBezTo>
                      <a:cubicBezTo>
                        <a:pt x="25" y="54"/>
                        <a:pt x="23" y="59"/>
                        <a:pt x="21" y="65"/>
                      </a:cubicBezTo>
                      <a:cubicBezTo>
                        <a:pt x="0" y="69"/>
                        <a:pt x="0" y="69"/>
                        <a:pt x="0" y="69"/>
                      </a:cubicBezTo>
                      <a:cubicBezTo>
                        <a:pt x="0" y="89"/>
                        <a:pt x="0" y="89"/>
                        <a:pt x="0" y="89"/>
                      </a:cubicBezTo>
                      <a:cubicBezTo>
                        <a:pt x="21" y="94"/>
                        <a:pt x="21" y="94"/>
                        <a:pt x="21" y="94"/>
                      </a:cubicBezTo>
                      <a:cubicBezTo>
                        <a:pt x="22" y="100"/>
                        <a:pt x="25" y="105"/>
                        <a:pt x="28" y="110"/>
                      </a:cubicBezTo>
                      <a:cubicBezTo>
                        <a:pt x="15" y="129"/>
                        <a:pt x="15" y="129"/>
                        <a:pt x="15" y="129"/>
                      </a:cubicBezTo>
                      <a:cubicBezTo>
                        <a:pt x="29" y="143"/>
                        <a:pt x="29" y="143"/>
                        <a:pt x="29" y="143"/>
                      </a:cubicBezTo>
                      <a:cubicBezTo>
                        <a:pt x="48" y="131"/>
                        <a:pt x="48" y="131"/>
                        <a:pt x="48" y="131"/>
                      </a:cubicBezTo>
                      <a:cubicBezTo>
                        <a:pt x="53" y="134"/>
                        <a:pt x="59" y="137"/>
                        <a:pt x="66" y="138"/>
                      </a:cubicBezTo>
                      <a:cubicBezTo>
                        <a:pt x="70" y="159"/>
                        <a:pt x="70" y="159"/>
                        <a:pt x="70" y="159"/>
                      </a:cubicBezTo>
                      <a:cubicBezTo>
                        <a:pt x="89" y="159"/>
                        <a:pt x="89" y="159"/>
                        <a:pt x="89" y="159"/>
                      </a:cubicBezTo>
                      <a:cubicBezTo>
                        <a:pt x="95" y="138"/>
                        <a:pt x="95" y="138"/>
                        <a:pt x="95" y="138"/>
                      </a:cubicBezTo>
                      <a:cubicBezTo>
                        <a:pt x="100" y="136"/>
                        <a:pt x="106" y="134"/>
                        <a:pt x="110" y="131"/>
                      </a:cubicBezTo>
                      <a:cubicBezTo>
                        <a:pt x="129" y="143"/>
                        <a:pt x="129" y="143"/>
                        <a:pt x="129" y="143"/>
                      </a:cubicBezTo>
                      <a:cubicBezTo>
                        <a:pt x="142" y="130"/>
                        <a:pt x="142" y="130"/>
                        <a:pt x="142" y="130"/>
                      </a:cubicBezTo>
                      <a:cubicBezTo>
                        <a:pt x="131" y="110"/>
                        <a:pt x="131" y="110"/>
                        <a:pt x="131" y="110"/>
                      </a:cubicBezTo>
                      <a:cubicBezTo>
                        <a:pt x="134" y="105"/>
                        <a:pt x="136" y="100"/>
                        <a:pt x="137" y="94"/>
                      </a:cubicBezTo>
                      <a:lnTo>
                        <a:pt x="160" y="90"/>
                      </a:lnTo>
                      <a:close/>
                      <a:moveTo>
                        <a:pt x="80" y="120"/>
                      </a:moveTo>
                      <a:cubicBezTo>
                        <a:pt x="58" y="120"/>
                        <a:pt x="40" y="102"/>
                        <a:pt x="40" y="80"/>
                      </a:cubicBezTo>
                      <a:cubicBezTo>
                        <a:pt x="40" y="59"/>
                        <a:pt x="58" y="41"/>
                        <a:pt x="80" y="41"/>
                      </a:cubicBezTo>
                      <a:cubicBezTo>
                        <a:pt x="102" y="41"/>
                        <a:pt x="120" y="59"/>
                        <a:pt x="120" y="80"/>
                      </a:cubicBezTo>
                      <a:cubicBezTo>
                        <a:pt x="120" y="102"/>
                        <a:pt x="102" y="120"/>
                        <a:pt x="80" y="120"/>
                      </a:cubicBezTo>
                      <a:close/>
                    </a:path>
                  </a:pathLst>
                </a:custGeom>
                <a:solidFill>
                  <a:srgbClr val="FCFCFC"/>
                </a:solidFill>
                <a:ln w="0">
                  <a:noFill/>
                </a:ln>
              </p:spPr>
              <p:style>
                <a:lnRef idx="0">
                  <a:scrgbClr r="0" g="0" b="0"/>
                </a:lnRef>
                <a:fillRef idx="0">
                  <a:scrgbClr r="0" g="0" b="0"/>
                </a:fillRef>
                <a:effectRef idx="0">
                  <a:scrgbClr r="0" g="0" b="0"/>
                </a:effectRef>
                <a:fontRef idx="minor"/>
              </p:style>
            </p:sp>
            <p:sp>
              <p:nvSpPr>
                <p:cNvPr id="378" name="CustomShape 90"/>
                <p:cNvSpPr/>
                <p:nvPr/>
              </p:nvSpPr>
              <p:spPr>
                <a:xfrm>
                  <a:off x="5156640" y="2476440"/>
                  <a:ext cx="181440" cy="182880"/>
                </a:xfrm>
                <a:custGeom>
                  <a:avLst/>
                  <a:gdLst/>
                  <a:ahLst/>
                  <a:cxnLst/>
                  <a:rect l="l" t="t" r="r" b="b"/>
                  <a:pathLst>
                    <a:path w="107" h="108">
                      <a:moveTo>
                        <a:pt x="107" y="61"/>
                      </a:moveTo>
                      <a:cubicBezTo>
                        <a:pt x="107" y="48"/>
                        <a:pt x="107" y="48"/>
                        <a:pt x="107" y="48"/>
                      </a:cubicBezTo>
                      <a:cubicBezTo>
                        <a:pt x="92" y="44"/>
                        <a:pt x="92" y="44"/>
                        <a:pt x="92" y="44"/>
                      </a:cubicBezTo>
                      <a:cubicBezTo>
                        <a:pt x="91" y="40"/>
                        <a:pt x="89" y="36"/>
                        <a:pt x="87" y="33"/>
                      </a:cubicBezTo>
                      <a:cubicBezTo>
                        <a:pt x="95" y="21"/>
                        <a:pt x="95" y="21"/>
                        <a:pt x="95" y="21"/>
                      </a:cubicBezTo>
                      <a:cubicBezTo>
                        <a:pt x="86" y="11"/>
                        <a:pt x="86" y="11"/>
                        <a:pt x="86" y="11"/>
                      </a:cubicBezTo>
                      <a:cubicBezTo>
                        <a:pt x="73" y="19"/>
                        <a:pt x="73" y="19"/>
                        <a:pt x="73" y="19"/>
                      </a:cubicBezTo>
                      <a:cubicBezTo>
                        <a:pt x="70" y="17"/>
                        <a:pt x="67" y="16"/>
                        <a:pt x="63" y="15"/>
                      </a:cubicBezTo>
                      <a:cubicBezTo>
                        <a:pt x="60" y="0"/>
                        <a:pt x="60" y="0"/>
                        <a:pt x="60" y="0"/>
                      </a:cubicBezTo>
                      <a:cubicBezTo>
                        <a:pt x="47" y="0"/>
                        <a:pt x="47" y="0"/>
                        <a:pt x="47" y="0"/>
                      </a:cubicBezTo>
                      <a:cubicBezTo>
                        <a:pt x="43" y="15"/>
                        <a:pt x="43" y="15"/>
                        <a:pt x="43" y="15"/>
                      </a:cubicBezTo>
                      <a:cubicBezTo>
                        <a:pt x="39" y="15"/>
                        <a:pt x="35" y="17"/>
                        <a:pt x="32" y="19"/>
                      </a:cubicBezTo>
                      <a:cubicBezTo>
                        <a:pt x="20" y="11"/>
                        <a:pt x="20" y="11"/>
                        <a:pt x="20" y="11"/>
                      </a:cubicBezTo>
                      <a:cubicBezTo>
                        <a:pt x="10" y="20"/>
                        <a:pt x="10" y="20"/>
                        <a:pt x="10" y="20"/>
                      </a:cubicBezTo>
                      <a:cubicBezTo>
                        <a:pt x="18" y="33"/>
                        <a:pt x="18" y="33"/>
                        <a:pt x="18" y="33"/>
                      </a:cubicBezTo>
                      <a:cubicBezTo>
                        <a:pt x="16" y="36"/>
                        <a:pt x="15" y="40"/>
                        <a:pt x="14" y="44"/>
                      </a:cubicBezTo>
                      <a:cubicBezTo>
                        <a:pt x="0" y="47"/>
                        <a:pt x="0" y="47"/>
                        <a:pt x="0" y="47"/>
                      </a:cubicBezTo>
                      <a:cubicBezTo>
                        <a:pt x="0" y="60"/>
                        <a:pt x="0" y="60"/>
                        <a:pt x="0" y="60"/>
                      </a:cubicBezTo>
                      <a:cubicBezTo>
                        <a:pt x="13" y="63"/>
                        <a:pt x="13" y="63"/>
                        <a:pt x="13" y="63"/>
                      </a:cubicBezTo>
                      <a:cubicBezTo>
                        <a:pt x="14" y="67"/>
                        <a:pt x="16" y="71"/>
                        <a:pt x="18" y="74"/>
                      </a:cubicBezTo>
                      <a:cubicBezTo>
                        <a:pt x="10" y="87"/>
                        <a:pt x="10" y="87"/>
                        <a:pt x="10" y="87"/>
                      </a:cubicBezTo>
                      <a:cubicBezTo>
                        <a:pt x="19" y="96"/>
                        <a:pt x="19" y="96"/>
                        <a:pt x="19" y="96"/>
                      </a:cubicBezTo>
                      <a:cubicBezTo>
                        <a:pt x="32" y="88"/>
                        <a:pt x="32" y="88"/>
                        <a:pt x="32" y="88"/>
                      </a:cubicBezTo>
                      <a:cubicBezTo>
                        <a:pt x="35" y="90"/>
                        <a:pt x="39" y="92"/>
                        <a:pt x="43" y="93"/>
                      </a:cubicBezTo>
                      <a:cubicBezTo>
                        <a:pt x="46" y="108"/>
                        <a:pt x="46" y="108"/>
                        <a:pt x="46" y="108"/>
                      </a:cubicBezTo>
                      <a:cubicBezTo>
                        <a:pt x="59" y="108"/>
                        <a:pt x="59" y="108"/>
                        <a:pt x="59" y="108"/>
                      </a:cubicBezTo>
                      <a:cubicBezTo>
                        <a:pt x="63" y="93"/>
                        <a:pt x="63" y="93"/>
                        <a:pt x="63" y="93"/>
                      </a:cubicBezTo>
                      <a:cubicBezTo>
                        <a:pt x="67" y="92"/>
                        <a:pt x="70" y="90"/>
                        <a:pt x="74" y="88"/>
                      </a:cubicBezTo>
                      <a:cubicBezTo>
                        <a:pt x="86" y="97"/>
                        <a:pt x="86" y="97"/>
                        <a:pt x="86" y="97"/>
                      </a:cubicBezTo>
                      <a:cubicBezTo>
                        <a:pt x="95" y="87"/>
                        <a:pt x="95" y="87"/>
                        <a:pt x="95" y="87"/>
                      </a:cubicBezTo>
                      <a:cubicBezTo>
                        <a:pt x="87" y="74"/>
                        <a:pt x="87" y="74"/>
                        <a:pt x="87" y="74"/>
                      </a:cubicBezTo>
                      <a:cubicBezTo>
                        <a:pt x="89" y="71"/>
                        <a:pt x="91" y="67"/>
                        <a:pt x="92" y="64"/>
                      </a:cubicBezTo>
                      <a:lnTo>
                        <a:pt x="107" y="61"/>
                      </a:lnTo>
                      <a:close/>
                      <a:moveTo>
                        <a:pt x="53" y="81"/>
                      </a:moveTo>
                      <a:cubicBezTo>
                        <a:pt x="39" y="81"/>
                        <a:pt x="27" y="69"/>
                        <a:pt x="27" y="54"/>
                      </a:cubicBezTo>
                      <a:cubicBezTo>
                        <a:pt x="27" y="40"/>
                        <a:pt x="39" y="28"/>
                        <a:pt x="53" y="28"/>
                      </a:cubicBezTo>
                      <a:cubicBezTo>
                        <a:pt x="68" y="28"/>
                        <a:pt x="80" y="40"/>
                        <a:pt x="80" y="54"/>
                      </a:cubicBezTo>
                      <a:cubicBezTo>
                        <a:pt x="80" y="69"/>
                        <a:pt x="68" y="81"/>
                        <a:pt x="53" y="81"/>
                      </a:cubicBezTo>
                      <a:close/>
                    </a:path>
                  </a:pathLst>
                </a:custGeom>
                <a:solidFill>
                  <a:srgbClr val="FCFCFC"/>
                </a:solidFill>
                <a:ln w="0">
                  <a:noFill/>
                </a:ln>
              </p:spPr>
              <p:style>
                <a:lnRef idx="0">
                  <a:scrgbClr r="0" g="0" b="0"/>
                </a:lnRef>
                <a:fillRef idx="0">
                  <a:scrgbClr r="0" g="0" b="0"/>
                </a:fillRef>
                <a:effectRef idx="0">
                  <a:scrgbClr r="0" g="0" b="0"/>
                </a:effectRef>
                <a:fontRef idx="minor"/>
              </p:style>
            </p:sp>
            <p:sp>
              <p:nvSpPr>
                <p:cNvPr id="379" name="CustomShape 91"/>
                <p:cNvSpPr/>
                <p:nvPr/>
              </p:nvSpPr>
              <p:spPr>
                <a:xfrm>
                  <a:off x="5047200" y="3353400"/>
                  <a:ext cx="46800" cy="45360"/>
                </a:xfrm>
                <a:prstGeom prst="rect">
                  <a:avLst/>
                </a:prstGeom>
                <a:solidFill>
                  <a:srgbClr val="FCFCFC"/>
                </a:solidFill>
                <a:ln w="0">
                  <a:noFill/>
                </a:ln>
              </p:spPr>
              <p:style>
                <a:lnRef idx="0">
                  <a:scrgbClr r="0" g="0" b="0"/>
                </a:lnRef>
                <a:fillRef idx="0">
                  <a:scrgbClr r="0" g="0" b="0"/>
                </a:fillRef>
                <a:effectRef idx="0">
                  <a:scrgbClr r="0" g="0" b="0"/>
                </a:effectRef>
                <a:fontRef idx="minor"/>
              </p:style>
            </p:sp>
            <p:sp>
              <p:nvSpPr>
                <p:cNvPr id="380" name="CustomShape 92"/>
                <p:cNvSpPr/>
                <p:nvPr/>
              </p:nvSpPr>
              <p:spPr>
                <a:xfrm>
                  <a:off x="5111640" y="3322440"/>
                  <a:ext cx="45360" cy="76320"/>
                </a:xfrm>
                <a:prstGeom prst="rect">
                  <a:avLst/>
                </a:prstGeom>
                <a:solidFill>
                  <a:srgbClr val="FCFCFC"/>
                </a:solidFill>
                <a:ln w="0">
                  <a:noFill/>
                </a:ln>
              </p:spPr>
              <p:style>
                <a:lnRef idx="0">
                  <a:scrgbClr r="0" g="0" b="0"/>
                </a:lnRef>
                <a:fillRef idx="0">
                  <a:scrgbClr r="0" g="0" b="0"/>
                </a:fillRef>
                <a:effectRef idx="0">
                  <a:scrgbClr r="0" g="0" b="0"/>
                </a:effectRef>
                <a:fontRef idx="minor"/>
              </p:style>
            </p:sp>
            <p:sp>
              <p:nvSpPr>
                <p:cNvPr id="381" name="CustomShape 93"/>
                <p:cNvSpPr/>
                <p:nvPr/>
              </p:nvSpPr>
              <p:spPr>
                <a:xfrm>
                  <a:off x="5174640" y="3288960"/>
                  <a:ext cx="45360" cy="109800"/>
                </a:xfrm>
                <a:prstGeom prst="rect">
                  <a:avLst/>
                </a:prstGeom>
                <a:solidFill>
                  <a:srgbClr val="FCFCFC"/>
                </a:solidFill>
                <a:ln w="0">
                  <a:noFill/>
                </a:ln>
              </p:spPr>
              <p:style>
                <a:lnRef idx="0">
                  <a:scrgbClr r="0" g="0" b="0"/>
                </a:lnRef>
                <a:fillRef idx="0">
                  <a:scrgbClr r="0" g="0" b="0"/>
                </a:fillRef>
                <a:effectRef idx="0">
                  <a:scrgbClr r="0" g="0" b="0"/>
                </a:effectRef>
                <a:fontRef idx="minor"/>
              </p:style>
            </p:sp>
            <p:sp>
              <p:nvSpPr>
                <p:cNvPr id="382" name="CustomShape 94"/>
                <p:cNvSpPr/>
                <p:nvPr/>
              </p:nvSpPr>
              <p:spPr>
                <a:xfrm>
                  <a:off x="5237640" y="3259440"/>
                  <a:ext cx="45360" cy="139320"/>
                </a:xfrm>
                <a:prstGeom prst="rect">
                  <a:avLst/>
                </a:prstGeom>
                <a:solidFill>
                  <a:srgbClr val="FCFCFC"/>
                </a:solidFill>
                <a:ln w="0">
                  <a:noFill/>
                </a:ln>
              </p:spPr>
              <p:style>
                <a:lnRef idx="0">
                  <a:scrgbClr r="0" g="0" b="0"/>
                </a:lnRef>
                <a:fillRef idx="0">
                  <a:scrgbClr r="0" g="0" b="0"/>
                </a:fillRef>
                <a:effectRef idx="0">
                  <a:scrgbClr r="0" g="0" b="0"/>
                </a:effectRef>
                <a:fontRef idx="minor"/>
              </p:style>
            </p:sp>
            <p:sp>
              <p:nvSpPr>
                <p:cNvPr id="383" name="CustomShape 95"/>
                <p:cNvSpPr/>
                <p:nvPr/>
              </p:nvSpPr>
              <p:spPr>
                <a:xfrm>
                  <a:off x="5031720" y="3171240"/>
                  <a:ext cx="251280" cy="149040"/>
                </a:xfrm>
                <a:custGeom>
                  <a:avLst/>
                  <a:gdLst/>
                  <a:ahLst/>
                  <a:cxnLst/>
                  <a:rect l="l" t="t" r="r" b="b"/>
                  <a:pathLst>
                    <a:path w="181" h="108">
                      <a:moveTo>
                        <a:pt x="157" y="25"/>
                      </a:moveTo>
                      <a:lnTo>
                        <a:pt x="122" y="25"/>
                      </a:lnTo>
                      <a:lnTo>
                        <a:pt x="78" y="58"/>
                      </a:lnTo>
                      <a:lnTo>
                        <a:pt x="57" y="47"/>
                      </a:lnTo>
                      <a:lnTo>
                        <a:pt x="0" y="93"/>
                      </a:lnTo>
                      <a:lnTo>
                        <a:pt x="0" y="108"/>
                      </a:lnTo>
                      <a:lnTo>
                        <a:pt x="58" y="60"/>
                      </a:lnTo>
                      <a:lnTo>
                        <a:pt x="80" y="71"/>
                      </a:lnTo>
                      <a:lnTo>
                        <a:pt x="126" y="36"/>
                      </a:lnTo>
                      <a:lnTo>
                        <a:pt x="160" y="36"/>
                      </a:lnTo>
                      <a:lnTo>
                        <a:pt x="181" y="16"/>
                      </a:lnTo>
                      <a:lnTo>
                        <a:pt x="181" y="0"/>
                      </a:lnTo>
                      <a:lnTo>
                        <a:pt x="157" y="25"/>
                      </a:lnTo>
                      <a:close/>
                    </a:path>
                  </a:pathLst>
                </a:custGeom>
                <a:solidFill>
                  <a:srgbClr val="FCFCFC"/>
                </a:solidFill>
                <a:ln w="0">
                  <a:noFill/>
                </a:ln>
              </p:spPr>
              <p:style>
                <a:lnRef idx="0">
                  <a:scrgbClr r="0" g="0" b="0"/>
                </a:lnRef>
                <a:fillRef idx="0">
                  <a:scrgbClr r="0" g="0" b="0"/>
                </a:fillRef>
                <a:effectRef idx="0">
                  <a:scrgbClr r="0" g="0" b="0"/>
                </a:effectRef>
                <a:fontRef idx="minor"/>
              </p:style>
            </p:sp>
            <p:sp>
              <p:nvSpPr>
                <p:cNvPr id="384" name="CustomShape 96"/>
                <p:cNvSpPr/>
                <p:nvPr/>
              </p:nvSpPr>
              <p:spPr>
                <a:xfrm>
                  <a:off x="6822000" y="2103840"/>
                  <a:ext cx="326880" cy="357840"/>
                </a:xfrm>
                <a:custGeom>
                  <a:avLst/>
                  <a:gdLst/>
                  <a:ahLst/>
                  <a:cxnLst/>
                  <a:rect l="l" t="t" r="r" b="b"/>
                  <a:pathLst>
                    <a:path w="192" h="211">
                      <a:moveTo>
                        <a:pt x="171" y="142"/>
                      </a:moveTo>
                      <a:cubicBezTo>
                        <a:pt x="166" y="142"/>
                        <a:pt x="161" y="144"/>
                        <a:pt x="158" y="147"/>
                      </a:cubicBezTo>
                      <a:cubicBezTo>
                        <a:pt x="147" y="135"/>
                        <a:pt x="147" y="135"/>
                        <a:pt x="147" y="135"/>
                      </a:cubicBezTo>
                      <a:cubicBezTo>
                        <a:pt x="154" y="125"/>
                        <a:pt x="158" y="114"/>
                        <a:pt x="158" y="101"/>
                      </a:cubicBezTo>
                      <a:cubicBezTo>
                        <a:pt x="158" y="81"/>
                        <a:pt x="148" y="63"/>
                        <a:pt x="131" y="53"/>
                      </a:cubicBezTo>
                      <a:cubicBezTo>
                        <a:pt x="145" y="30"/>
                        <a:pt x="145" y="30"/>
                        <a:pt x="145" y="30"/>
                      </a:cubicBezTo>
                      <a:cubicBezTo>
                        <a:pt x="146" y="30"/>
                        <a:pt x="148" y="31"/>
                        <a:pt x="150" y="31"/>
                      </a:cubicBezTo>
                      <a:cubicBezTo>
                        <a:pt x="158" y="31"/>
                        <a:pt x="165" y="24"/>
                        <a:pt x="165" y="15"/>
                      </a:cubicBezTo>
                      <a:cubicBezTo>
                        <a:pt x="165" y="7"/>
                        <a:pt x="158" y="0"/>
                        <a:pt x="150" y="0"/>
                      </a:cubicBezTo>
                      <a:cubicBezTo>
                        <a:pt x="141" y="0"/>
                        <a:pt x="135" y="7"/>
                        <a:pt x="135" y="15"/>
                      </a:cubicBezTo>
                      <a:cubicBezTo>
                        <a:pt x="135" y="20"/>
                        <a:pt x="137" y="24"/>
                        <a:pt x="140" y="27"/>
                      </a:cubicBezTo>
                      <a:cubicBezTo>
                        <a:pt x="126" y="51"/>
                        <a:pt x="126" y="51"/>
                        <a:pt x="126" y="51"/>
                      </a:cubicBezTo>
                      <a:cubicBezTo>
                        <a:pt x="119" y="47"/>
                        <a:pt x="112" y="46"/>
                        <a:pt x="103" y="46"/>
                      </a:cubicBezTo>
                      <a:cubicBezTo>
                        <a:pt x="90" y="46"/>
                        <a:pt x="79" y="50"/>
                        <a:pt x="69" y="57"/>
                      </a:cubicBezTo>
                      <a:cubicBezTo>
                        <a:pt x="57" y="41"/>
                        <a:pt x="57" y="41"/>
                        <a:pt x="57" y="41"/>
                      </a:cubicBezTo>
                      <a:cubicBezTo>
                        <a:pt x="60" y="38"/>
                        <a:pt x="62" y="33"/>
                        <a:pt x="62" y="28"/>
                      </a:cubicBezTo>
                      <a:cubicBezTo>
                        <a:pt x="62" y="16"/>
                        <a:pt x="52" y="6"/>
                        <a:pt x="40" y="6"/>
                      </a:cubicBezTo>
                      <a:cubicBezTo>
                        <a:pt x="28" y="6"/>
                        <a:pt x="19" y="16"/>
                        <a:pt x="19" y="28"/>
                      </a:cubicBezTo>
                      <a:cubicBezTo>
                        <a:pt x="19" y="40"/>
                        <a:pt x="28" y="50"/>
                        <a:pt x="40" y="50"/>
                      </a:cubicBezTo>
                      <a:cubicBezTo>
                        <a:pt x="45" y="50"/>
                        <a:pt x="49" y="48"/>
                        <a:pt x="53" y="45"/>
                      </a:cubicBezTo>
                      <a:cubicBezTo>
                        <a:pt x="65" y="61"/>
                        <a:pt x="65" y="61"/>
                        <a:pt x="65" y="61"/>
                      </a:cubicBezTo>
                      <a:cubicBezTo>
                        <a:pt x="55" y="71"/>
                        <a:pt x="48" y="85"/>
                        <a:pt x="48" y="101"/>
                      </a:cubicBezTo>
                      <a:cubicBezTo>
                        <a:pt x="48" y="102"/>
                        <a:pt x="48" y="102"/>
                        <a:pt x="48" y="102"/>
                      </a:cubicBezTo>
                      <a:cubicBezTo>
                        <a:pt x="34" y="102"/>
                        <a:pt x="34" y="102"/>
                        <a:pt x="34" y="102"/>
                      </a:cubicBezTo>
                      <a:cubicBezTo>
                        <a:pt x="32" y="94"/>
                        <a:pt x="25" y="89"/>
                        <a:pt x="17" y="89"/>
                      </a:cubicBezTo>
                      <a:cubicBezTo>
                        <a:pt x="8" y="89"/>
                        <a:pt x="0" y="97"/>
                        <a:pt x="0" y="106"/>
                      </a:cubicBezTo>
                      <a:cubicBezTo>
                        <a:pt x="0" y="116"/>
                        <a:pt x="8" y="124"/>
                        <a:pt x="17" y="124"/>
                      </a:cubicBezTo>
                      <a:cubicBezTo>
                        <a:pt x="27" y="124"/>
                        <a:pt x="35" y="116"/>
                        <a:pt x="35" y="107"/>
                      </a:cubicBezTo>
                      <a:cubicBezTo>
                        <a:pt x="48" y="107"/>
                        <a:pt x="48" y="107"/>
                        <a:pt x="48" y="107"/>
                      </a:cubicBezTo>
                      <a:cubicBezTo>
                        <a:pt x="51" y="128"/>
                        <a:pt x="64" y="145"/>
                        <a:pt x="83" y="152"/>
                      </a:cubicBezTo>
                      <a:cubicBezTo>
                        <a:pt x="79" y="162"/>
                        <a:pt x="79" y="162"/>
                        <a:pt x="79" y="162"/>
                      </a:cubicBezTo>
                      <a:cubicBezTo>
                        <a:pt x="76" y="161"/>
                        <a:pt x="72" y="160"/>
                        <a:pt x="69" y="160"/>
                      </a:cubicBezTo>
                      <a:cubicBezTo>
                        <a:pt x="55" y="160"/>
                        <a:pt x="44" y="171"/>
                        <a:pt x="44" y="185"/>
                      </a:cubicBezTo>
                      <a:cubicBezTo>
                        <a:pt x="44" y="200"/>
                        <a:pt x="55" y="211"/>
                        <a:pt x="69" y="211"/>
                      </a:cubicBezTo>
                      <a:cubicBezTo>
                        <a:pt x="83" y="211"/>
                        <a:pt x="95" y="200"/>
                        <a:pt x="95" y="185"/>
                      </a:cubicBezTo>
                      <a:cubicBezTo>
                        <a:pt x="95" y="177"/>
                        <a:pt x="90" y="169"/>
                        <a:pt x="83" y="164"/>
                      </a:cubicBezTo>
                      <a:cubicBezTo>
                        <a:pt x="88" y="154"/>
                        <a:pt x="88" y="154"/>
                        <a:pt x="88" y="154"/>
                      </a:cubicBezTo>
                      <a:cubicBezTo>
                        <a:pt x="93" y="155"/>
                        <a:pt x="98" y="156"/>
                        <a:pt x="103" y="156"/>
                      </a:cubicBezTo>
                      <a:cubicBezTo>
                        <a:pt x="119" y="156"/>
                        <a:pt x="133" y="149"/>
                        <a:pt x="143" y="139"/>
                      </a:cubicBezTo>
                      <a:cubicBezTo>
                        <a:pt x="154" y="151"/>
                        <a:pt x="154" y="151"/>
                        <a:pt x="154" y="151"/>
                      </a:cubicBezTo>
                      <a:cubicBezTo>
                        <a:pt x="152" y="154"/>
                        <a:pt x="151" y="158"/>
                        <a:pt x="151" y="162"/>
                      </a:cubicBezTo>
                      <a:cubicBezTo>
                        <a:pt x="151" y="173"/>
                        <a:pt x="160" y="182"/>
                        <a:pt x="171" y="182"/>
                      </a:cubicBezTo>
                      <a:cubicBezTo>
                        <a:pt x="183" y="182"/>
                        <a:pt x="192" y="173"/>
                        <a:pt x="192" y="162"/>
                      </a:cubicBezTo>
                      <a:cubicBezTo>
                        <a:pt x="192" y="151"/>
                        <a:pt x="183" y="142"/>
                        <a:pt x="171" y="142"/>
                      </a:cubicBezTo>
                      <a:close/>
                    </a:path>
                  </a:pathLst>
                </a:custGeom>
                <a:solidFill>
                  <a:srgbClr val="FCFCFC"/>
                </a:solidFill>
                <a:ln w="0">
                  <a:noFill/>
                </a:ln>
              </p:spPr>
              <p:style>
                <a:lnRef idx="0">
                  <a:scrgbClr r="0" g="0" b="0"/>
                </a:lnRef>
                <a:fillRef idx="0">
                  <a:scrgbClr r="0" g="0" b="0"/>
                </a:fillRef>
                <a:effectRef idx="0">
                  <a:scrgbClr r="0" g="0" b="0"/>
                </a:effectRef>
                <a:fontRef idx="minor"/>
              </p:style>
            </p:sp>
            <p:sp>
              <p:nvSpPr>
                <p:cNvPr id="385" name="CustomShape 97"/>
                <p:cNvSpPr/>
                <p:nvPr/>
              </p:nvSpPr>
              <p:spPr>
                <a:xfrm>
                  <a:off x="7183080" y="4549680"/>
                  <a:ext cx="280800" cy="180000"/>
                </a:xfrm>
                <a:prstGeom prst="ellipse">
                  <a:avLst/>
                </a:prstGeom>
                <a:solidFill>
                  <a:srgbClr val="F7B18F"/>
                </a:solidFill>
                <a:ln w="0">
                  <a:noFill/>
                </a:ln>
              </p:spPr>
              <p:style>
                <a:lnRef idx="0">
                  <a:scrgbClr r="0" g="0" b="0"/>
                </a:lnRef>
                <a:fillRef idx="0">
                  <a:scrgbClr r="0" g="0" b="0"/>
                </a:fillRef>
                <a:effectRef idx="0">
                  <a:scrgbClr r="0" g="0" b="0"/>
                </a:effectRef>
                <a:fontRef idx="minor"/>
              </p:style>
            </p:sp>
            <p:sp>
              <p:nvSpPr>
                <p:cNvPr id="386" name="CustomShape 98"/>
                <p:cNvSpPr/>
                <p:nvPr/>
              </p:nvSpPr>
              <p:spPr>
                <a:xfrm>
                  <a:off x="7171920" y="4580280"/>
                  <a:ext cx="119520" cy="755640"/>
                </a:xfrm>
                <a:custGeom>
                  <a:avLst/>
                  <a:gdLst/>
                  <a:ahLst/>
                  <a:cxnLst/>
                  <a:rect l="l" t="t" r="r" b="b"/>
                  <a:pathLst>
                    <a:path w="71" h="443">
                      <a:moveTo>
                        <a:pt x="31" y="443"/>
                      </a:moveTo>
                      <a:cubicBezTo>
                        <a:pt x="20" y="443"/>
                        <a:pt x="12" y="434"/>
                        <a:pt x="11" y="422"/>
                      </a:cubicBezTo>
                      <a:cubicBezTo>
                        <a:pt x="11" y="413"/>
                        <a:pt x="0" y="193"/>
                        <a:pt x="31" y="20"/>
                      </a:cubicBezTo>
                      <a:cubicBezTo>
                        <a:pt x="33" y="8"/>
                        <a:pt x="44" y="0"/>
                        <a:pt x="54" y="2"/>
                      </a:cubicBezTo>
                      <a:cubicBezTo>
                        <a:pt x="65" y="5"/>
                        <a:pt x="71" y="17"/>
                        <a:pt x="69" y="30"/>
                      </a:cubicBezTo>
                      <a:cubicBezTo>
                        <a:pt x="39" y="196"/>
                        <a:pt x="46" y="421"/>
                        <a:pt x="46" y="423"/>
                      </a:cubicBezTo>
                      <a:cubicBezTo>
                        <a:pt x="47" y="436"/>
                        <a:pt x="43" y="443"/>
                        <a:pt x="32" y="443"/>
                      </a:cubicBezTo>
                      <a:cubicBezTo>
                        <a:pt x="31" y="443"/>
                        <a:pt x="31" y="443"/>
                        <a:pt x="31" y="443"/>
                      </a:cubicBezTo>
                      <a:close/>
                    </a:path>
                  </a:pathLst>
                </a:custGeom>
                <a:solidFill>
                  <a:srgbClr val="F7B18F"/>
                </a:solidFill>
                <a:ln w="0">
                  <a:noFill/>
                </a:ln>
              </p:spPr>
              <p:style>
                <a:lnRef idx="0">
                  <a:scrgbClr r="0" g="0" b="0"/>
                </a:lnRef>
                <a:fillRef idx="0">
                  <a:scrgbClr r="0" g="0" b="0"/>
                </a:fillRef>
                <a:effectRef idx="0">
                  <a:scrgbClr r="0" g="0" b="0"/>
                </a:effectRef>
                <a:fontRef idx="minor"/>
              </p:style>
            </p:sp>
            <p:sp>
              <p:nvSpPr>
                <p:cNvPr id="387" name="CustomShape 99"/>
                <p:cNvSpPr/>
                <p:nvPr/>
              </p:nvSpPr>
              <p:spPr>
                <a:xfrm>
                  <a:off x="7349760" y="4580280"/>
                  <a:ext cx="131040" cy="755640"/>
                </a:xfrm>
                <a:custGeom>
                  <a:avLst/>
                  <a:gdLst/>
                  <a:ahLst/>
                  <a:cxnLst/>
                  <a:rect l="l" t="t" r="r" b="b"/>
                  <a:pathLst>
                    <a:path w="78" h="443">
                      <a:moveTo>
                        <a:pt x="44" y="443"/>
                      </a:moveTo>
                      <a:cubicBezTo>
                        <a:pt x="44" y="443"/>
                        <a:pt x="44" y="443"/>
                        <a:pt x="43" y="443"/>
                      </a:cubicBezTo>
                      <a:cubicBezTo>
                        <a:pt x="32" y="443"/>
                        <a:pt x="23" y="432"/>
                        <a:pt x="23" y="419"/>
                      </a:cubicBezTo>
                      <a:cubicBezTo>
                        <a:pt x="24" y="417"/>
                        <a:pt x="35" y="196"/>
                        <a:pt x="3" y="30"/>
                      </a:cubicBezTo>
                      <a:cubicBezTo>
                        <a:pt x="0" y="17"/>
                        <a:pt x="8" y="5"/>
                        <a:pt x="19" y="2"/>
                      </a:cubicBezTo>
                      <a:cubicBezTo>
                        <a:pt x="30" y="0"/>
                        <a:pt x="41" y="8"/>
                        <a:pt x="44" y="20"/>
                      </a:cubicBezTo>
                      <a:cubicBezTo>
                        <a:pt x="78" y="193"/>
                        <a:pt x="66" y="413"/>
                        <a:pt x="65" y="422"/>
                      </a:cubicBezTo>
                      <a:cubicBezTo>
                        <a:pt x="65" y="434"/>
                        <a:pt x="55" y="443"/>
                        <a:pt x="44" y="443"/>
                      </a:cubicBezTo>
                      <a:close/>
                    </a:path>
                  </a:pathLst>
                </a:custGeom>
                <a:solidFill>
                  <a:srgbClr val="F7B18F"/>
                </a:solidFill>
                <a:ln w="0">
                  <a:noFill/>
                </a:ln>
              </p:spPr>
              <p:style>
                <a:lnRef idx="0">
                  <a:scrgbClr r="0" g="0" b="0"/>
                </a:lnRef>
                <a:fillRef idx="0">
                  <a:scrgbClr r="0" g="0" b="0"/>
                </a:fillRef>
                <a:effectRef idx="0">
                  <a:scrgbClr r="0" g="0" b="0"/>
                </a:effectRef>
                <a:fontRef idx="minor"/>
              </p:style>
            </p:sp>
            <p:sp>
              <p:nvSpPr>
                <p:cNvPr id="388" name="CustomShape 100"/>
                <p:cNvSpPr/>
                <p:nvPr/>
              </p:nvSpPr>
              <p:spPr>
                <a:xfrm>
                  <a:off x="7023600" y="5280480"/>
                  <a:ext cx="237240" cy="86040"/>
                </a:xfrm>
                <a:custGeom>
                  <a:avLst/>
                  <a:gdLst/>
                  <a:ahLst/>
                  <a:cxnLst/>
                  <a:rect l="l" t="t" r="r" b="b"/>
                  <a:pathLst>
                    <a:path w="140" h="51">
                      <a:moveTo>
                        <a:pt x="90" y="0"/>
                      </a:moveTo>
                      <a:cubicBezTo>
                        <a:pt x="90" y="0"/>
                        <a:pt x="104" y="25"/>
                        <a:pt x="137" y="17"/>
                      </a:cubicBezTo>
                      <a:cubicBezTo>
                        <a:pt x="137" y="17"/>
                        <a:pt x="140" y="31"/>
                        <a:pt x="139" y="41"/>
                      </a:cubicBezTo>
                      <a:cubicBezTo>
                        <a:pt x="139" y="41"/>
                        <a:pt x="33" y="51"/>
                        <a:pt x="10" y="40"/>
                      </a:cubicBezTo>
                      <a:cubicBezTo>
                        <a:pt x="10" y="40"/>
                        <a:pt x="0" y="29"/>
                        <a:pt x="24" y="22"/>
                      </a:cubicBezTo>
                      <a:cubicBezTo>
                        <a:pt x="24" y="22"/>
                        <a:pt x="80" y="1"/>
                        <a:pt x="90" y="0"/>
                      </a:cubicBezTo>
                      <a:close/>
                    </a:path>
                  </a:pathLst>
                </a:custGeom>
                <a:solidFill>
                  <a:srgbClr val="443940"/>
                </a:solidFill>
                <a:ln w="0">
                  <a:noFill/>
                </a:ln>
              </p:spPr>
              <p:style>
                <a:lnRef idx="0">
                  <a:scrgbClr r="0" g="0" b="0"/>
                </a:lnRef>
                <a:fillRef idx="0">
                  <a:scrgbClr r="0" g="0" b="0"/>
                </a:fillRef>
                <a:effectRef idx="0">
                  <a:scrgbClr r="0" g="0" b="0"/>
                </a:effectRef>
                <a:fontRef idx="minor"/>
              </p:style>
            </p:sp>
            <p:sp>
              <p:nvSpPr>
                <p:cNvPr id="389" name="CustomShape 101"/>
                <p:cNvSpPr/>
                <p:nvPr/>
              </p:nvSpPr>
              <p:spPr>
                <a:xfrm>
                  <a:off x="7380720" y="5279400"/>
                  <a:ext cx="237240" cy="83160"/>
                </a:xfrm>
                <a:custGeom>
                  <a:avLst/>
                  <a:gdLst/>
                  <a:ahLst/>
                  <a:cxnLst/>
                  <a:rect l="l" t="t" r="r" b="b"/>
                  <a:pathLst>
                    <a:path w="140" h="50">
                      <a:moveTo>
                        <a:pt x="49" y="0"/>
                      </a:moveTo>
                      <a:cubicBezTo>
                        <a:pt x="49" y="0"/>
                        <a:pt x="36" y="25"/>
                        <a:pt x="3" y="17"/>
                      </a:cubicBezTo>
                      <a:cubicBezTo>
                        <a:pt x="3" y="17"/>
                        <a:pt x="0" y="31"/>
                        <a:pt x="1" y="42"/>
                      </a:cubicBezTo>
                      <a:cubicBezTo>
                        <a:pt x="1" y="42"/>
                        <a:pt x="107" y="50"/>
                        <a:pt x="130" y="39"/>
                      </a:cubicBezTo>
                      <a:cubicBezTo>
                        <a:pt x="130" y="39"/>
                        <a:pt x="140" y="28"/>
                        <a:pt x="116" y="21"/>
                      </a:cubicBezTo>
                      <a:cubicBezTo>
                        <a:pt x="116" y="21"/>
                        <a:pt x="59" y="1"/>
                        <a:pt x="49" y="0"/>
                      </a:cubicBezTo>
                      <a:close/>
                    </a:path>
                  </a:pathLst>
                </a:custGeom>
                <a:solidFill>
                  <a:srgbClr val="443940"/>
                </a:solidFill>
                <a:ln w="0">
                  <a:noFill/>
                </a:ln>
              </p:spPr>
              <p:style>
                <a:lnRef idx="0">
                  <a:scrgbClr r="0" g="0" b="0"/>
                </a:lnRef>
                <a:fillRef idx="0">
                  <a:scrgbClr r="0" g="0" b="0"/>
                </a:fillRef>
                <a:effectRef idx="0">
                  <a:scrgbClr r="0" g="0" b="0"/>
                </a:effectRef>
                <a:fontRef idx="minor"/>
              </p:style>
            </p:sp>
            <p:sp>
              <p:nvSpPr>
                <p:cNvPr id="390" name="CustomShape 102"/>
                <p:cNvSpPr/>
                <p:nvPr/>
              </p:nvSpPr>
              <p:spPr>
                <a:xfrm>
                  <a:off x="7174800" y="4600080"/>
                  <a:ext cx="296280" cy="685440"/>
                </a:xfrm>
                <a:custGeom>
                  <a:avLst/>
                  <a:gdLst/>
                  <a:ahLst/>
                  <a:cxnLst/>
                  <a:rect l="l" t="t" r="r" b="b"/>
                  <a:pathLst>
                    <a:path w="213" h="491">
                      <a:moveTo>
                        <a:pt x="6" y="0"/>
                      </a:moveTo>
                      <a:lnTo>
                        <a:pt x="208" y="0"/>
                      </a:lnTo>
                      <a:lnTo>
                        <a:pt x="213" y="480"/>
                      </a:lnTo>
                      <a:lnTo>
                        <a:pt x="153" y="484"/>
                      </a:lnTo>
                      <a:lnTo>
                        <a:pt x="120" y="102"/>
                      </a:lnTo>
                      <a:lnTo>
                        <a:pt x="95" y="104"/>
                      </a:lnTo>
                      <a:lnTo>
                        <a:pt x="64" y="491"/>
                      </a:lnTo>
                      <a:lnTo>
                        <a:pt x="0" y="486"/>
                      </a:lnTo>
                      <a:lnTo>
                        <a:pt x="6" y="0"/>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391" name="CustomShape 103"/>
                <p:cNvSpPr/>
                <p:nvPr/>
              </p:nvSpPr>
              <p:spPr>
                <a:xfrm>
                  <a:off x="6732360" y="4580280"/>
                  <a:ext cx="120960" cy="755640"/>
                </a:xfrm>
                <a:custGeom>
                  <a:avLst/>
                  <a:gdLst/>
                  <a:ahLst/>
                  <a:cxnLst/>
                  <a:rect l="l" t="t" r="r" b="b"/>
                  <a:pathLst>
                    <a:path w="72" h="443">
                      <a:moveTo>
                        <a:pt x="31" y="443"/>
                      </a:moveTo>
                      <a:cubicBezTo>
                        <a:pt x="21" y="443"/>
                        <a:pt x="12" y="434"/>
                        <a:pt x="11" y="422"/>
                      </a:cubicBezTo>
                      <a:cubicBezTo>
                        <a:pt x="11" y="413"/>
                        <a:pt x="0" y="193"/>
                        <a:pt x="31" y="20"/>
                      </a:cubicBezTo>
                      <a:cubicBezTo>
                        <a:pt x="33" y="8"/>
                        <a:pt x="44" y="0"/>
                        <a:pt x="54" y="2"/>
                      </a:cubicBezTo>
                      <a:cubicBezTo>
                        <a:pt x="65" y="5"/>
                        <a:pt x="72" y="17"/>
                        <a:pt x="69" y="30"/>
                      </a:cubicBezTo>
                      <a:cubicBezTo>
                        <a:pt x="39" y="196"/>
                        <a:pt x="46" y="421"/>
                        <a:pt x="46" y="423"/>
                      </a:cubicBezTo>
                      <a:cubicBezTo>
                        <a:pt x="47" y="436"/>
                        <a:pt x="43" y="443"/>
                        <a:pt x="32" y="443"/>
                      </a:cubicBezTo>
                      <a:cubicBezTo>
                        <a:pt x="32" y="443"/>
                        <a:pt x="31" y="443"/>
                        <a:pt x="31" y="443"/>
                      </a:cubicBezTo>
                    </a:path>
                  </a:pathLst>
                </a:custGeom>
                <a:solidFill>
                  <a:srgbClr val="F7B18F"/>
                </a:solidFill>
                <a:ln w="0">
                  <a:noFill/>
                </a:ln>
              </p:spPr>
              <p:style>
                <a:lnRef idx="0">
                  <a:scrgbClr r="0" g="0" b="0"/>
                </a:lnRef>
                <a:fillRef idx="0">
                  <a:scrgbClr r="0" g="0" b="0"/>
                </a:fillRef>
                <a:effectRef idx="0">
                  <a:scrgbClr r="0" g="0" b="0"/>
                </a:effectRef>
                <a:fontRef idx="minor"/>
              </p:style>
            </p:sp>
            <p:sp>
              <p:nvSpPr>
                <p:cNvPr id="392" name="CustomShape 104"/>
                <p:cNvSpPr/>
                <p:nvPr/>
              </p:nvSpPr>
              <p:spPr>
                <a:xfrm>
                  <a:off x="6911640" y="4580280"/>
                  <a:ext cx="129600" cy="755640"/>
                </a:xfrm>
                <a:custGeom>
                  <a:avLst/>
                  <a:gdLst/>
                  <a:ahLst/>
                  <a:cxnLst/>
                  <a:rect l="l" t="t" r="r" b="b"/>
                  <a:pathLst>
                    <a:path w="77" h="443">
                      <a:moveTo>
                        <a:pt x="44" y="443"/>
                      </a:moveTo>
                      <a:cubicBezTo>
                        <a:pt x="43" y="443"/>
                        <a:pt x="43" y="443"/>
                        <a:pt x="42" y="443"/>
                      </a:cubicBezTo>
                      <a:cubicBezTo>
                        <a:pt x="31" y="443"/>
                        <a:pt x="22" y="432"/>
                        <a:pt x="23" y="419"/>
                      </a:cubicBezTo>
                      <a:cubicBezTo>
                        <a:pt x="23" y="417"/>
                        <a:pt x="35" y="196"/>
                        <a:pt x="2" y="30"/>
                      </a:cubicBezTo>
                      <a:cubicBezTo>
                        <a:pt x="0" y="17"/>
                        <a:pt x="7" y="5"/>
                        <a:pt x="18" y="2"/>
                      </a:cubicBezTo>
                      <a:cubicBezTo>
                        <a:pt x="30" y="0"/>
                        <a:pt x="41" y="8"/>
                        <a:pt x="43" y="20"/>
                      </a:cubicBezTo>
                      <a:cubicBezTo>
                        <a:pt x="77" y="193"/>
                        <a:pt x="65" y="413"/>
                        <a:pt x="64" y="422"/>
                      </a:cubicBezTo>
                      <a:cubicBezTo>
                        <a:pt x="64" y="434"/>
                        <a:pt x="55" y="443"/>
                        <a:pt x="44" y="443"/>
                      </a:cubicBezTo>
                      <a:close/>
                    </a:path>
                  </a:pathLst>
                </a:custGeom>
                <a:solidFill>
                  <a:srgbClr val="F7B18F"/>
                </a:solidFill>
                <a:ln w="0">
                  <a:noFill/>
                </a:ln>
              </p:spPr>
              <p:style>
                <a:lnRef idx="0">
                  <a:scrgbClr r="0" g="0" b="0"/>
                </a:lnRef>
                <a:fillRef idx="0">
                  <a:scrgbClr r="0" g="0" b="0"/>
                </a:fillRef>
                <a:effectRef idx="0">
                  <a:scrgbClr r="0" g="0" b="0"/>
                </a:effectRef>
                <a:fontRef idx="minor"/>
              </p:style>
            </p:sp>
            <p:sp>
              <p:nvSpPr>
                <p:cNvPr id="393" name="CustomShape 105"/>
                <p:cNvSpPr/>
                <p:nvPr/>
              </p:nvSpPr>
              <p:spPr>
                <a:xfrm>
                  <a:off x="6583680" y="5280480"/>
                  <a:ext cx="235800" cy="86040"/>
                </a:xfrm>
                <a:custGeom>
                  <a:avLst/>
                  <a:gdLst/>
                  <a:ahLst/>
                  <a:cxnLst/>
                  <a:rect l="l" t="t" r="r" b="b"/>
                  <a:pathLst>
                    <a:path w="140" h="51">
                      <a:moveTo>
                        <a:pt x="90" y="0"/>
                      </a:moveTo>
                      <a:cubicBezTo>
                        <a:pt x="90" y="0"/>
                        <a:pt x="105" y="25"/>
                        <a:pt x="137" y="17"/>
                      </a:cubicBezTo>
                      <a:cubicBezTo>
                        <a:pt x="137" y="17"/>
                        <a:pt x="140" y="31"/>
                        <a:pt x="139" y="41"/>
                      </a:cubicBezTo>
                      <a:cubicBezTo>
                        <a:pt x="139" y="41"/>
                        <a:pt x="33" y="51"/>
                        <a:pt x="11" y="40"/>
                      </a:cubicBezTo>
                      <a:cubicBezTo>
                        <a:pt x="11" y="40"/>
                        <a:pt x="0" y="29"/>
                        <a:pt x="24" y="22"/>
                      </a:cubicBezTo>
                      <a:cubicBezTo>
                        <a:pt x="24" y="22"/>
                        <a:pt x="80" y="1"/>
                        <a:pt x="90" y="0"/>
                      </a:cubicBezTo>
                      <a:close/>
                    </a:path>
                  </a:pathLst>
                </a:custGeom>
                <a:solidFill>
                  <a:srgbClr val="212123"/>
                </a:solidFill>
                <a:ln w="0">
                  <a:noFill/>
                </a:ln>
              </p:spPr>
              <p:style>
                <a:lnRef idx="0">
                  <a:scrgbClr r="0" g="0" b="0"/>
                </a:lnRef>
                <a:fillRef idx="0">
                  <a:scrgbClr r="0" g="0" b="0"/>
                </a:fillRef>
                <a:effectRef idx="0">
                  <a:scrgbClr r="0" g="0" b="0"/>
                </a:effectRef>
                <a:fontRef idx="minor"/>
              </p:style>
            </p:sp>
            <p:sp>
              <p:nvSpPr>
                <p:cNvPr id="394" name="CustomShape 106"/>
                <p:cNvSpPr/>
                <p:nvPr/>
              </p:nvSpPr>
              <p:spPr>
                <a:xfrm>
                  <a:off x="6942240" y="5279400"/>
                  <a:ext cx="234720" cy="83160"/>
                </a:xfrm>
                <a:custGeom>
                  <a:avLst/>
                  <a:gdLst/>
                  <a:ahLst/>
                  <a:cxnLst/>
                  <a:rect l="l" t="t" r="r" b="b"/>
                  <a:pathLst>
                    <a:path w="139" h="50">
                      <a:moveTo>
                        <a:pt x="49" y="0"/>
                      </a:moveTo>
                      <a:cubicBezTo>
                        <a:pt x="49" y="0"/>
                        <a:pt x="35" y="25"/>
                        <a:pt x="2" y="17"/>
                      </a:cubicBezTo>
                      <a:cubicBezTo>
                        <a:pt x="2" y="17"/>
                        <a:pt x="0" y="31"/>
                        <a:pt x="0" y="42"/>
                      </a:cubicBezTo>
                      <a:cubicBezTo>
                        <a:pt x="0" y="42"/>
                        <a:pt x="106" y="50"/>
                        <a:pt x="129" y="39"/>
                      </a:cubicBezTo>
                      <a:cubicBezTo>
                        <a:pt x="129" y="39"/>
                        <a:pt x="139" y="28"/>
                        <a:pt x="115" y="21"/>
                      </a:cubicBezTo>
                      <a:cubicBezTo>
                        <a:pt x="115" y="21"/>
                        <a:pt x="58" y="1"/>
                        <a:pt x="49" y="0"/>
                      </a:cubicBezTo>
                      <a:close/>
                    </a:path>
                  </a:pathLst>
                </a:custGeom>
                <a:solidFill>
                  <a:srgbClr val="212123"/>
                </a:solidFill>
                <a:ln w="0">
                  <a:noFill/>
                </a:ln>
              </p:spPr>
              <p:style>
                <a:lnRef idx="0">
                  <a:scrgbClr r="0" g="0" b="0"/>
                </a:lnRef>
                <a:fillRef idx="0">
                  <a:scrgbClr r="0" g="0" b="0"/>
                </a:fillRef>
                <a:effectRef idx="0">
                  <a:scrgbClr r="0" g="0" b="0"/>
                </a:effectRef>
                <a:fontRef idx="minor"/>
              </p:style>
            </p:sp>
            <p:sp>
              <p:nvSpPr>
                <p:cNvPr id="395" name="CustomShape 107"/>
                <p:cNvSpPr/>
                <p:nvPr/>
              </p:nvSpPr>
              <p:spPr>
                <a:xfrm>
                  <a:off x="6733440" y="4600080"/>
                  <a:ext cx="296280" cy="685440"/>
                </a:xfrm>
                <a:custGeom>
                  <a:avLst/>
                  <a:gdLst/>
                  <a:ahLst/>
                  <a:cxnLst/>
                  <a:rect l="l" t="t" r="r" b="b"/>
                  <a:pathLst>
                    <a:path w="213" h="491">
                      <a:moveTo>
                        <a:pt x="6" y="0"/>
                      </a:moveTo>
                      <a:lnTo>
                        <a:pt x="209" y="0"/>
                      </a:lnTo>
                      <a:lnTo>
                        <a:pt x="213" y="480"/>
                      </a:lnTo>
                      <a:lnTo>
                        <a:pt x="154" y="484"/>
                      </a:lnTo>
                      <a:lnTo>
                        <a:pt x="121" y="102"/>
                      </a:lnTo>
                      <a:lnTo>
                        <a:pt x="95" y="104"/>
                      </a:lnTo>
                      <a:lnTo>
                        <a:pt x="65" y="491"/>
                      </a:lnTo>
                      <a:lnTo>
                        <a:pt x="0" y="486"/>
                      </a:lnTo>
                      <a:lnTo>
                        <a:pt x="6" y="0"/>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396" name="CustomShape 108"/>
                <p:cNvSpPr/>
                <p:nvPr/>
              </p:nvSpPr>
              <p:spPr>
                <a:xfrm>
                  <a:off x="6733440" y="4600080"/>
                  <a:ext cx="296280" cy="685440"/>
                </a:xfrm>
                <a:custGeom>
                  <a:avLst/>
                  <a:gdLst/>
                  <a:ahLst/>
                  <a:cxnLst/>
                  <a:rect l="l" t="t" r="r" b="b"/>
                  <a:pathLst>
                    <a:path w="213" h="491">
                      <a:moveTo>
                        <a:pt x="6" y="0"/>
                      </a:moveTo>
                      <a:lnTo>
                        <a:pt x="209" y="0"/>
                      </a:lnTo>
                      <a:lnTo>
                        <a:pt x="213" y="480"/>
                      </a:lnTo>
                      <a:lnTo>
                        <a:pt x="154" y="484"/>
                      </a:lnTo>
                      <a:lnTo>
                        <a:pt x="121" y="102"/>
                      </a:lnTo>
                      <a:lnTo>
                        <a:pt x="95" y="104"/>
                      </a:lnTo>
                      <a:lnTo>
                        <a:pt x="65" y="491"/>
                      </a:lnTo>
                      <a:lnTo>
                        <a:pt x="0" y="486"/>
                      </a:lnTo>
                      <a:lnTo>
                        <a:pt x="6" y="0"/>
                      </a:lnTo>
                    </a:path>
                  </a:pathLst>
                </a:custGeom>
                <a:noFill/>
                <a:ln w="0">
                  <a:noFill/>
                </a:ln>
              </p:spPr>
              <p:style>
                <a:lnRef idx="0">
                  <a:scrgbClr r="0" g="0" b="0"/>
                </a:lnRef>
                <a:fillRef idx="0">
                  <a:scrgbClr r="0" g="0" b="0"/>
                </a:fillRef>
                <a:effectRef idx="0">
                  <a:scrgbClr r="0" g="0" b="0"/>
                </a:effectRef>
                <a:fontRef idx="minor"/>
              </p:style>
            </p:sp>
            <p:sp>
              <p:nvSpPr>
                <p:cNvPr id="397" name="CustomShape 109"/>
                <p:cNvSpPr/>
                <p:nvPr/>
              </p:nvSpPr>
              <p:spPr>
                <a:xfrm>
                  <a:off x="6054120" y="4580280"/>
                  <a:ext cx="119520" cy="755640"/>
                </a:xfrm>
                <a:custGeom>
                  <a:avLst/>
                  <a:gdLst/>
                  <a:ahLst/>
                  <a:cxnLst/>
                  <a:rect l="l" t="t" r="r" b="b"/>
                  <a:pathLst>
                    <a:path w="72" h="443">
                      <a:moveTo>
                        <a:pt x="31" y="443"/>
                      </a:moveTo>
                      <a:cubicBezTo>
                        <a:pt x="21" y="443"/>
                        <a:pt x="12" y="434"/>
                        <a:pt x="11" y="422"/>
                      </a:cubicBezTo>
                      <a:cubicBezTo>
                        <a:pt x="11" y="413"/>
                        <a:pt x="0" y="193"/>
                        <a:pt x="31" y="20"/>
                      </a:cubicBezTo>
                      <a:cubicBezTo>
                        <a:pt x="34" y="8"/>
                        <a:pt x="44" y="0"/>
                        <a:pt x="54" y="2"/>
                      </a:cubicBezTo>
                      <a:cubicBezTo>
                        <a:pt x="65" y="5"/>
                        <a:pt x="72" y="17"/>
                        <a:pt x="70" y="30"/>
                      </a:cubicBezTo>
                      <a:cubicBezTo>
                        <a:pt x="39" y="196"/>
                        <a:pt x="46" y="421"/>
                        <a:pt x="46" y="423"/>
                      </a:cubicBezTo>
                      <a:cubicBezTo>
                        <a:pt x="47" y="436"/>
                        <a:pt x="43" y="443"/>
                        <a:pt x="32" y="443"/>
                      </a:cubicBezTo>
                      <a:cubicBezTo>
                        <a:pt x="32" y="443"/>
                        <a:pt x="31" y="443"/>
                        <a:pt x="31" y="443"/>
                      </a:cubicBezTo>
                    </a:path>
                  </a:pathLst>
                </a:custGeom>
                <a:solidFill>
                  <a:srgbClr val="F7B18F"/>
                </a:solidFill>
                <a:ln w="0">
                  <a:noFill/>
                </a:ln>
              </p:spPr>
              <p:style>
                <a:lnRef idx="0">
                  <a:scrgbClr r="0" g="0" b="0"/>
                </a:lnRef>
                <a:fillRef idx="0">
                  <a:scrgbClr r="0" g="0" b="0"/>
                </a:fillRef>
                <a:effectRef idx="0">
                  <a:scrgbClr r="0" g="0" b="0"/>
                </a:effectRef>
                <a:fontRef idx="minor"/>
              </p:style>
            </p:sp>
            <p:sp>
              <p:nvSpPr>
                <p:cNvPr id="398" name="CustomShape 110"/>
                <p:cNvSpPr/>
                <p:nvPr/>
              </p:nvSpPr>
              <p:spPr>
                <a:xfrm>
                  <a:off x="6233400" y="4580280"/>
                  <a:ext cx="129600" cy="755640"/>
                </a:xfrm>
                <a:custGeom>
                  <a:avLst/>
                  <a:gdLst/>
                  <a:ahLst/>
                  <a:cxnLst/>
                  <a:rect l="l" t="t" r="r" b="b"/>
                  <a:pathLst>
                    <a:path w="77" h="443">
                      <a:moveTo>
                        <a:pt x="44" y="443"/>
                      </a:moveTo>
                      <a:cubicBezTo>
                        <a:pt x="43" y="443"/>
                        <a:pt x="43" y="443"/>
                        <a:pt x="42" y="443"/>
                      </a:cubicBezTo>
                      <a:cubicBezTo>
                        <a:pt x="31" y="443"/>
                        <a:pt x="22" y="432"/>
                        <a:pt x="23" y="419"/>
                      </a:cubicBezTo>
                      <a:cubicBezTo>
                        <a:pt x="23" y="417"/>
                        <a:pt x="35" y="196"/>
                        <a:pt x="2" y="30"/>
                      </a:cubicBezTo>
                      <a:cubicBezTo>
                        <a:pt x="0" y="17"/>
                        <a:pt x="7" y="5"/>
                        <a:pt x="18" y="2"/>
                      </a:cubicBezTo>
                      <a:cubicBezTo>
                        <a:pt x="30" y="0"/>
                        <a:pt x="41" y="8"/>
                        <a:pt x="43" y="20"/>
                      </a:cubicBezTo>
                      <a:cubicBezTo>
                        <a:pt x="77" y="193"/>
                        <a:pt x="65" y="413"/>
                        <a:pt x="65" y="422"/>
                      </a:cubicBezTo>
                      <a:cubicBezTo>
                        <a:pt x="64" y="434"/>
                        <a:pt x="55" y="443"/>
                        <a:pt x="44" y="443"/>
                      </a:cubicBezTo>
                    </a:path>
                  </a:pathLst>
                </a:custGeom>
                <a:solidFill>
                  <a:srgbClr val="F7B18F"/>
                </a:solidFill>
                <a:ln w="0">
                  <a:noFill/>
                </a:ln>
              </p:spPr>
              <p:style>
                <a:lnRef idx="0">
                  <a:scrgbClr r="0" g="0" b="0"/>
                </a:lnRef>
                <a:fillRef idx="0">
                  <a:scrgbClr r="0" g="0" b="0"/>
                </a:fillRef>
                <a:effectRef idx="0">
                  <a:scrgbClr r="0" g="0" b="0"/>
                </a:effectRef>
                <a:fontRef idx="minor"/>
              </p:style>
            </p:sp>
            <p:sp>
              <p:nvSpPr>
                <p:cNvPr id="399" name="CustomShape 111"/>
                <p:cNvSpPr/>
                <p:nvPr/>
              </p:nvSpPr>
              <p:spPr>
                <a:xfrm>
                  <a:off x="5905800" y="5280480"/>
                  <a:ext cx="235800" cy="86040"/>
                </a:xfrm>
                <a:custGeom>
                  <a:avLst/>
                  <a:gdLst/>
                  <a:ahLst/>
                  <a:cxnLst/>
                  <a:rect l="l" t="t" r="r" b="b"/>
                  <a:pathLst>
                    <a:path w="140" h="51">
                      <a:moveTo>
                        <a:pt x="90" y="0"/>
                      </a:moveTo>
                      <a:cubicBezTo>
                        <a:pt x="90" y="0"/>
                        <a:pt x="105" y="25"/>
                        <a:pt x="137" y="17"/>
                      </a:cubicBezTo>
                      <a:cubicBezTo>
                        <a:pt x="137" y="17"/>
                        <a:pt x="140" y="31"/>
                        <a:pt x="139" y="41"/>
                      </a:cubicBezTo>
                      <a:cubicBezTo>
                        <a:pt x="139" y="41"/>
                        <a:pt x="33" y="51"/>
                        <a:pt x="11" y="40"/>
                      </a:cubicBezTo>
                      <a:cubicBezTo>
                        <a:pt x="11" y="40"/>
                        <a:pt x="0" y="29"/>
                        <a:pt x="25" y="22"/>
                      </a:cubicBezTo>
                      <a:cubicBezTo>
                        <a:pt x="25" y="22"/>
                        <a:pt x="80" y="1"/>
                        <a:pt x="90" y="0"/>
                      </a:cubicBezTo>
                      <a:close/>
                    </a:path>
                  </a:pathLst>
                </a:custGeom>
                <a:solidFill>
                  <a:srgbClr val="212123"/>
                </a:solidFill>
                <a:ln w="0">
                  <a:noFill/>
                </a:ln>
              </p:spPr>
              <p:style>
                <a:lnRef idx="0">
                  <a:scrgbClr r="0" g="0" b="0"/>
                </a:lnRef>
                <a:fillRef idx="0">
                  <a:scrgbClr r="0" g="0" b="0"/>
                </a:fillRef>
                <a:effectRef idx="0">
                  <a:scrgbClr r="0" g="0" b="0"/>
                </a:effectRef>
                <a:fontRef idx="minor"/>
              </p:style>
            </p:sp>
            <p:sp>
              <p:nvSpPr>
                <p:cNvPr id="400" name="CustomShape 112"/>
                <p:cNvSpPr/>
                <p:nvPr/>
              </p:nvSpPr>
              <p:spPr>
                <a:xfrm>
                  <a:off x="6264360" y="5279400"/>
                  <a:ext cx="234720" cy="83160"/>
                </a:xfrm>
                <a:custGeom>
                  <a:avLst/>
                  <a:gdLst/>
                  <a:ahLst/>
                  <a:cxnLst/>
                  <a:rect l="l" t="t" r="r" b="b"/>
                  <a:pathLst>
                    <a:path w="139" h="50">
                      <a:moveTo>
                        <a:pt x="49" y="0"/>
                      </a:moveTo>
                      <a:cubicBezTo>
                        <a:pt x="49" y="0"/>
                        <a:pt x="35" y="25"/>
                        <a:pt x="2" y="17"/>
                      </a:cubicBezTo>
                      <a:cubicBezTo>
                        <a:pt x="2" y="17"/>
                        <a:pt x="0" y="31"/>
                        <a:pt x="1" y="42"/>
                      </a:cubicBezTo>
                      <a:cubicBezTo>
                        <a:pt x="1" y="42"/>
                        <a:pt x="106" y="50"/>
                        <a:pt x="129" y="39"/>
                      </a:cubicBezTo>
                      <a:cubicBezTo>
                        <a:pt x="129" y="39"/>
                        <a:pt x="139" y="28"/>
                        <a:pt x="115" y="21"/>
                      </a:cubicBezTo>
                      <a:cubicBezTo>
                        <a:pt x="115" y="21"/>
                        <a:pt x="58" y="1"/>
                        <a:pt x="49" y="0"/>
                      </a:cubicBezTo>
                      <a:close/>
                    </a:path>
                  </a:pathLst>
                </a:custGeom>
                <a:solidFill>
                  <a:srgbClr val="212123"/>
                </a:solidFill>
                <a:ln w="0">
                  <a:noFill/>
                </a:ln>
              </p:spPr>
              <p:style>
                <a:lnRef idx="0">
                  <a:scrgbClr r="0" g="0" b="0"/>
                </a:lnRef>
                <a:fillRef idx="0">
                  <a:scrgbClr r="0" g="0" b="0"/>
                </a:fillRef>
                <a:effectRef idx="0">
                  <a:scrgbClr r="0" g="0" b="0"/>
                </a:effectRef>
                <a:fontRef idx="minor"/>
              </p:style>
            </p:sp>
            <p:sp>
              <p:nvSpPr>
                <p:cNvPr id="401" name="CustomShape 113"/>
                <p:cNvSpPr/>
                <p:nvPr/>
              </p:nvSpPr>
              <p:spPr>
                <a:xfrm>
                  <a:off x="6057000" y="4600080"/>
                  <a:ext cx="294840" cy="685440"/>
                </a:xfrm>
                <a:custGeom>
                  <a:avLst/>
                  <a:gdLst/>
                  <a:ahLst/>
                  <a:cxnLst/>
                  <a:rect l="l" t="t" r="r" b="b"/>
                  <a:pathLst>
                    <a:path w="212" h="491">
                      <a:moveTo>
                        <a:pt x="5" y="0"/>
                      </a:moveTo>
                      <a:lnTo>
                        <a:pt x="207" y="0"/>
                      </a:lnTo>
                      <a:lnTo>
                        <a:pt x="212" y="480"/>
                      </a:lnTo>
                      <a:lnTo>
                        <a:pt x="153" y="484"/>
                      </a:lnTo>
                      <a:lnTo>
                        <a:pt x="120" y="102"/>
                      </a:lnTo>
                      <a:lnTo>
                        <a:pt x="94" y="104"/>
                      </a:lnTo>
                      <a:lnTo>
                        <a:pt x="64" y="491"/>
                      </a:lnTo>
                      <a:lnTo>
                        <a:pt x="0" y="486"/>
                      </a:lnTo>
                      <a:lnTo>
                        <a:pt x="5" y="0"/>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402" name="CustomShape 114"/>
                <p:cNvSpPr/>
                <p:nvPr/>
              </p:nvSpPr>
              <p:spPr>
                <a:xfrm>
                  <a:off x="6057000" y="4600080"/>
                  <a:ext cx="294840" cy="685440"/>
                </a:xfrm>
                <a:custGeom>
                  <a:avLst/>
                  <a:gdLst/>
                  <a:ahLst/>
                  <a:cxnLst/>
                  <a:rect l="l" t="t" r="r" b="b"/>
                  <a:pathLst>
                    <a:path w="212" h="491">
                      <a:moveTo>
                        <a:pt x="5" y="0"/>
                      </a:moveTo>
                      <a:lnTo>
                        <a:pt x="207" y="0"/>
                      </a:lnTo>
                      <a:lnTo>
                        <a:pt x="212" y="480"/>
                      </a:lnTo>
                      <a:lnTo>
                        <a:pt x="153" y="484"/>
                      </a:lnTo>
                      <a:lnTo>
                        <a:pt x="120" y="102"/>
                      </a:lnTo>
                      <a:lnTo>
                        <a:pt x="94" y="104"/>
                      </a:lnTo>
                      <a:lnTo>
                        <a:pt x="64" y="491"/>
                      </a:lnTo>
                      <a:lnTo>
                        <a:pt x="0" y="486"/>
                      </a:lnTo>
                      <a:lnTo>
                        <a:pt x="5" y="0"/>
                      </a:lnTo>
                    </a:path>
                  </a:pathLst>
                </a:custGeom>
                <a:noFill/>
                <a:ln w="0">
                  <a:noFill/>
                </a:ln>
              </p:spPr>
              <p:style>
                <a:lnRef idx="0">
                  <a:scrgbClr r="0" g="0" b="0"/>
                </a:lnRef>
                <a:fillRef idx="0">
                  <a:scrgbClr r="0" g="0" b="0"/>
                </a:fillRef>
                <a:effectRef idx="0">
                  <a:scrgbClr r="0" g="0" b="0"/>
                </a:effectRef>
                <a:fontRef idx="minor"/>
              </p:style>
            </p:sp>
            <p:sp>
              <p:nvSpPr>
                <p:cNvPr id="403" name="CustomShape 115"/>
                <p:cNvSpPr/>
                <p:nvPr/>
              </p:nvSpPr>
              <p:spPr>
                <a:xfrm>
                  <a:off x="4818960" y="4580280"/>
                  <a:ext cx="120960" cy="755640"/>
                </a:xfrm>
                <a:custGeom>
                  <a:avLst/>
                  <a:gdLst/>
                  <a:ahLst/>
                  <a:cxnLst/>
                  <a:rect l="l" t="t" r="r" b="b"/>
                  <a:pathLst>
                    <a:path w="72" h="443">
                      <a:moveTo>
                        <a:pt x="31" y="443"/>
                      </a:moveTo>
                      <a:cubicBezTo>
                        <a:pt x="21" y="443"/>
                        <a:pt x="12" y="434"/>
                        <a:pt x="12" y="422"/>
                      </a:cubicBezTo>
                      <a:cubicBezTo>
                        <a:pt x="11" y="413"/>
                        <a:pt x="0" y="193"/>
                        <a:pt x="32" y="20"/>
                      </a:cubicBezTo>
                      <a:cubicBezTo>
                        <a:pt x="34" y="8"/>
                        <a:pt x="44" y="0"/>
                        <a:pt x="55" y="2"/>
                      </a:cubicBezTo>
                      <a:cubicBezTo>
                        <a:pt x="66" y="5"/>
                        <a:pt x="72" y="17"/>
                        <a:pt x="70" y="30"/>
                      </a:cubicBezTo>
                      <a:cubicBezTo>
                        <a:pt x="40" y="196"/>
                        <a:pt x="47" y="421"/>
                        <a:pt x="47" y="423"/>
                      </a:cubicBezTo>
                      <a:cubicBezTo>
                        <a:pt x="48" y="436"/>
                        <a:pt x="43" y="443"/>
                        <a:pt x="33" y="443"/>
                      </a:cubicBezTo>
                      <a:cubicBezTo>
                        <a:pt x="32" y="443"/>
                        <a:pt x="32" y="443"/>
                        <a:pt x="31" y="443"/>
                      </a:cubicBezTo>
                      <a:close/>
                    </a:path>
                  </a:pathLst>
                </a:custGeom>
                <a:solidFill>
                  <a:srgbClr val="F7B18F"/>
                </a:solidFill>
                <a:ln w="0">
                  <a:noFill/>
                </a:ln>
              </p:spPr>
              <p:style>
                <a:lnRef idx="0">
                  <a:scrgbClr r="0" g="0" b="0"/>
                </a:lnRef>
                <a:fillRef idx="0">
                  <a:scrgbClr r="0" g="0" b="0"/>
                </a:fillRef>
                <a:effectRef idx="0">
                  <a:scrgbClr r="0" g="0" b="0"/>
                </a:effectRef>
                <a:fontRef idx="minor"/>
              </p:style>
            </p:sp>
            <p:sp>
              <p:nvSpPr>
                <p:cNvPr id="404" name="CustomShape 116"/>
                <p:cNvSpPr/>
                <p:nvPr/>
              </p:nvSpPr>
              <p:spPr>
                <a:xfrm>
                  <a:off x="4998240" y="4580280"/>
                  <a:ext cx="129600" cy="755640"/>
                </a:xfrm>
                <a:custGeom>
                  <a:avLst/>
                  <a:gdLst/>
                  <a:ahLst/>
                  <a:cxnLst/>
                  <a:rect l="l" t="t" r="r" b="b"/>
                  <a:pathLst>
                    <a:path w="77" h="443">
                      <a:moveTo>
                        <a:pt x="44" y="443"/>
                      </a:moveTo>
                      <a:cubicBezTo>
                        <a:pt x="44" y="443"/>
                        <a:pt x="43" y="443"/>
                        <a:pt x="43" y="443"/>
                      </a:cubicBezTo>
                      <a:cubicBezTo>
                        <a:pt x="31" y="443"/>
                        <a:pt x="22" y="432"/>
                        <a:pt x="23" y="419"/>
                      </a:cubicBezTo>
                      <a:cubicBezTo>
                        <a:pt x="23" y="417"/>
                        <a:pt x="35" y="196"/>
                        <a:pt x="3" y="30"/>
                      </a:cubicBezTo>
                      <a:cubicBezTo>
                        <a:pt x="0" y="17"/>
                        <a:pt x="7" y="5"/>
                        <a:pt x="19" y="2"/>
                      </a:cubicBezTo>
                      <a:cubicBezTo>
                        <a:pt x="30" y="0"/>
                        <a:pt x="41" y="8"/>
                        <a:pt x="44" y="20"/>
                      </a:cubicBezTo>
                      <a:cubicBezTo>
                        <a:pt x="77" y="193"/>
                        <a:pt x="66" y="413"/>
                        <a:pt x="65" y="422"/>
                      </a:cubicBezTo>
                      <a:cubicBezTo>
                        <a:pt x="64" y="434"/>
                        <a:pt x="55" y="443"/>
                        <a:pt x="44" y="443"/>
                      </a:cubicBezTo>
                      <a:close/>
                    </a:path>
                  </a:pathLst>
                </a:custGeom>
                <a:solidFill>
                  <a:srgbClr val="F7B18F"/>
                </a:solidFill>
                <a:ln w="0">
                  <a:noFill/>
                </a:ln>
              </p:spPr>
              <p:style>
                <a:lnRef idx="0">
                  <a:scrgbClr r="0" g="0" b="0"/>
                </a:lnRef>
                <a:fillRef idx="0">
                  <a:scrgbClr r="0" g="0" b="0"/>
                </a:fillRef>
                <a:effectRef idx="0">
                  <a:scrgbClr r="0" g="0" b="0"/>
                </a:effectRef>
                <a:fontRef idx="minor"/>
              </p:style>
            </p:sp>
            <p:sp>
              <p:nvSpPr>
                <p:cNvPr id="405" name="CustomShape 117"/>
                <p:cNvSpPr/>
                <p:nvPr/>
              </p:nvSpPr>
              <p:spPr>
                <a:xfrm>
                  <a:off x="4671720" y="5280480"/>
                  <a:ext cx="235800" cy="86040"/>
                </a:xfrm>
                <a:custGeom>
                  <a:avLst/>
                  <a:gdLst/>
                  <a:ahLst/>
                  <a:cxnLst/>
                  <a:rect l="l" t="t" r="r" b="b"/>
                  <a:pathLst>
                    <a:path w="139" h="51">
                      <a:moveTo>
                        <a:pt x="90" y="0"/>
                      </a:moveTo>
                      <a:cubicBezTo>
                        <a:pt x="90" y="0"/>
                        <a:pt x="104" y="25"/>
                        <a:pt x="137" y="17"/>
                      </a:cubicBezTo>
                      <a:cubicBezTo>
                        <a:pt x="137" y="17"/>
                        <a:pt x="139" y="31"/>
                        <a:pt x="139" y="41"/>
                      </a:cubicBezTo>
                      <a:cubicBezTo>
                        <a:pt x="139" y="41"/>
                        <a:pt x="33" y="51"/>
                        <a:pt x="10" y="40"/>
                      </a:cubicBezTo>
                      <a:cubicBezTo>
                        <a:pt x="10" y="40"/>
                        <a:pt x="0" y="29"/>
                        <a:pt x="24" y="22"/>
                      </a:cubicBezTo>
                      <a:cubicBezTo>
                        <a:pt x="24" y="22"/>
                        <a:pt x="80" y="1"/>
                        <a:pt x="90" y="0"/>
                      </a:cubicBezTo>
                      <a:close/>
                    </a:path>
                  </a:pathLst>
                </a:custGeom>
                <a:solidFill>
                  <a:srgbClr val="212123"/>
                </a:solidFill>
                <a:ln w="0">
                  <a:noFill/>
                </a:ln>
              </p:spPr>
              <p:style>
                <a:lnRef idx="0">
                  <a:scrgbClr r="0" g="0" b="0"/>
                </a:lnRef>
                <a:fillRef idx="0">
                  <a:scrgbClr r="0" g="0" b="0"/>
                </a:fillRef>
                <a:effectRef idx="0">
                  <a:scrgbClr r="0" g="0" b="0"/>
                </a:effectRef>
                <a:fontRef idx="minor"/>
              </p:style>
            </p:sp>
            <p:sp>
              <p:nvSpPr>
                <p:cNvPr id="406" name="CustomShape 118"/>
                <p:cNvSpPr/>
                <p:nvPr/>
              </p:nvSpPr>
              <p:spPr>
                <a:xfrm>
                  <a:off x="5029200" y="5279400"/>
                  <a:ext cx="237240" cy="83160"/>
                </a:xfrm>
                <a:custGeom>
                  <a:avLst/>
                  <a:gdLst/>
                  <a:ahLst/>
                  <a:cxnLst/>
                  <a:rect l="l" t="t" r="r" b="b"/>
                  <a:pathLst>
                    <a:path w="140" h="50">
                      <a:moveTo>
                        <a:pt x="49" y="0"/>
                      </a:moveTo>
                      <a:cubicBezTo>
                        <a:pt x="49" y="0"/>
                        <a:pt x="35" y="25"/>
                        <a:pt x="3" y="17"/>
                      </a:cubicBezTo>
                      <a:cubicBezTo>
                        <a:pt x="3" y="17"/>
                        <a:pt x="0" y="31"/>
                        <a:pt x="1" y="42"/>
                      </a:cubicBezTo>
                      <a:cubicBezTo>
                        <a:pt x="1" y="42"/>
                        <a:pt x="107" y="50"/>
                        <a:pt x="130" y="39"/>
                      </a:cubicBezTo>
                      <a:cubicBezTo>
                        <a:pt x="130" y="39"/>
                        <a:pt x="140" y="28"/>
                        <a:pt x="115" y="21"/>
                      </a:cubicBezTo>
                      <a:cubicBezTo>
                        <a:pt x="115" y="21"/>
                        <a:pt x="59" y="1"/>
                        <a:pt x="49" y="0"/>
                      </a:cubicBezTo>
                      <a:close/>
                    </a:path>
                  </a:pathLst>
                </a:custGeom>
                <a:solidFill>
                  <a:srgbClr val="212123"/>
                </a:solidFill>
                <a:ln w="0">
                  <a:noFill/>
                </a:ln>
              </p:spPr>
              <p:style>
                <a:lnRef idx="0">
                  <a:scrgbClr r="0" g="0" b="0"/>
                </a:lnRef>
                <a:fillRef idx="0">
                  <a:scrgbClr r="0" g="0" b="0"/>
                </a:fillRef>
                <a:effectRef idx="0">
                  <a:scrgbClr r="0" g="0" b="0"/>
                </a:effectRef>
                <a:fontRef idx="minor"/>
              </p:style>
            </p:sp>
            <p:sp>
              <p:nvSpPr>
                <p:cNvPr id="407" name="CustomShape 119"/>
                <p:cNvSpPr/>
                <p:nvPr/>
              </p:nvSpPr>
              <p:spPr>
                <a:xfrm>
                  <a:off x="4821840" y="4600080"/>
                  <a:ext cx="297720" cy="685440"/>
                </a:xfrm>
                <a:custGeom>
                  <a:avLst/>
                  <a:gdLst/>
                  <a:ahLst/>
                  <a:cxnLst/>
                  <a:rect l="l" t="t" r="r" b="b"/>
                  <a:pathLst>
                    <a:path w="214" h="491">
                      <a:moveTo>
                        <a:pt x="7" y="0"/>
                      </a:moveTo>
                      <a:lnTo>
                        <a:pt x="209" y="0"/>
                      </a:lnTo>
                      <a:lnTo>
                        <a:pt x="214" y="480"/>
                      </a:lnTo>
                      <a:lnTo>
                        <a:pt x="154" y="484"/>
                      </a:lnTo>
                      <a:lnTo>
                        <a:pt x="121" y="102"/>
                      </a:lnTo>
                      <a:lnTo>
                        <a:pt x="96" y="104"/>
                      </a:lnTo>
                      <a:lnTo>
                        <a:pt x="64" y="491"/>
                      </a:lnTo>
                      <a:lnTo>
                        <a:pt x="0" y="486"/>
                      </a:lnTo>
                      <a:lnTo>
                        <a:pt x="7" y="0"/>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408" name="CustomShape 120"/>
                <p:cNvSpPr/>
                <p:nvPr/>
              </p:nvSpPr>
              <p:spPr>
                <a:xfrm>
                  <a:off x="7167960" y="4109760"/>
                  <a:ext cx="294840" cy="520200"/>
                </a:xfrm>
                <a:custGeom>
                  <a:avLst/>
                  <a:gdLst/>
                  <a:ahLst/>
                  <a:cxnLst/>
                  <a:rect l="l" t="t" r="r" b="b"/>
                  <a:pathLst>
                    <a:path w="174" h="306">
                      <a:moveTo>
                        <a:pt x="174" y="306"/>
                      </a:moveTo>
                      <a:cubicBezTo>
                        <a:pt x="174" y="130"/>
                        <a:pt x="174" y="130"/>
                        <a:pt x="174" y="130"/>
                      </a:cubicBezTo>
                      <a:cubicBezTo>
                        <a:pt x="173" y="71"/>
                        <a:pt x="146" y="46"/>
                        <a:pt x="146" y="46"/>
                      </a:cubicBezTo>
                      <a:cubicBezTo>
                        <a:pt x="87" y="0"/>
                        <a:pt x="39" y="38"/>
                        <a:pt x="39" y="38"/>
                      </a:cubicBezTo>
                      <a:cubicBezTo>
                        <a:pt x="17" y="59"/>
                        <a:pt x="17" y="59"/>
                        <a:pt x="17" y="59"/>
                      </a:cubicBezTo>
                      <a:cubicBezTo>
                        <a:pt x="0" y="95"/>
                        <a:pt x="8" y="283"/>
                        <a:pt x="9" y="306"/>
                      </a:cubicBezTo>
                      <a:cubicBezTo>
                        <a:pt x="174" y="306"/>
                        <a:pt x="174" y="306"/>
                        <a:pt x="174" y="306"/>
                      </a:cubicBezTo>
                    </a:path>
                  </a:pathLst>
                </a:custGeom>
                <a:solidFill>
                  <a:srgbClr val="F7B18F"/>
                </a:solidFill>
                <a:ln w="0">
                  <a:noFill/>
                </a:ln>
              </p:spPr>
              <p:style>
                <a:lnRef idx="0">
                  <a:scrgbClr r="0" g="0" b="0"/>
                </a:lnRef>
                <a:fillRef idx="0">
                  <a:scrgbClr r="0" g="0" b="0"/>
                </a:fillRef>
                <a:effectRef idx="0">
                  <a:scrgbClr r="0" g="0" b="0"/>
                </a:effectRef>
                <a:fontRef idx="minor"/>
              </p:style>
            </p:sp>
            <p:sp>
              <p:nvSpPr>
                <p:cNvPr id="409" name="CustomShape 121"/>
                <p:cNvSpPr/>
                <p:nvPr/>
              </p:nvSpPr>
              <p:spPr>
                <a:xfrm>
                  <a:off x="7153920" y="4118040"/>
                  <a:ext cx="360720" cy="540000"/>
                </a:xfrm>
                <a:custGeom>
                  <a:avLst/>
                  <a:gdLst/>
                  <a:ahLst/>
                  <a:cxnLst/>
                  <a:rect l="l" t="t" r="r" b="b"/>
                  <a:pathLst>
                    <a:path w="212" h="317">
                      <a:moveTo>
                        <a:pt x="14" y="315"/>
                      </a:moveTo>
                      <a:cubicBezTo>
                        <a:pt x="186" y="317"/>
                        <a:pt x="186" y="317"/>
                        <a:pt x="186" y="317"/>
                      </a:cubicBezTo>
                      <a:cubicBezTo>
                        <a:pt x="186" y="317"/>
                        <a:pt x="212" y="40"/>
                        <a:pt x="132" y="22"/>
                      </a:cubicBezTo>
                      <a:cubicBezTo>
                        <a:pt x="132" y="22"/>
                        <a:pt x="28" y="0"/>
                        <a:pt x="16" y="74"/>
                      </a:cubicBezTo>
                      <a:cubicBezTo>
                        <a:pt x="16" y="74"/>
                        <a:pt x="0" y="143"/>
                        <a:pt x="14" y="315"/>
                      </a:cubicBezTo>
                    </a:path>
                  </a:pathLst>
                </a:custGeom>
                <a:solidFill>
                  <a:srgbClr val="FAFABE"/>
                </a:solidFill>
                <a:ln w="0">
                  <a:noFill/>
                </a:ln>
              </p:spPr>
              <p:style>
                <a:lnRef idx="0">
                  <a:scrgbClr r="0" g="0" b="0"/>
                </a:lnRef>
                <a:fillRef idx="0">
                  <a:scrgbClr r="0" g="0" b="0"/>
                </a:fillRef>
                <a:effectRef idx="0">
                  <a:scrgbClr r="0" g="0" b="0"/>
                </a:effectRef>
                <a:fontRef idx="minor"/>
              </p:style>
            </p:sp>
            <p:sp>
              <p:nvSpPr>
                <p:cNvPr id="410" name="CustomShape 122"/>
                <p:cNvSpPr/>
                <p:nvPr/>
              </p:nvSpPr>
              <p:spPr>
                <a:xfrm>
                  <a:off x="7278480" y="4112640"/>
                  <a:ext cx="95760" cy="63720"/>
                </a:xfrm>
                <a:custGeom>
                  <a:avLst/>
                  <a:gdLst/>
                  <a:ahLst/>
                  <a:cxnLst/>
                  <a:rect l="l" t="t" r="r" b="b"/>
                  <a:pathLst>
                    <a:path w="57" h="38">
                      <a:moveTo>
                        <a:pt x="56" y="22"/>
                      </a:moveTo>
                      <a:cubicBezTo>
                        <a:pt x="55" y="32"/>
                        <a:pt x="42" y="38"/>
                        <a:pt x="27" y="37"/>
                      </a:cubicBezTo>
                      <a:cubicBezTo>
                        <a:pt x="11" y="35"/>
                        <a:pt x="0" y="26"/>
                        <a:pt x="1" y="17"/>
                      </a:cubicBezTo>
                      <a:cubicBezTo>
                        <a:pt x="2" y="7"/>
                        <a:pt x="15" y="0"/>
                        <a:pt x="30" y="2"/>
                      </a:cubicBezTo>
                      <a:cubicBezTo>
                        <a:pt x="45" y="3"/>
                        <a:pt x="57" y="12"/>
                        <a:pt x="56" y="22"/>
                      </a:cubicBezTo>
                    </a:path>
                  </a:pathLst>
                </a:custGeom>
                <a:solidFill>
                  <a:srgbClr val="F7B18F"/>
                </a:solidFill>
                <a:ln w="0">
                  <a:noFill/>
                </a:ln>
              </p:spPr>
              <p:style>
                <a:lnRef idx="0">
                  <a:scrgbClr r="0" g="0" b="0"/>
                </a:lnRef>
                <a:fillRef idx="0">
                  <a:scrgbClr r="0" g="0" b="0"/>
                </a:fillRef>
                <a:effectRef idx="0">
                  <a:scrgbClr r="0" g="0" b="0"/>
                </a:effectRef>
                <a:fontRef idx="minor"/>
              </p:style>
            </p:sp>
            <p:sp>
              <p:nvSpPr>
                <p:cNvPr id="411" name="CustomShape 123"/>
                <p:cNvSpPr/>
                <p:nvPr/>
              </p:nvSpPr>
              <p:spPr>
                <a:xfrm>
                  <a:off x="7279920" y="4116600"/>
                  <a:ext cx="41400" cy="23040"/>
                </a:xfrm>
                <a:custGeom>
                  <a:avLst/>
                  <a:gdLst/>
                  <a:ahLst/>
                  <a:cxnLst/>
                  <a:rect l="l" t="t" r="r" b="b"/>
                  <a:pathLst>
                    <a:path w="25" h="15">
                      <a:moveTo>
                        <a:pt x="25" y="0"/>
                      </a:moveTo>
                      <a:cubicBezTo>
                        <a:pt x="11" y="0"/>
                        <a:pt x="0" y="6"/>
                        <a:pt x="0" y="15"/>
                      </a:cubicBezTo>
                      <a:cubicBezTo>
                        <a:pt x="0" y="15"/>
                        <a:pt x="0" y="15"/>
                        <a:pt x="0" y="15"/>
                      </a:cubicBezTo>
                      <a:cubicBezTo>
                        <a:pt x="0" y="15"/>
                        <a:pt x="0" y="15"/>
                        <a:pt x="0" y="15"/>
                      </a:cubicBezTo>
                      <a:cubicBezTo>
                        <a:pt x="0" y="6"/>
                        <a:pt x="11" y="0"/>
                        <a:pt x="25" y="0"/>
                      </a:cubicBezTo>
                      <a:moveTo>
                        <a:pt x="25" y="0"/>
                      </a:moveTo>
                      <a:cubicBezTo>
                        <a:pt x="25" y="0"/>
                        <a:pt x="25" y="0"/>
                        <a:pt x="25" y="0"/>
                      </a:cubicBezTo>
                      <a:cubicBezTo>
                        <a:pt x="25" y="0"/>
                        <a:pt x="25" y="0"/>
                        <a:pt x="25" y="0"/>
                      </a:cubicBezTo>
                      <a:cubicBezTo>
                        <a:pt x="25" y="0"/>
                        <a:pt x="25" y="0"/>
                        <a:pt x="25" y="0"/>
                      </a:cubicBezTo>
                    </a:path>
                  </a:pathLst>
                </a:custGeom>
                <a:solidFill>
                  <a:srgbClr val="FDBFD0"/>
                </a:solidFill>
                <a:ln w="0">
                  <a:noFill/>
                </a:ln>
              </p:spPr>
              <p:style>
                <a:lnRef idx="0">
                  <a:scrgbClr r="0" g="0" b="0"/>
                </a:lnRef>
                <a:fillRef idx="0">
                  <a:scrgbClr r="0" g="0" b="0"/>
                </a:fillRef>
                <a:effectRef idx="0">
                  <a:scrgbClr r="0" g="0" b="0"/>
                </a:effectRef>
                <a:fontRef idx="minor"/>
              </p:style>
            </p:sp>
            <p:sp>
              <p:nvSpPr>
                <p:cNvPr id="412" name="CustomShape 124"/>
                <p:cNvSpPr/>
                <p:nvPr/>
              </p:nvSpPr>
              <p:spPr>
                <a:xfrm>
                  <a:off x="7278480" y="4116600"/>
                  <a:ext cx="93240" cy="48240"/>
                </a:xfrm>
                <a:custGeom>
                  <a:avLst/>
                  <a:gdLst/>
                  <a:ahLst/>
                  <a:cxnLst/>
                  <a:rect l="l" t="t" r="r" b="b"/>
                  <a:pathLst>
                    <a:path w="56" h="30">
                      <a:moveTo>
                        <a:pt x="26" y="0"/>
                      </a:moveTo>
                      <a:cubicBezTo>
                        <a:pt x="26" y="0"/>
                        <a:pt x="26" y="0"/>
                        <a:pt x="26" y="0"/>
                      </a:cubicBezTo>
                      <a:cubicBezTo>
                        <a:pt x="12" y="0"/>
                        <a:pt x="1" y="6"/>
                        <a:pt x="1" y="15"/>
                      </a:cubicBezTo>
                      <a:cubicBezTo>
                        <a:pt x="1" y="15"/>
                        <a:pt x="1" y="15"/>
                        <a:pt x="1" y="15"/>
                      </a:cubicBezTo>
                      <a:cubicBezTo>
                        <a:pt x="0" y="20"/>
                        <a:pt x="3" y="24"/>
                        <a:pt x="8" y="28"/>
                      </a:cubicBezTo>
                      <a:cubicBezTo>
                        <a:pt x="12" y="29"/>
                        <a:pt x="17" y="29"/>
                        <a:pt x="22" y="30"/>
                      </a:cubicBezTo>
                      <a:cubicBezTo>
                        <a:pt x="22" y="30"/>
                        <a:pt x="23" y="30"/>
                        <a:pt x="24" y="30"/>
                      </a:cubicBezTo>
                      <a:cubicBezTo>
                        <a:pt x="36" y="30"/>
                        <a:pt x="46" y="27"/>
                        <a:pt x="55" y="23"/>
                      </a:cubicBezTo>
                      <a:cubicBezTo>
                        <a:pt x="56" y="22"/>
                        <a:pt x="56" y="21"/>
                        <a:pt x="56" y="20"/>
                      </a:cubicBezTo>
                      <a:cubicBezTo>
                        <a:pt x="56" y="20"/>
                        <a:pt x="56" y="19"/>
                        <a:pt x="56" y="19"/>
                      </a:cubicBezTo>
                      <a:cubicBezTo>
                        <a:pt x="56" y="10"/>
                        <a:pt x="45" y="1"/>
                        <a:pt x="30" y="0"/>
                      </a:cubicBezTo>
                      <a:cubicBezTo>
                        <a:pt x="30" y="0"/>
                        <a:pt x="30" y="0"/>
                        <a:pt x="30" y="0"/>
                      </a:cubicBezTo>
                      <a:cubicBezTo>
                        <a:pt x="29" y="0"/>
                        <a:pt x="27" y="0"/>
                        <a:pt x="26" y="0"/>
                      </a:cubicBezTo>
                      <a:cubicBezTo>
                        <a:pt x="26" y="0"/>
                        <a:pt x="26" y="0"/>
                        <a:pt x="26" y="0"/>
                      </a:cubicBezTo>
                    </a:path>
                  </a:pathLst>
                </a:custGeom>
                <a:solidFill>
                  <a:srgbClr val="F58575"/>
                </a:solidFill>
                <a:ln w="0">
                  <a:noFill/>
                </a:ln>
              </p:spPr>
              <p:style>
                <a:lnRef idx="0">
                  <a:scrgbClr r="0" g="0" b="0"/>
                </a:lnRef>
                <a:fillRef idx="0">
                  <a:scrgbClr r="0" g="0" b="0"/>
                </a:fillRef>
                <a:effectRef idx="0">
                  <a:scrgbClr r="0" g="0" b="0"/>
                </a:effectRef>
                <a:fontRef idx="minor"/>
              </p:style>
            </p:sp>
            <p:sp>
              <p:nvSpPr>
                <p:cNvPr id="413" name="CustomShape 125"/>
                <p:cNvSpPr/>
                <p:nvPr/>
              </p:nvSpPr>
              <p:spPr>
                <a:xfrm>
                  <a:off x="7054200" y="4157280"/>
                  <a:ext cx="252720" cy="524520"/>
                </a:xfrm>
                <a:custGeom>
                  <a:avLst/>
                  <a:gdLst/>
                  <a:ahLst/>
                  <a:cxnLst/>
                  <a:rect l="l" t="t" r="r" b="b"/>
                  <a:pathLst>
                    <a:path w="149" h="308">
                      <a:moveTo>
                        <a:pt x="42" y="286"/>
                      </a:moveTo>
                      <a:cubicBezTo>
                        <a:pt x="0" y="278"/>
                        <a:pt x="0" y="278"/>
                        <a:pt x="0" y="278"/>
                      </a:cubicBezTo>
                      <a:cubicBezTo>
                        <a:pt x="0" y="278"/>
                        <a:pt x="0" y="51"/>
                        <a:pt x="99" y="9"/>
                      </a:cubicBezTo>
                      <a:cubicBezTo>
                        <a:pt x="99" y="9"/>
                        <a:pt x="109" y="2"/>
                        <a:pt x="117" y="0"/>
                      </a:cubicBezTo>
                      <a:cubicBezTo>
                        <a:pt x="142" y="180"/>
                        <a:pt x="142" y="180"/>
                        <a:pt x="142" y="180"/>
                      </a:cubicBezTo>
                      <a:cubicBezTo>
                        <a:pt x="142" y="180"/>
                        <a:pt x="149" y="268"/>
                        <a:pt x="124" y="299"/>
                      </a:cubicBezTo>
                      <a:cubicBezTo>
                        <a:pt x="124" y="299"/>
                        <a:pt x="100" y="308"/>
                        <a:pt x="66" y="307"/>
                      </a:cubicBezTo>
                      <a:cubicBezTo>
                        <a:pt x="63" y="126"/>
                        <a:pt x="63" y="126"/>
                        <a:pt x="63" y="126"/>
                      </a:cubicBezTo>
                      <a:cubicBezTo>
                        <a:pt x="63" y="126"/>
                        <a:pt x="43" y="199"/>
                        <a:pt x="42" y="286"/>
                      </a:cubicBez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414" name="CustomShape 126"/>
                <p:cNvSpPr/>
                <p:nvPr/>
              </p:nvSpPr>
              <p:spPr>
                <a:xfrm>
                  <a:off x="7340040" y="4157280"/>
                  <a:ext cx="252720" cy="524520"/>
                </a:xfrm>
                <a:custGeom>
                  <a:avLst/>
                  <a:gdLst/>
                  <a:ahLst/>
                  <a:cxnLst/>
                  <a:rect l="l" t="t" r="r" b="b"/>
                  <a:pathLst>
                    <a:path w="149" h="308">
                      <a:moveTo>
                        <a:pt x="108" y="286"/>
                      </a:moveTo>
                      <a:cubicBezTo>
                        <a:pt x="149" y="278"/>
                        <a:pt x="149" y="278"/>
                        <a:pt x="149" y="278"/>
                      </a:cubicBezTo>
                      <a:cubicBezTo>
                        <a:pt x="149" y="278"/>
                        <a:pt x="149" y="51"/>
                        <a:pt x="51" y="9"/>
                      </a:cubicBezTo>
                      <a:cubicBezTo>
                        <a:pt x="51" y="9"/>
                        <a:pt x="40" y="2"/>
                        <a:pt x="33" y="0"/>
                      </a:cubicBezTo>
                      <a:cubicBezTo>
                        <a:pt x="7" y="180"/>
                        <a:pt x="7" y="180"/>
                        <a:pt x="7" y="180"/>
                      </a:cubicBezTo>
                      <a:cubicBezTo>
                        <a:pt x="7" y="180"/>
                        <a:pt x="0" y="268"/>
                        <a:pt x="25" y="299"/>
                      </a:cubicBezTo>
                      <a:cubicBezTo>
                        <a:pt x="25" y="299"/>
                        <a:pt x="49" y="308"/>
                        <a:pt x="84" y="307"/>
                      </a:cubicBezTo>
                      <a:cubicBezTo>
                        <a:pt x="87" y="126"/>
                        <a:pt x="87" y="126"/>
                        <a:pt x="87" y="126"/>
                      </a:cubicBezTo>
                      <a:cubicBezTo>
                        <a:pt x="87" y="126"/>
                        <a:pt x="106" y="199"/>
                        <a:pt x="108" y="286"/>
                      </a:cubicBez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415" name="CustomShape 127"/>
                <p:cNvSpPr/>
                <p:nvPr/>
              </p:nvSpPr>
              <p:spPr>
                <a:xfrm>
                  <a:off x="7293960" y="4175640"/>
                  <a:ext cx="60840" cy="46800"/>
                </a:xfrm>
                <a:custGeom>
                  <a:avLst/>
                  <a:gdLst/>
                  <a:ahLst/>
                  <a:cxnLst/>
                  <a:rect l="l" t="t" r="r" b="b"/>
                  <a:pathLst>
                    <a:path w="37" h="28">
                      <a:moveTo>
                        <a:pt x="0" y="13"/>
                      </a:moveTo>
                      <a:cubicBezTo>
                        <a:pt x="12" y="0"/>
                        <a:pt x="12" y="0"/>
                        <a:pt x="12" y="0"/>
                      </a:cubicBezTo>
                      <a:cubicBezTo>
                        <a:pt x="12" y="0"/>
                        <a:pt x="22" y="2"/>
                        <a:pt x="26" y="0"/>
                      </a:cubicBezTo>
                      <a:cubicBezTo>
                        <a:pt x="37" y="10"/>
                        <a:pt x="37" y="10"/>
                        <a:pt x="37" y="10"/>
                      </a:cubicBezTo>
                      <a:cubicBezTo>
                        <a:pt x="26" y="28"/>
                        <a:pt x="26" y="28"/>
                        <a:pt x="26" y="28"/>
                      </a:cubicBezTo>
                      <a:cubicBezTo>
                        <a:pt x="9" y="28"/>
                        <a:pt x="9" y="28"/>
                        <a:pt x="9" y="28"/>
                      </a:cubicBezTo>
                      <a:lnTo>
                        <a:pt x="0" y="13"/>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416" name="CustomShape 128"/>
                <p:cNvSpPr/>
                <p:nvPr/>
              </p:nvSpPr>
              <p:spPr>
                <a:xfrm>
                  <a:off x="7254720" y="4147560"/>
                  <a:ext cx="68040" cy="72000"/>
                </a:xfrm>
                <a:custGeom>
                  <a:avLst/>
                  <a:gdLst/>
                  <a:ahLst/>
                  <a:cxnLst/>
                  <a:rect l="l" t="t" r="r" b="b"/>
                  <a:pathLst>
                    <a:path w="41" h="44">
                      <a:moveTo>
                        <a:pt x="14" y="0"/>
                      </a:moveTo>
                      <a:cubicBezTo>
                        <a:pt x="14" y="0"/>
                        <a:pt x="24" y="14"/>
                        <a:pt x="41" y="17"/>
                      </a:cubicBezTo>
                      <a:cubicBezTo>
                        <a:pt x="12" y="44"/>
                        <a:pt x="12" y="44"/>
                        <a:pt x="12" y="44"/>
                      </a:cubicBezTo>
                      <a:cubicBezTo>
                        <a:pt x="12" y="44"/>
                        <a:pt x="3" y="21"/>
                        <a:pt x="0" y="6"/>
                      </a:cubicBezTo>
                      <a:cubicBezTo>
                        <a:pt x="0" y="6"/>
                        <a:pt x="5" y="3"/>
                        <a:pt x="14"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417" name="CustomShape 129"/>
                <p:cNvSpPr/>
                <p:nvPr/>
              </p:nvSpPr>
              <p:spPr>
                <a:xfrm>
                  <a:off x="7327440" y="4149000"/>
                  <a:ext cx="68040" cy="73440"/>
                </a:xfrm>
                <a:custGeom>
                  <a:avLst/>
                  <a:gdLst/>
                  <a:ahLst/>
                  <a:cxnLst/>
                  <a:rect l="l" t="t" r="r" b="b"/>
                  <a:pathLst>
                    <a:path w="41" h="44">
                      <a:moveTo>
                        <a:pt x="27" y="0"/>
                      </a:moveTo>
                      <a:cubicBezTo>
                        <a:pt x="27" y="0"/>
                        <a:pt x="17" y="13"/>
                        <a:pt x="0" y="17"/>
                      </a:cubicBezTo>
                      <a:cubicBezTo>
                        <a:pt x="29" y="44"/>
                        <a:pt x="29" y="44"/>
                        <a:pt x="29" y="44"/>
                      </a:cubicBezTo>
                      <a:cubicBezTo>
                        <a:pt x="29" y="44"/>
                        <a:pt x="38" y="20"/>
                        <a:pt x="41" y="6"/>
                      </a:cubicBezTo>
                      <a:cubicBezTo>
                        <a:pt x="41" y="6"/>
                        <a:pt x="36" y="3"/>
                        <a:pt x="27" y="0"/>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418" name="CustomShape 130"/>
                <p:cNvSpPr/>
                <p:nvPr/>
              </p:nvSpPr>
              <p:spPr>
                <a:xfrm>
                  <a:off x="7306560" y="4227480"/>
                  <a:ext cx="37080" cy="265320"/>
                </a:xfrm>
                <a:custGeom>
                  <a:avLst/>
                  <a:gdLst/>
                  <a:ahLst/>
                  <a:cxnLst/>
                  <a:rect l="l" t="t" r="r" b="b"/>
                  <a:pathLst>
                    <a:path w="28" h="191">
                      <a:moveTo>
                        <a:pt x="2" y="0"/>
                      </a:moveTo>
                      <a:lnTo>
                        <a:pt x="0" y="174"/>
                      </a:lnTo>
                      <a:lnTo>
                        <a:pt x="15" y="191"/>
                      </a:lnTo>
                      <a:lnTo>
                        <a:pt x="28" y="172"/>
                      </a:lnTo>
                      <a:lnTo>
                        <a:pt x="24" y="1"/>
                      </a:lnTo>
                      <a:lnTo>
                        <a:pt x="2" y="0"/>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419" name="CustomShape 131"/>
                <p:cNvSpPr/>
                <p:nvPr/>
              </p:nvSpPr>
              <p:spPr>
                <a:xfrm>
                  <a:off x="5351040" y="4563360"/>
                  <a:ext cx="66600" cy="95760"/>
                </a:xfrm>
                <a:custGeom>
                  <a:avLst/>
                  <a:gdLst/>
                  <a:ahLst/>
                  <a:cxnLst/>
                  <a:rect l="l" t="t" r="r" b="b"/>
                  <a:pathLst>
                    <a:path w="40" h="57">
                      <a:moveTo>
                        <a:pt x="40" y="36"/>
                      </a:moveTo>
                      <a:cubicBezTo>
                        <a:pt x="40" y="48"/>
                        <a:pt x="31" y="57"/>
                        <a:pt x="20" y="57"/>
                      </a:cubicBezTo>
                      <a:cubicBezTo>
                        <a:pt x="9" y="57"/>
                        <a:pt x="0" y="48"/>
                        <a:pt x="0" y="36"/>
                      </a:cubicBezTo>
                      <a:cubicBezTo>
                        <a:pt x="0" y="21"/>
                        <a:pt x="0" y="21"/>
                        <a:pt x="0" y="21"/>
                      </a:cubicBezTo>
                      <a:cubicBezTo>
                        <a:pt x="0" y="9"/>
                        <a:pt x="9" y="0"/>
                        <a:pt x="20" y="0"/>
                      </a:cubicBezTo>
                      <a:cubicBezTo>
                        <a:pt x="31" y="0"/>
                        <a:pt x="40" y="9"/>
                        <a:pt x="40" y="21"/>
                      </a:cubicBezTo>
                      <a:cubicBezTo>
                        <a:pt x="40" y="36"/>
                        <a:pt x="40" y="36"/>
                        <a:pt x="40" y="36"/>
                      </a:cubicBezTo>
                    </a:path>
                  </a:pathLst>
                </a:custGeom>
                <a:solidFill>
                  <a:srgbClr val="F7B18F"/>
                </a:solidFill>
                <a:ln w="0">
                  <a:noFill/>
                </a:ln>
              </p:spPr>
              <p:style>
                <a:lnRef idx="0">
                  <a:scrgbClr r="0" g="0" b="0"/>
                </a:lnRef>
                <a:fillRef idx="0">
                  <a:scrgbClr r="0" g="0" b="0"/>
                </a:fillRef>
                <a:effectRef idx="0">
                  <a:scrgbClr r="0" g="0" b="0"/>
                </a:effectRef>
                <a:fontRef idx="minor"/>
              </p:style>
            </p:sp>
            <p:sp>
              <p:nvSpPr>
                <p:cNvPr id="420" name="CustomShape 132"/>
                <p:cNvSpPr/>
                <p:nvPr/>
              </p:nvSpPr>
              <p:spPr>
                <a:xfrm>
                  <a:off x="5851080" y="4564800"/>
                  <a:ext cx="65160" cy="95760"/>
                </a:xfrm>
                <a:custGeom>
                  <a:avLst/>
                  <a:gdLst/>
                  <a:ahLst/>
                  <a:cxnLst/>
                  <a:rect l="l" t="t" r="r" b="b"/>
                  <a:pathLst>
                    <a:path w="40" h="57">
                      <a:moveTo>
                        <a:pt x="40" y="36"/>
                      </a:moveTo>
                      <a:cubicBezTo>
                        <a:pt x="40" y="48"/>
                        <a:pt x="31" y="57"/>
                        <a:pt x="20" y="57"/>
                      </a:cubicBezTo>
                      <a:cubicBezTo>
                        <a:pt x="9" y="57"/>
                        <a:pt x="0" y="48"/>
                        <a:pt x="0" y="36"/>
                      </a:cubicBezTo>
                      <a:cubicBezTo>
                        <a:pt x="0" y="21"/>
                        <a:pt x="0" y="21"/>
                        <a:pt x="0" y="21"/>
                      </a:cubicBezTo>
                      <a:cubicBezTo>
                        <a:pt x="0" y="10"/>
                        <a:pt x="9" y="0"/>
                        <a:pt x="20" y="0"/>
                      </a:cubicBezTo>
                      <a:cubicBezTo>
                        <a:pt x="31" y="0"/>
                        <a:pt x="40" y="10"/>
                        <a:pt x="40" y="21"/>
                      </a:cubicBezTo>
                      <a:lnTo>
                        <a:pt x="40" y="36"/>
                      </a:lnTo>
                      <a:close/>
                    </a:path>
                  </a:pathLst>
                </a:custGeom>
                <a:solidFill>
                  <a:srgbClr val="F7B18F"/>
                </a:solidFill>
                <a:ln w="0">
                  <a:noFill/>
                </a:ln>
              </p:spPr>
              <p:style>
                <a:lnRef idx="0">
                  <a:scrgbClr r="0" g="0" b="0"/>
                </a:lnRef>
                <a:fillRef idx="0">
                  <a:scrgbClr r="0" g="0" b="0"/>
                </a:fillRef>
                <a:effectRef idx="0">
                  <a:scrgbClr r="0" g="0" b="0"/>
                </a:effectRef>
                <a:fontRef idx="minor"/>
              </p:style>
            </p:sp>
            <p:sp>
              <p:nvSpPr>
                <p:cNvPr id="421" name="CustomShape 133"/>
                <p:cNvSpPr/>
                <p:nvPr/>
              </p:nvSpPr>
              <p:spPr>
                <a:xfrm>
                  <a:off x="5470200" y="4039560"/>
                  <a:ext cx="310320" cy="545400"/>
                </a:xfrm>
                <a:custGeom>
                  <a:avLst/>
                  <a:gdLst/>
                  <a:ahLst/>
                  <a:cxnLst/>
                  <a:rect l="l" t="t" r="r" b="b"/>
                  <a:pathLst>
                    <a:path w="183" h="321">
                      <a:moveTo>
                        <a:pt x="183" y="321"/>
                      </a:moveTo>
                      <a:cubicBezTo>
                        <a:pt x="183" y="137"/>
                        <a:pt x="183" y="137"/>
                        <a:pt x="183" y="137"/>
                      </a:cubicBezTo>
                      <a:cubicBezTo>
                        <a:pt x="181" y="74"/>
                        <a:pt x="153" y="48"/>
                        <a:pt x="153" y="48"/>
                      </a:cubicBezTo>
                      <a:cubicBezTo>
                        <a:pt x="92" y="0"/>
                        <a:pt x="41" y="40"/>
                        <a:pt x="41" y="40"/>
                      </a:cubicBezTo>
                      <a:cubicBezTo>
                        <a:pt x="18" y="62"/>
                        <a:pt x="18" y="62"/>
                        <a:pt x="18" y="62"/>
                      </a:cubicBezTo>
                      <a:cubicBezTo>
                        <a:pt x="0" y="100"/>
                        <a:pt x="8" y="297"/>
                        <a:pt x="9" y="321"/>
                      </a:cubicBezTo>
                      <a:cubicBezTo>
                        <a:pt x="183" y="321"/>
                        <a:pt x="183" y="321"/>
                        <a:pt x="183" y="321"/>
                      </a:cubicBezTo>
                    </a:path>
                  </a:pathLst>
                </a:custGeom>
                <a:solidFill>
                  <a:srgbClr val="F7B18F"/>
                </a:solidFill>
                <a:ln w="0">
                  <a:noFill/>
                </a:ln>
              </p:spPr>
              <p:style>
                <a:lnRef idx="0">
                  <a:scrgbClr r="0" g="0" b="0"/>
                </a:lnRef>
                <a:fillRef idx="0">
                  <a:scrgbClr r="0" g="0" b="0"/>
                </a:fillRef>
                <a:effectRef idx="0">
                  <a:scrgbClr r="0" g="0" b="0"/>
                </a:effectRef>
                <a:fontRef idx="minor"/>
              </p:style>
            </p:sp>
            <p:sp>
              <p:nvSpPr>
                <p:cNvPr id="422" name="CustomShape 134"/>
                <p:cNvSpPr/>
                <p:nvPr/>
              </p:nvSpPr>
              <p:spPr>
                <a:xfrm>
                  <a:off x="5474520" y="4532760"/>
                  <a:ext cx="126720" cy="794880"/>
                </a:xfrm>
                <a:custGeom>
                  <a:avLst/>
                  <a:gdLst/>
                  <a:ahLst/>
                  <a:cxnLst/>
                  <a:rect l="l" t="t" r="r" b="b"/>
                  <a:pathLst>
                    <a:path w="75" h="466">
                      <a:moveTo>
                        <a:pt x="32" y="466"/>
                      </a:moveTo>
                      <a:cubicBezTo>
                        <a:pt x="22" y="466"/>
                        <a:pt x="12" y="456"/>
                        <a:pt x="12" y="444"/>
                      </a:cubicBezTo>
                      <a:cubicBezTo>
                        <a:pt x="11" y="434"/>
                        <a:pt x="0" y="203"/>
                        <a:pt x="33" y="22"/>
                      </a:cubicBezTo>
                      <a:cubicBezTo>
                        <a:pt x="35" y="9"/>
                        <a:pt x="46" y="0"/>
                        <a:pt x="57" y="3"/>
                      </a:cubicBezTo>
                      <a:cubicBezTo>
                        <a:pt x="68" y="6"/>
                        <a:pt x="75" y="19"/>
                        <a:pt x="73" y="32"/>
                      </a:cubicBezTo>
                      <a:cubicBezTo>
                        <a:pt x="41" y="207"/>
                        <a:pt x="48" y="443"/>
                        <a:pt x="49" y="445"/>
                      </a:cubicBezTo>
                      <a:cubicBezTo>
                        <a:pt x="49" y="458"/>
                        <a:pt x="45" y="465"/>
                        <a:pt x="34" y="466"/>
                      </a:cubicBezTo>
                      <a:cubicBezTo>
                        <a:pt x="33" y="466"/>
                        <a:pt x="33" y="466"/>
                        <a:pt x="32" y="466"/>
                      </a:cubicBezTo>
                    </a:path>
                  </a:pathLst>
                </a:custGeom>
                <a:solidFill>
                  <a:srgbClr val="F7B18F"/>
                </a:solidFill>
                <a:ln w="0">
                  <a:noFill/>
                </a:ln>
              </p:spPr>
              <p:style>
                <a:lnRef idx="0">
                  <a:scrgbClr r="0" g="0" b="0"/>
                </a:lnRef>
                <a:fillRef idx="0">
                  <a:scrgbClr r="0" g="0" b="0"/>
                </a:fillRef>
                <a:effectRef idx="0">
                  <a:scrgbClr r="0" g="0" b="0"/>
                </a:effectRef>
                <a:fontRef idx="minor"/>
              </p:style>
            </p:sp>
            <p:sp>
              <p:nvSpPr>
                <p:cNvPr id="423" name="CustomShape 135"/>
                <p:cNvSpPr/>
                <p:nvPr/>
              </p:nvSpPr>
              <p:spPr>
                <a:xfrm>
                  <a:off x="5662080" y="4532760"/>
                  <a:ext cx="136440" cy="794880"/>
                </a:xfrm>
                <a:custGeom>
                  <a:avLst/>
                  <a:gdLst/>
                  <a:ahLst/>
                  <a:cxnLst/>
                  <a:rect l="l" t="t" r="r" b="b"/>
                  <a:pathLst>
                    <a:path w="81" h="466">
                      <a:moveTo>
                        <a:pt x="46" y="466"/>
                      </a:moveTo>
                      <a:cubicBezTo>
                        <a:pt x="46" y="466"/>
                        <a:pt x="45" y="466"/>
                        <a:pt x="45" y="466"/>
                      </a:cubicBezTo>
                      <a:cubicBezTo>
                        <a:pt x="32" y="465"/>
                        <a:pt x="23" y="454"/>
                        <a:pt x="24" y="441"/>
                      </a:cubicBezTo>
                      <a:cubicBezTo>
                        <a:pt x="24" y="438"/>
                        <a:pt x="37" y="207"/>
                        <a:pt x="2" y="32"/>
                      </a:cubicBezTo>
                      <a:cubicBezTo>
                        <a:pt x="0" y="19"/>
                        <a:pt x="7" y="6"/>
                        <a:pt x="19" y="3"/>
                      </a:cubicBezTo>
                      <a:cubicBezTo>
                        <a:pt x="31" y="0"/>
                        <a:pt x="43" y="9"/>
                        <a:pt x="45" y="22"/>
                      </a:cubicBezTo>
                      <a:cubicBezTo>
                        <a:pt x="81" y="203"/>
                        <a:pt x="68" y="434"/>
                        <a:pt x="68" y="444"/>
                      </a:cubicBezTo>
                      <a:cubicBezTo>
                        <a:pt x="67" y="456"/>
                        <a:pt x="58" y="466"/>
                        <a:pt x="46" y="466"/>
                      </a:cubicBezTo>
                    </a:path>
                  </a:pathLst>
                </a:custGeom>
                <a:solidFill>
                  <a:srgbClr val="F7B18F"/>
                </a:solidFill>
                <a:ln w="0">
                  <a:noFill/>
                </a:ln>
              </p:spPr>
              <p:style>
                <a:lnRef idx="0">
                  <a:scrgbClr r="0" g="0" b="0"/>
                </a:lnRef>
                <a:fillRef idx="0">
                  <a:scrgbClr r="0" g="0" b="0"/>
                </a:fillRef>
                <a:effectRef idx="0">
                  <a:scrgbClr r="0" g="0" b="0"/>
                </a:effectRef>
                <a:fontRef idx="minor"/>
              </p:style>
            </p:sp>
            <p:sp>
              <p:nvSpPr>
                <p:cNvPr id="424" name="CustomShape 136"/>
                <p:cNvSpPr/>
                <p:nvPr/>
              </p:nvSpPr>
              <p:spPr>
                <a:xfrm>
                  <a:off x="5485680" y="4501800"/>
                  <a:ext cx="296280" cy="188280"/>
                </a:xfrm>
                <a:prstGeom prst="ellipse">
                  <a:avLst/>
                </a:prstGeom>
                <a:solidFill>
                  <a:srgbClr val="F7B18F"/>
                </a:solidFill>
                <a:ln w="0">
                  <a:noFill/>
                </a:ln>
              </p:spPr>
              <p:style>
                <a:lnRef idx="0">
                  <a:scrgbClr r="0" g="0" b="0"/>
                </a:lnRef>
                <a:fillRef idx="0">
                  <a:scrgbClr r="0" g="0" b="0"/>
                </a:fillRef>
                <a:effectRef idx="0">
                  <a:scrgbClr r="0" g="0" b="0"/>
                </a:effectRef>
                <a:fontRef idx="minor"/>
              </p:style>
            </p:sp>
            <p:sp>
              <p:nvSpPr>
                <p:cNvPr id="425" name="CustomShape 137"/>
                <p:cNvSpPr/>
                <p:nvPr/>
              </p:nvSpPr>
              <p:spPr>
                <a:xfrm>
                  <a:off x="5319000" y="5269320"/>
                  <a:ext cx="247320" cy="90360"/>
                </a:xfrm>
                <a:custGeom>
                  <a:avLst/>
                  <a:gdLst/>
                  <a:ahLst/>
                  <a:cxnLst/>
                  <a:rect l="l" t="t" r="r" b="b"/>
                  <a:pathLst>
                    <a:path w="146" h="54">
                      <a:moveTo>
                        <a:pt x="94" y="0"/>
                      </a:moveTo>
                      <a:cubicBezTo>
                        <a:pt x="94" y="0"/>
                        <a:pt x="109" y="26"/>
                        <a:pt x="144" y="18"/>
                      </a:cubicBezTo>
                      <a:cubicBezTo>
                        <a:pt x="144" y="18"/>
                        <a:pt x="146" y="33"/>
                        <a:pt x="146" y="44"/>
                      </a:cubicBezTo>
                      <a:cubicBezTo>
                        <a:pt x="146" y="44"/>
                        <a:pt x="35" y="54"/>
                        <a:pt x="11" y="42"/>
                      </a:cubicBezTo>
                      <a:cubicBezTo>
                        <a:pt x="11" y="42"/>
                        <a:pt x="0" y="31"/>
                        <a:pt x="25" y="23"/>
                      </a:cubicBezTo>
                      <a:cubicBezTo>
                        <a:pt x="25" y="23"/>
                        <a:pt x="84" y="1"/>
                        <a:pt x="94" y="0"/>
                      </a:cubicBezTo>
                      <a:close/>
                    </a:path>
                  </a:pathLst>
                </a:custGeom>
                <a:solidFill>
                  <a:srgbClr val="443940"/>
                </a:solidFill>
                <a:ln w="0">
                  <a:noFill/>
                </a:ln>
              </p:spPr>
              <p:style>
                <a:lnRef idx="0">
                  <a:scrgbClr r="0" g="0" b="0"/>
                </a:lnRef>
                <a:fillRef idx="0">
                  <a:scrgbClr r="0" g="0" b="0"/>
                </a:fillRef>
                <a:effectRef idx="0">
                  <a:scrgbClr r="0" g="0" b="0"/>
                </a:effectRef>
                <a:fontRef idx="minor"/>
              </p:style>
            </p:sp>
            <p:sp>
              <p:nvSpPr>
                <p:cNvPr id="426" name="CustomShape 138"/>
                <p:cNvSpPr/>
                <p:nvPr/>
              </p:nvSpPr>
              <p:spPr>
                <a:xfrm>
                  <a:off x="5695560" y="5267880"/>
                  <a:ext cx="247320" cy="87480"/>
                </a:xfrm>
                <a:custGeom>
                  <a:avLst/>
                  <a:gdLst/>
                  <a:ahLst/>
                  <a:cxnLst/>
                  <a:rect l="l" t="t" r="r" b="b"/>
                  <a:pathLst>
                    <a:path w="146" h="53">
                      <a:moveTo>
                        <a:pt x="51" y="0"/>
                      </a:moveTo>
                      <a:cubicBezTo>
                        <a:pt x="51" y="0"/>
                        <a:pt x="37" y="26"/>
                        <a:pt x="2" y="18"/>
                      </a:cubicBezTo>
                      <a:cubicBezTo>
                        <a:pt x="2" y="18"/>
                        <a:pt x="0" y="33"/>
                        <a:pt x="1" y="44"/>
                      </a:cubicBezTo>
                      <a:cubicBezTo>
                        <a:pt x="1" y="44"/>
                        <a:pt x="112" y="53"/>
                        <a:pt x="135" y="41"/>
                      </a:cubicBezTo>
                      <a:cubicBezTo>
                        <a:pt x="135" y="41"/>
                        <a:pt x="146" y="29"/>
                        <a:pt x="121" y="22"/>
                      </a:cubicBezTo>
                      <a:cubicBezTo>
                        <a:pt x="121" y="22"/>
                        <a:pt x="61" y="1"/>
                        <a:pt x="51" y="0"/>
                      </a:cubicBezTo>
                      <a:close/>
                    </a:path>
                  </a:pathLst>
                </a:custGeom>
                <a:solidFill>
                  <a:srgbClr val="443940"/>
                </a:solidFill>
                <a:ln w="0">
                  <a:noFill/>
                </a:ln>
              </p:spPr>
              <p:style>
                <a:lnRef idx="0">
                  <a:scrgbClr r="0" g="0" b="0"/>
                </a:lnRef>
                <a:fillRef idx="0">
                  <a:scrgbClr r="0" g="0" b="0"/>
                </a:fillRef>
                <a:effectRef idx="0">
                  <a:scrgbClr r="0" g="0" b="0"/>
                </a:effectRef>
                <a:fontRef idx="minor"/>
              </p:style>
            </p:sp>
            <p:sp>
              <p:nvSpPr>
                <p:cNvPr id="427" name="CustomShape 139"/>
                <p:cNvSpPr/>
                <p:nvPr/>
              </p:nvSpPr>
              <p:spPr>
                <a:xfrm>
                  <a:off x="5478480" y="4553640"/>
                  <a:ext cx="310320" cy="721800"/>
                </a:xfrm>
                <a:custGeom>
                  <a:avLst/>
                  <a:gdLst/>
                  <a:ahLst/>
                  <a:cxnLst/>
                  <a:rect l="l" t="t" r="r" b="b"/>
                  <a:pathLst>
                    <a:path w="223" h="517">
                      <a:moveTo>
                        <a:pt x="5" y="0"/>
                      </a:moveTo>
                      <a:lnTo>
                        <a:pt x="218" y="0"/>
                      </a:lnTo>
                      <a:lnTo>
                        <a:pt x="223" y="505"/>
                      </a:lnTo>
                      <a:lnTo>
                        <a:pt x="159" y="508"/>
                      </a:lnTo>
                      <a:lnTo>
                        <a:pt x="125" y="107"/>
                      </a:lnTo>
                      <a:lnTo>
                        <a:pt x="98" y="108"/>
                      </a:lnTo>
                      <a:lnTo>
                        <a:pt x="66" y="517"/>
                      </a:lnTo>
                      <a:lnTo>
                        <a:pt x="0" y="511"/>
                      </a:lnTo>
                      <a:lnTo>
                        <a:pt x="5" y="0"/>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428" name="CustomShape 140"/>
                <p:cNvSpPr/>
                <p:nvPr/>
              </p:nvSpPr>
              <p:spPr>
                <a:xfrm>
                  <a:off x="5478480" y="4553640"/>
                  <a:ext cx="310320" cy="721800"/>
                </a:xfrm>
                <a:custGeom>
                  <a:avLst/>
                  <a:gdLst/>
                  <a:ahLst/>
                  <a:cxnLst/>
                  <a:rect l="l" t="t" r="r" b="b"/>
                  <a:pathLst>
                    <a:path w="223" h="517">
                      <a:moveTo>
                        <a:pt x="5" y="0"/>
                      </a:moveTo>
                      <a:lnTo>
                        <a:pt x="218" y="0"/>
                      </a:lnTo>
                      <a:lnTo>
                        <a:pt x="223" y="505"/>
                      </a:lnTo>
                      <a:lnTo>
                        <a:pt x="159" y="508"/>
                      </a:lnTo>
                      <a:lnTo>
                        <a:pt x="125" y="107"/>
                      </a:lnTo>
                      <a:lnTo>
                        <a:pt x="98" y="108"/>
                      </a:lnTo>
                      <a:lnTo>
                        <a:pt x="66" y="517"/>
                      </a:lnTo>
                      <a:lnTo>
                        <a:pt x="0" y="511"/>
                      </a:lnTo>
                      <a:lnTo>
                        <a:pt x="5" y="0"/>
                      </a:lnTo>
                    </a:path>
                  </a:pathLst>
                </a:custGeom>
                <a:noFill/>
                <a:ln w="0">
                  <a:noFill/>
                </a:ln>
              </p:spPr>
              <p:style>
                <a:lnRef idx="0">
                  <a:scrgbClr r="0" g="0" b="0"/>
                </a:lnRef>
                <a:fillRef idx="0">
                  <a:scrgbClr r="0" g="0" b="0"/>
                </a:fillRef>
                <a:effectRef idx="0">
                  <a:scrgbClr r="0" g="0" b="0"/>
                </a:effectRef>
                <a:fontRef idx="minor"/>
              </p:style>
            </p:sp>
            <p:sp>
              <p:nvSpPr>
                <p:cNvPr id="429" name="CustomShape 141"/>
                <p:cNvSpPr/>
                <p:nvPr/>
              </p:nvSpPr>
              <p:spPr>
                <a:xfrm>
                  <a:off x="5456160" y="4046760"/>
                  <a:ext cx="377280" cy="591840"/>
                </a:xfrm>
                <a:custGeom>
                  <a:avLst/>
                  <a:gdLst/>
                  <a:ahLst/>
                  <a:cxnLst/>
                  <a:rect l="l" t="t" r="r" b="b"/>
                  <a:pathLst>
                    <a:path w="222" h="348">
                      <a:moveTo>
                        <a:pt x="15" y="346"/>
                      </a:moveTo>
                      <a:cubicBezTo>
                        <a:pt x="195" y="348"/>
                        <a:pt x="195" y="348"/>
                        <a:pt x="195" y="348"/>
                      </a:cubicBezTo>
                      <a:cubicBezTo>
                        <a:pt x="195" y="348"/>
                        <a:pt x="222" y="44"/>
                        <a:pt x="138" y="24"/>
                      </a:cubicBezTo>
                      <a:cubicBezTo>
                        <a:pt x="138" y="24"/>
                        <a:pt x="29" y="0"/>
                        <a:pt x="17" y="81"/>
                      </a:cubicBezTo>
                      <a:cubicBezTo>
                        <a:pt x="17" y="81"/>
                        <a:pt x="0" y="158"/>
                        <a:pt x="15" y="346"/>
                      </a:cubicBezTo>
                    </a:path>
                  </a:pathLst>
                </a:custGeom>
                <a:solidFill>
                  <a:srgbClr val="4C4C4E"/>
                </a:solidFill>
                <a:ln w="0">
                  <a:noFill/>
                </a:ln>
              </p:spPr>
              <p:style>
                <a:lnRef idx="0">
                  <a:scrgbClr r="0" g="0" b="0"/>
                </a:lnRef>
                <a:fillRef idx="0">
                  <a:scrgbClr r="0" g="0" b="0"/>
                </a:fillRef>
                <a:effectRef idx="0">
                  <a:scrgbClr r="0" g="0" b="0"/>
                </a:effectRef>
                <a:fontRef idx="minor"/>
              </p:style>
            </p:sp>
            <p:sp>
              <p:nvSpPr>
                <p:cNvPr id="430" name="CustomShape 142"/>
                <p:cNvSpPr/>
                <p:nvPr/>
              </p:nvSpPr>
              <p:spPr>
                <a:xfrm>
                  <a:off x="5761440" y="3849120"/>
                  <a:ext cx="60840" cy="112680"/>
                </a:xfrm>
                <a:custGeom>
                  <a:avLst/>
                  <a:gdLst/>
                  <a:ahLst/>
                  <a:cxnLst/>
                  <a:rect l="l" t="t" r="r" b="b"/>
                  <a:pathLst>
                    <a:path w="37" h="67">
                      <a:moveTo>
                        <a:pt x="9" y="17"/>
                      </a:moveTo>
                      <a:cubicBezTo>
                        <a:pt x="9" y="17"/>
                        <a:pt x="29" y="0"/>
                        <a:pt x="32" y="19"/>
                      </a:cubicBezTo>
                      <a:cubicBezTo>
                        <a:pt x="32" y="19"/>
                        <a:pt x="37" y="38"/>
                        <a:pt x="0" y="67"/>
                      </a:cubicBezTo>
                      <a:cubicBezTo>
                        <a:pt x="0" y="67"/>
                        <a:pt x="13" y="28"/>
                        <a:pt x="9" y="17"/>
                      </a:cubicBezTo>
                    </a:path>
                  </a:pathLst>
                </a:custGeom>
                <a:solidFill>
                  <a:srgbClr val="F7B18F"/>
                </a:solidFill>
                <a:ln w="0">
                  <a:noFill/>
                </a:ln>
              </p:spPr>
              <p:style>
                <a:lnRef idx="0">
                  <a:scrgbClr r="0" g="0" b="0"/>
                </a:lnRef>
                <a:fillRef idx="0">
                  <a:scrgbClr r="0" g="0" b="0"/>
                </a:fillRef>
                <a:effectRef idx="0">
                  <a:scrgbClr r="0" g="0" b="0"/>
                </a:effectRef>
                <a:fontRef idx="minor"/>
              </p:style>
            </p:sp>
            <p:sp>
              <p:nvSpPr>
                <p:cNvPr id="431" name="CustomShape 143"/>
                <p:cNvSpPr/>
                <p:nvPr/>
              </p:nvSpPr>
              <p:spPr>
                <a:xfrm>
                  <a:off x="5586480" y="4042440"/>
                  <a:ext cx="100080" cy="66600"/>
                </a:xfrm>
                <a:custGeom>
                  <a:avLst/>
                  <a:gdLst/>
                  <a:ahLst/>
                  <a:cxnLst/>
                  <a:rect l="l" t="t" r="r" b="b"/>
                  <a:pathLst>
                    <a:path w="60" h="40">
                      <a:moveTo>
                        <a:pt x="59" y="23"/>
                      </a:moveTo>
                      <a:cubicBezTo>
                        <a:pt x="58" y="33"/>
                        <a:pt x="44" y="40"/>
                        <a:pt x="28" y="39"/>
                      </a:cubicBezTo>
                      <a:cubicBezTo>
                        <a:pt x="12" y="37"/>
                        <a:pt x="0" y="27"/>
                        <a:pt x="1" y="17"/>
                      </a:cubicBezTo>
                      <a:cubicBezTo>
                        <a:pt x="2" y="7"/>
                        <a:pt x="16" y="0"/>
                        <a:pt x="32" y="2"/>
                      </a:cubicBezTo>
                      <a:cubicBezTo>
                        <a:pt x="48" y="4"/>
                        <a:pt x="60" y="13"/>
                        <a:pt x="59" y="23"/>
                      </a:cubicBezTo>
                    </a:path>
                  </a:pathLst>
                </a:custGeom>
                <a:solidFill>
                  <a:srgbClr val="F7B18F"/>
                </a:solidFill>
                <a:ln w="0">
                  <a:noFill/>
                </a:ln>
              </p:spPr>
              <p:style>
                <a:lnRef idx="0">
                  <a:scrgbClr r="0" g="0" b="0"/>
                </a:lnRef>
                <a:fillRef idx="0">
                  <a:scrgbClr r="0" g="0" b="0"/>
                </a:fillRef>
                <a:effectRef idx="0">
                  <a:scrgbClr r="0" g="0" b="0"/>
                </a:effectRef>
                <a:fontRef idx="minor"/>
              </p:style>
            </p:sp>
            <p:sp>
              <p:nvSpPr>
                <p:cNvPr id="432" name="CustomShape 144"/>
                <p:cNvSpPr/>
                <p:nvPr/>
              </p:nvSpPr>
              <p:spPr>
                <a:xfrm>
                  <a:off x="5587920" y="4074840"/>
                  <a:ext cx="95760" cy="23040"/>
                </a:xfrm>
                <a:custGeom>
                  <a:avLst/>
                  <a:gdLst/>
                  <a:ahLst/>
                  <a:cxnLst/>
                  <a:rect l="l" t="t" r="r" b="b"/>
                  <a:pathLst>
                    <a:path w="58" h="14">
                      <a:moveTo>
                        <a:pt x="58" y="0"/>
                      </a:moveTo>
                      <a:cubicBezTo>
                        <a:pt x="48" y="4"/>
                        <a:pt x="37" y="7"/>
                        <a:pt x="25" y="7"/>
                      </a:cubicBezTo>
                      <a:cubicBezTo>
                        <a:pt x="24" y="7"/>
                        <a:pt x="24" y="7"/>
                        <a:pt x="23" y="7"/>
                      </a:cubicBezTo>
                      <a:cubicBezTo>
                        <a:pt x="15" y="6"/>
                        <a:pt x="7" y="5"/>
                        <a:pt x="0" y="3"/>
                      </a:cubicBezTo>
                      <a:cubicBezTo>
                        <a:pt x="1" y="6"/>
                        <a:pt x="4" y="10"/>
                        <a:pt x="8" y="12"/>
                      </a:cubicBezTo>
                      <a:cubicBezTo>
                        <a:pt x="12" y="13"/>
                        <a:pt x="17" y="14"/>
                        <a:pt x="22" y="14"/>
                      </a:cubicBezTo>
                      <a:cubicBezTo>
                        <a:pt x="23" y="14"/>
                        <a:pt x="24" y="14"/>
                        <a:pt x="25" y="14"/>
                      </a:cubicBezTo>
                      <a:cubicBezTo>
                        <a:pt x="37" y="14"/>
                        <a:pt x="48" y="12"/>
                        <a:pt x="57" y="8"/>
                      </a:cubicBezTo>
                      <a:cubicBezTo>
                        <a:pt x="58" y="6"/>
                        <a:pt x="58" y="5"/>
                        <a:pt x="58" y="4"/>
                      </a:cubicBezTo>
                      <a:cubicBezTo>
                        <a:pt x="58" y="4"/>
                        <a:pt x="58" y="3"/>
                        <a:pt x="58" y="3"/>
                      </a:cubicBezTo>
                      <a:cubicBezTo>
                        <a:pt x="58" y="2"/>
                        <a:pt x="58" y="1"/>
                        <a:pt x="58" y="0"/>
                      </a:cubicBezTo>
                    </a:path>
                  </a:pathLst>
                </a:custGeom>
                <a:solidFill>
                  <a:srgbClr val="F58575"/>
                </a:solidFill>
                <a:ln w="0">
                  <a:noFill/>
                </a:ln>
              </p:spPr>
              <p:style>
                <a:lnRef idx="0">
                  <a:scrgbClr r="0" g="0" b="0"/>
                </a:lnRef>
                <a:fillRef idx="0">
                  <a:scrgbClr r="0" g="0" b="0"/>
                </a:fillRef>
                <a:effectRef idx="0">
                  <a:scrgbClr r="0" g="0" b="0"/>
                </a:effectRef>
                <a:fontRef idx="minor"/>
              </p:style>
            </p:sp>
            <p:sp>
              <p:nvSpPr>
                <p:cNvPr id="433" name="CustomShape 145"/>
                <p:cNvSpPr/>
                <p:nvPr/>
              </p:nvSpPr>
              <p:spPr>
                <a:xfrm>
                  <a:off x="5465880" y="3648960"/>
                  <a:ext cx="314280" cy="437760"/>
                </a:xfrm>
                <a:custGeom>
                  <a:avLst/>
                  <a:gdLst/>
                  <a:ahLst/>
                  <a:cxnLst/>
                  <a:rect l="l" t="t" r="r" b="b"/>
                  <a:pathLst>
                    <a:path w="185" h="258">
                      <a:moveTo>
                        <a:pt x="184" y="134"/>
                      </a:moveTo>
                      <a:cubicBezTo>
                        <a:pt x="185" y="204"/>
                        <a:pt x="155" y="258"/>
                        <a:pt x="94" y="257"/>
                      </a:cubicBezTo>
                      <a:cubicBezTo>
                        <a:pt x="47" y="255"/>
                        <a:pt x="12" y="216"/>
                        <a:pt x="5" y="132"/>
                      </a:cubicBezTo>
                      <a:cubicBezTo>
                        <a:pt x="0" y="63"/>
                        <a:pt x="17" y="11"/>
                        <a:pt x="89" y="5"/>
                      </a:cubicBezTo>
                      <a:cubicBezTo>
                        <a:pt x="165" y="0"/>
                        <a:pt x="183" y="65"/>
                        <a:pt x="184" y="134"/>
                      </a:cubicBezTo>
                    </a:path>
                  </a:pathLst>
                </a:custGeom>
                <a:solidFill>
                  <a:srgbClr val="F7B18F"/>
                </a:solidFill>
                <a:ln w="0">
                  <a:noFill/>
                </a:ln>
              </p:spPr>
              <p:style>
                <a:lnRef idx="0">
                  <a:scrgbClr r="0" g="0" b="0"/>
                </a:lnRef>
                <a:fillRef idx="0">
                  <a:scrgbClr r="0" g="0" b="0"/>
                </a:fillRef>
                <a:effectRef idx="0">
                  <a:scrgbClr r="0" g="0" b="0"/>
                </a:effectRef>
                <a:fontRef idx="minor"/>
              </p:style>
            </p:sp>
            <p:sp>
              <p:nvSpPr>
                <p:cNvPr id="434" name="CustomShape 146"/>
                <p:cNvSpPr/>
                <p:nvPr/>
              </p:nvSpPr>
              <p:spPr>
                <a:xfrm>
                  <a:off x="5436720" y="3852000"/>
                  <a:ext cx="57960" cy="115560"/>
                </a:xfrm>
                <a:custGeom>
                  <a:avLst/>
                  <a:gdLst/>
                  <a:ahLst/>
                  <a:cxnLst/>
                  <a:rect l="l" t="t" r="r" b="b"/>
                  <a:pathLst>
                    <a:path w="35" h="69">
                      <a:moveTo>
                        <a:pt x="29" y="18"/>
                      </a:moveTo>
                      <a:cubicBezTo>
                        <a:pt x="29" y="18"/>
                        <a:pt x="10" y="0"/>
                        <a:pt x="6" y="19"/>
                      </a:cubicBezTo>
                      <a:cubicBezTo>
                        <a:pt x="6" y="19"/>
                        <a:pt x="0" y="37"/>
                        <a:pt x="35" y="69"/>
                      </a:cubicBezTo>
                      <a:cubicBezTo>
                        <a:pt x="35" y="69"/>
                        <a:pt x="24" y="29"/>
                        <a:pt x="29" y="18"/>
                      </a:cubicBezTo>
                    </a:path>
                  </a:pathLst>
                </a:custGeom>
                <a:solidFill>
                  <a:srgbClr val="F7B18F"/>
                </a:solidFill>
                <a:ln w="0">
                  <a:noFill/>
                </a:ln>
              </p:spPr>
              <p:style>
                <a:lnRef idx="0">
                  <a:scrgbClr r="0" g="0" b="0"/>
                </a:lnRef>
                <a:fillRef idx="0">
                  <a:scrgbClr r="0" g="0" b="0"/>
                </a:fillRef>
                <a:effectRef idx="0">
                  <a:scrgbClr r="0" g="0" b="0"/>
                </a:effectRef>
                <a:fontRef idx="minor"/>
              </p:style>
            </p:sp>
            <p:sp>
              <p:nvSpPr>
                <p:cNvPr id="435" name="CustomShape 147"/>
                <p:cNvSpPr/>
                <p:nvPr/>
              </p:nvSpPr>
              <p:spPr>
                <a:xfrm>
                  <a:off x="5524920" y="3944520"/>
                  <a:ext cx="217800" cy="84600"/>
                </a:xfrm>
                <a:custGeom>
                  <a:avLst/>
                  <a:gdLst/>
                  <a:ahLst/>
                  <a:cxnLst/>
                  <a:rect l="l" t="t" r="r" b="b"/>
                  <a:pathLst>
                    <a:path w="129" h="51">
                      <a:moveTo>
                        <a:pt x="15" y="9"/>
                      </a:moveTo>
                      <a:cubicBezTo>
                        <a:pt x="15" y="9"/>
                        <a:pt x="52" y="40"/>
                        <a:pt x="113" y="7"/>
                      </a:cubicBezTo>
                      <a:cubicBezTo>
                        <a:pt x="113" y="7"/>
                        <a:pt x="129" y="0"/>
                        <a:pt x="120" y="20"/>
                      </a:cubicBezTo>
                      <a:cubicBezTo>
                        <a:pt x="120" y="20"/>
                        <a:pt x="103" y="49"/>
                        <a:pt x="62" y="48"/>
                      </a:cubicBezTo>
                      <a:cubicBezTo>
                        <a:pt x="62" y="48"/>
                        <a:pt x="35" y="51"/>
                        <a:pt x="8" y="22"/>
                      </a:cubicBezTo>
                      <a:cubicBezTo>
                        <a:pt x="8" y="22"/>
                        <a:pt x="0" y="10"/>
                        <a:pt x="15" y="9"/>
                      </a:cubicBezTo>
                      <a:close/>
                    </a:path>
                  </a:pathLst>
                </a:custGeom>
                <a:solidFill>
                  <a:srgbClr val="BB1E40"/>
                </a:solidFill>
                <a:ln w="0">
                  <a:noFill/>
                </a:ln>
              </p:spPr>
              <p:style>
                <a:lnRef idx="0">
                  <a:scrgbClr r="0" g="0" b="0"/>
                </a:lnRef>
                <a:fillRef idx="0">
                  <a:scrgbClr r="0" g="0" b="0"/>
                </a:fillRef>
                <a:effectRef idx="0">
                  <a:scrgbClr r="0" g="0" b="0"/>
                </a:effectRef>
                <a:fontRef idx="minor"/>
              </p:style>
            </p:sp>
            <p:sp>
              <p:nvSpPr>
                <p:cNvPr id="436" name="CustomShape 148"/>
                <p:cNvSpPr/>
                <p:nvPr/>
              </p:nvSpPr>
              <p:spPr>
                <a:xfrm>
                  <a:off x="5506560" y="3852000"/>
                  <a:ext cx="70560" cy="23040"/>
                </a:xfrm>
                <a:custGeom>
                  <a:avLst/>
                  <a:gdLst/>
                  <a:ahLst/>
                  <a:cxnLst/>
                  <a:rect l="l" t="t" r="r" b="b"/>
                  <a:pathLst>
                    <a:path w="42" h="15">
                      <a:moveTo>
                        <a:pt x="3" y="15"/>
                      </a:moveTo>
                      <a:cubicBezTo>
                        <a:pt x="0" y="14"/>
                        <a:pt x="0" y="14"/>
                        <a:pt x="0" y="14"/>
                      </a:cubicBezTo>
                      <a:cubicBezTo>
                        <a:pt x="0" y="13"/>
                        <a:pt x="7" y="2"/>
                        <a:pt x="19" y="1"/>
                      </a:cubicBezTo>
                      <a:cubicBezTo>
                        <a:pt x="27" y="0"/>
                        <a:pt x="35" y="4"/>
                        <a:pt x="42" y="13"/>
                      </a:cubicBezTo>
                      <a:cubicBezTo>
                        <a:pt x="40" y="15"/>
                        <a:pt x="40" y="15"/>
                        <a:pt x="40" y="15"/>
                      </a:cubicBezTo>
                      <a:cubicBezTo>
                        <a:pt x="33" y="7"/>
                        <a:pt x="26" y="3"/>
                        <a:pt x="19" y="4"/>
                      </a:cubicBezTo>
                      <a:cubicBezTo>
                        <a:pt x="9" y="5"/>
                        <a:pt x="3" y="15"/>
                        <a:pt x="3" y="15"/>
                      </a:cubicBezTo>
                      <a:close/>
                    </a:path>
                  </a:pathLst>
                </a:custGeom>
                <a:solidFill>
                  <a:srgbClr val="101316"/>
                </a:solidFill>
                <a:ln w="0">
                  <a:noFill/>
                </a:ln>
              </p:spPr>
              <p:style>
                <a:lnRef idx="0">
                  <a:scrgbClr r="0" g="0" b="0"/>
                </a:lnRef>
                <a:fillRef idx="0">
                  <a:scrgbClr r="0" g="0" b="0"/>
                </a:fillRef>
                <a:effectRef idx="0">
                  <a:scrgbClr r="0" g="0" b="0"/>
                </a:effectRef>
                <a:fontRef idx="minor"/>
              </p:style>
            </p:sp>
            <p:sp>
              <p:nvSpPr>
                <p:cNvPr id="437" name="CustomShape 149"/>
                <p:cNvSpPr/>
                <p:nvPr/>
              </p:nvSpPr>
              <p:spPr>
                <a:xfrm>
                  <a:off x="5671800" y="3847680"/>
                  <a:ext cx="69120" cy="27360"/>
                </a:xfrm>
                <a:custGeom>
                  <a:avLst/>
                  <a:gdLst/>
                  <a:ahLst/>
                  <a:cxnLst/>
                  <a:rect l="l" t="t" r="r" b="b"/>
                  <a:pathLst>
                    <a:path w="42" h="17">
                      <a:moveTo>
                        <a:pt x="3" y="17"/>
                      </a:moveTo>
                      <a:cubicBezTo>
                        <a:pt x="0" y="15"/>
                        <a:pt x="0" y="15"/>
                        <a:pt x="0" y="15"/>
                      </a:cubicBezTo>
                      <a:cubicBezTo>
                        <a:pt x="0" y="15"/>
                        <a:pt x="10" y="0"/>
                        <a:pt x="23" y="0"/>
                      </a:cubicBezTo>
                      <a:cubicBezTo>
                        <a:pt x="30" y="0"/>
                        <a:pt x="36" y="4"/>
                        <a:pt x="42" y="12"/>
                      </a:cubicBezTo>
                      <a:cubicBezTo>
                        <a:pt x="39" y="14"/>
                        <a:pt x="39" y="14"/>
                        <a:pt x="39" y="14"/>
                      </a:cubicBezTo>
                      <a:cubicBezTo>
                        <a:pt x="34" y="6"/>
                        <a:pt x="29" y="3"/>
                        <a:pt x="23" y="3"/>
                      </a:cubicBezTo>
                      <a:cubicBezTo>
                        <a:pt x="12" y="3"/>
                        <a:pt x="3" y="17"/>
                        <a:pt x="3" y="17"/>
                      </a:cubicBezTo>
                      <a:close/>
                    </a:path>
                  </a:pathLst>
                </a:custGeom>
                <a:solidFill>
                  <a:srgbClr val="101316"/>
                </a:solidFill>
                <a:ln w="0">
                  <a:noFill/>
                </a:ln>
              </p:spPr>
              <p:style>
                <a:lnRef idx="0">
                  <a:scrgbClr r="0" g="0" b="0"/>
                </a:lnRef>
                <a:fillRef idx="0">
                  <a:scrgbClr r="0" g="0" b="0"/>
                </a:fillRef>
                <a:effectRef idx="0">
                  <a:scrgbClr r="0" g="0" b="0"/>
                </a:effectRef>
                <a:fontRef idx="minor"/>
              </p:style>
            </p:sp>
            <p:sp>
              <p:nvSpPr>
                <p:cNvPr id="438" name="CustomShape 150"/>
                <p:cNvSpPr/>
                <p:nvPr/>
              </p:nvSpPr>
              <p:spPr>
                <a:xfrm>
                  <a:off x="5513760" y="3797280"/>
                  <a:ext cx="66600" cy="41400"/>
                </a:xfrm>
                <a:custGeom>
                  <a:avLst/>
                  <a:gdLst/>
                  <a:ahLst/>
                  <a:cxnLst/>
                  <a:rect l="l" t="t" r="r" b="b"/>
                  <a:pathLst>
                    <a:path w="40" h="26">
                      <a:moveTo>
                        <a:pt x="3" y="26"/>
                      </a:moveTo>
                      <a:cubicBezTo>
                        <a:pt x="3" y="26"/>
                        <a:pt x="3" y="26"/>
                        <a:pt x="2" y="26"/>
                      </a:cubicBezTo>
                      <a:cubicBezTo>
                        <a:pt x="1" y="25"/>
                        <a:pt x="0" y="23"/>
                        <a:pt x="1" y="22"/>
                      </a:cubicBezTo>
                      <a:cubicBezTo>
                        <a:pt x="1" y="22"/>
                        <a:pt x="12" y="0"/>
                        <a:pt x="38" y="12"/>
                      </a:cubicBezTo>
                      <a:cubicBezTo>
                        <a:pt x="39" y="12"/>
                        <a:pt x="40" y="14"/>
                        <a:pt x="39" y="16"/>
                      </a:cubicBezTo>
                      <a:cubicBezTo>
                        <a:pt x="39" y="17"/>
                        <a:pt x="37" y="18"/>
                        <a:pt x="35" y="17"/>
                      </a:cubicBezTo>
                      <a:cubicBezTo>
                        <a:pt x="15" y="8"/>
                        <a:pt x="7" y="24"/>
                        <a:pt x="6" y="24"/>
                      </a:cubicBezTo>
                      <a:cubicBezTo>
                        <a:pt x="6" y="26"/>
                        <a:pt x="5" y="26"/>
                        <a:pt x="3" y="26"/>
                      </a:cubicBezTo>
                      <a:close/>
                    </a:path>
                  </a:pathLst>
                </a:custGeom>
                <a:solidFill>
                  <a:srgbClr val="101316"/>
                </a:solidFill>
                <a:ln w="0">
                  <a:noFill/>
                </a:ln>
              </p:spPr>
              <p:style>
                <a:lnRef idx="0">
                  <a:scrgbClr r="0" g="0" b="0"/>
                </a:lnRef>
                <a:fillRef idx="0">
                  <a:scrgbClr r="0" g="0" b="0"/>
                </a:fillRef>
                <a:effectRef idx="0">
                  <a:scrgbClr r="0" g="0" b="0"/>
                </a:effectRef>
                <a:fontRef idx="minor"/>
              </p:style>
            </p:sp>
            <p:sp>
              <p:nvSpPr>
                <p:cNvPr id="439" name="CustomShape 151"/>
                <p:cNvSpPr/>
                <p:nvPr/>
              </p:nvSpPr>
              <p:spPr>
                <a:xfrm>
                  <a:off x="5673240" y="3791880"/>
                  <a:ext cx="62280" cy="35640"/>
                </a:xfrm>
                <a:custGeom>
                  <a:avLst/>
                  <a:gdLst/>
                  <a:ahLst/>
                  <a:cxnLst/>
                  <a:rect l="l" t="t" r="r" b="b"/>
                  <a:pathLst>
                    <a:path w="38" h="22">
                      <a:moveTo>
                        <a:pt x="3" y="20"/>
                      </a:moveTo>
                      <a:cubicBezTo>
                        <a:pt x="2" y="20"/>
                        <a:pt x="2" y="20"/>
                        <a:pt x="1" y="19"/>
                      </a:cubicBezTo>
                      <a:cubicBezTo>
                        <a:pt x="0" y="18"/>
                        <a:pt x="0" y="16"/>
                        <a:pt x="1" y="15"/>
                      </a:cubicBezTo>
                      <a:cubicBezTo>
                        <a:pt x="1" y="15"/>
                        <a:pt x="17" y="0"/>
                        <a:pt x="36" y="16"/>
                      </a:cubicBezTo>
                      <a:cubicBezTo>
                        <a:pt x="37" y="17"/>
                        <a:pt x="38" y="19"/>
                        <a:pt x="37" y="20"/>
                      </a:cubicBezTo>
                      <a:cubicBezTo>
                        <a:pt x="36" y="22"/>
                        <a:pt x="34" y="22"/>
                        <a:pt x="32" y="21"/>
                      </a:cubicBezTo>
                      <a:cubicBezTo>
                        <a:pt x="17" y="8"/>
                        <a:pt x="6" y="19"/>
                        <a:pt x="6" y="19"/>
                      </a:cubicBezTo>
                      <a:cubicBezTo>
                        <a:pt x="5" y="20"/>
                        <a:pt x="4" y="20"/>
                        <a:pt x="3" y="20"/>
                      </a:cubicBezTo>
                      <a:close/>
                    </a:path>
                  </a:pathLst>
                </a:custGeom>
                <a:solidFill>
                  <a:srgbClr val="101316"/>
                </a:solidFill>
                <a:ln w="0">
                  <a:noFill/>
                </a:ln>
              </p:spPr>
              <p:style>
                <a:lnRef idx="0">
                  <a:scrgbClr r="0" g="0" b="0"/>
                </a:lnRef>
                <a:fillRef idx="0">
                  <a:scrgbClr r="0" g="0" b="0"/>
                </a:fillRef>
                <a:effectRef idx="0">
                  <a:scrgbClr r="0" g="0" b="0"/>
                </a:effectRef>
                <a:fontRef idx="minor"/>
              </p:style>
            </p:sp>
            <p:sp>
              <p:nvSpPr>
                <p:cNvPr id="440" name="CustomShape 152"/>
                <p:cNvSpPr/>
                <p:nvPr/>
              </p:nvSpPr>
              <p:spPr>
                <a:xfrm>
                  <a:off x="5611680" y="3889800"/>
                  <a:ext cx="54000" cy="27360"/>
                </a:xfrm>
                <a:custGeom>
                  <a:avLst/>
                  <a:gdLst/>
                  <a:ahLst/>
                  <a:cxnLst/>
                  <a:rect l="l" t="t" r="r" b="b"/>
                  <a:pathLst>
                    <a:path w="33" h="18">
                      <a:moveTo>
                        <a:pt x="2" y="18"/>
                      </a:moveTo>
                      <a:cubicBezTo>
                        <a:pt x="0" y="16"/>
                        <a:pt x="0" y="16"/>
                        <a:pt x="0" y="16"/>
                      </a:cubicBezTo>
                      <a:cubicBezTo>
                        <a:pt x="0" y="16"/>
                        <a:pt x="18" y="0"/>
                        <a:pt x="33" y="15"/>
                      </a:cubicBezTo>
                      <a:cubicBezTo>
                        <a:pt x="31" y="18"/>
                        <a:pt x="31" y="18"/>
                        <a:pt x="31" y="18"/>
                      </a:cubicBezTo>
                      <a:cubicBezTo>
                        <a:pt x="18" y="4"/>
                        <a:pt x="3" y="18"/>
                        <a:pt x="2" y="18"/>
                      </a:cubicBezTo>
                      <a:close/>
                    </a:path>
                  </a:pathLst>
                </a:custGeom>
                <a:solidFill>
                  <a:srgbClr val="101316"/>
                </a:solidFill>
                <a:ln w="0">
                  <a:noFill/>
                </a:ln>
              </p:spPr>
              <p:style>
                <a:lnRef idx="0">
                  <a:scrgbClr r="0" g="0" b="0"/>
                </a:lnRef>
                <a:fillRef idx="0">
                  <a:scrgbClr r="0" g="0" b="0"/>
                </a:fillRef>
                <a:effectRef idx="0">
                  <a:scrgbClr r="0" g="0" b="0"/>
                </a:effectRef>
                <a:fontRef idx="minor"/>
              </p:style>
            </p:sp>
            <p:sp>
              <p:nvSpPr>
                <p:cNvPr id="441" name="CustomShape 153"/>
                <p:cNvSpPr/>
                <p:nvPr/>
              </p:nvSpPr>
              <p:spPr>
                <a:xfrm>
                  <a:off x="5513760" y="3895560"/>
                  <a:ext cx="80640" cy="37080"/>
                </a:xfrm>
                <a:custGeom>
                  <a:avLst/>
                  <a:gdLst/>
                  <a:ahLst/>
                  <a:cxnLst/>
                  <a:rect l="l" t="t" r="r" b="b"/>
                  <a:pathLst>
                    <a:path w="48" h="23">
                      <a:moveTo>
                        <a:pt x="26" y="0"/>
                      </a:moveTo>
                      <a:cubicBezTo>
                        <a:pt x="25" y="0"/>
                        <a:pt x="24" y="0"/>
                        <a:pt x="24" y="0"/>
                      </a:cubicBezTo>
                      <a:cubicBezTo>
                        <a:pt x="11" y="1"/>
                        <a:pt x="0" y="6"/>
                        <a:pt x="0" y="12"/>
                      </a:cubicBezTo>
                      <a:cubicBezTo>
                        <a:pt x="1" y="18"/>
                        <a:pt x="10" y="23"/>
                        <a:pt x="23" y="23"/>
                      </a:cubicBezTo>
                      <a:cubicBezTo>
                        <a:pt x="23" y="23"/>
                        <a:pt x="24" y="23"/>
                        <a:pt x="24" y="23"/>
                      </a:cubicBezTo>
                      <a:cubicBezTo>
                        <a:pt x="38" y="22"/>
                        <a:pt x="48" y="17"/>
                        <a:pt x="48" y="11"/>
                      </a:cubicBezTo>
                      <a:cubicBezTo>
                        <a:pt x="47" y="5"/>
                        <a:pt x="38" y="0"/>
                        <a:pt x="26" y="0"/>
                      </a:cubicBezTo>
                    </a:path>
                  </a:pathLst>
                </a:custGeom>
                <a:solidFill>
                  <a:srgbClr val="F58575"/>
                </a:solidFill>
                <a:ln w="0">
                  <a:noFill/>
                </a:ln>
              </p:spPr>
              <p:style>
                <a:lnRef idx="0">
                  <a:scrgbClr r="0" g="0" b="0"/>
                </a:lnRef>
                <a:fillRef idx="0">
                  <a:scrgbClr r="0" g="0" b="0"/>
                </a:fillRef>
                <a:effectRef idx="0">
                  <a:scrgbClr r="0" g="0" b="0"/>
                </a:effectRef>
                <a:fontRef idx="minor"/>
              </p:style>
            </p:sp>
            <p:sp>
              <p:nvSpPr>
                <p:cNvPr id="442" name="CustomShape 154"/>
                <p:cNvSpPr/>
                <p:nvPr/>
              </p:nvSpPr>
              <p:spPr>
                <a:xfrm>
                  <a:off x="5688720" y="3895560"/>
                  <a:ext cx="79200" cy="35640"/>
                </a:xfrm>
                <a:custGeom>
                  <a:avLst/>
                  <a:gdLst/>
                  <a:ahLst/>
                  <a:cxnLst/>
                  <a:rect l="l" t="t" r="r" b="b"/>
                  <a:pathLst>
                    <a:path w="48" h="22">
                      <a:moveTo>
                        <a:pt x="25" y="0"/>
                      </a:moveTo>
                      <a:cubicBezTo>
                        <a:pt x="25" y="0"/>
                        <a:pt x="24" y="0"/>
                        <a:pt x="24" y="0"/>
                      </a:cubicBezTo>
                      <a:cubicBezTo>
                        <a:pt x="10" y="0"/>
                        <a:pt x="0" y="6"/>
                        <a:pt x="0" y="12"/>
                      </a:cubicBezTo>
                      <a:cubicBezTo>
                        <a:pt x="1" y="18"/>
                        <a:pt x="10" y="22"/>
                        <a:pt x="22" y="22"/>
                      </a:cubicBezTo>
                      <a:cubicBezTo>
                        <a:pt x="23" y="22"/>
                        <a:pt x="24" y="22"/>
                        <a:pt x="24" y="22"/>
                      </a:cubicBezTo>
                      <a:cubicBezTo>
                        <a:pt x="37" y="22"/>
                        <a:pt x="48" y="16"/>
                        <a:pt x="48" y="10"/>
                      </a:cubicBezTo>
                      <a:cubicBezTo>
                        <a:pt x="47" y="4"/>
                        <a:pt x="38" y="0"/>
                        <a:pt x="25" y="0"/>
                      </a:cubicBezTo>
                    </a:path>
                  </a:pathLst>
                </a:custGeom>
                <a:solidFill>
                  <a:srgbClr val="F58575"/>
                </a:solidFill>
                <a:ln w="0">
                  <a:noFill/>
                </a:ln>
              </p:spPr>
              <p:style>
                <a:lnRef idx="0">
                  <a:scrgbClr r="0" g="0" b="0"/>
                </a:lnRef>
                <a:fillRef idx="0">
                  <a:scrgbClr r="0" g="0" b="0"/>
                </a:fillRef>
                <a:effectRef idx="0">
                  <a:scrgbClr r="0" g="0" b="0"/>
                </a:effectRef>
                <a:fontRef idx="minor"/>
              </p:style>
            </p:sp>
            <p:sp>
              <p:nvSpPr>
                <p:cNvPr id="443" name="CustomShape 155"/>
                <p:cNvSpPr/>
                <p:nvPr/>
              </p:nvSpPr>
              <p:spPr>
                <a:xfrm>
                  <a:off x="5776920" y="3874320"/>
                  <a:ext cx="35640" cy="62280"/>
                </a:xfrm>
                <a:custGeom>
                  <a:avLst/>
                  <a:gdLst/>
                  <a:ahLst/>
                  <a:cxnLst/>
                  <a:rect l="l" t="t" r="r" b="b"/>
                  <a:pathLst>
                    <a:path w="22" h="38">
                      <a:moveTo>
                        <a:pt x="12" y="0"/>
                      </a:moveTo>
                      <a:cubicBezTo>
                        <a:pt x="7" y="0"/>
                        <a:pt x="3" y="5"/>
                        <a:pt x="3" y="5"/>
                      </a:cubicBezTo>
                      <a:cubicBezTo>
                        <a:pt x="5" y="12"/>
                        <a:pt x="2" y="26"/>
                        <a:pt x="0" y="33"/>
                      </a:cubicBezTo>
                      <a:cubicBezTo>
                        <a:pt x="0" y="35"/>
                        <a:pt x="0" y="37"/>
                        <a:pt x="0" y="38"/>
                      </a:cubicBezTo>
                      <a:cubicBezTo>
                        <a:pt x="22" y="21"/>
                        <a:pt x="18" y="4"/>
                        <a:pt x="18" y="4"/>
                      </a:cubicBezTo>
                      <a:cubicBezTo>
                        <a:pt x="16" y="1"/>
                        <a:pt x="14" y="0"/>
                        <a:pt x="12" y="0"/>
                      </a:cubicBezTo>
                    </a:path>
                  </a:pathLst>
                </a:custGeom>
                <a:solidFill>
                  <a:srgbClr val="F58575"/>
                </a:solidFill>
                <a:ln w="0">
                  <a:noFill/>
                </a:ln>
              </p:spPr>
              <p:style>
                <a:lnRef idx="0">
                  <a:scrgbClr r="0" g="0" b="0"/>
                </a:lnRef>
                <a:fillRef idx="0">
                  <a:scrgbClr r="0" g="0" b="0"/>
                </a:fillRef>
                <a:effectRef idx="0">
                  <a:scrgbClr r="0" g="0" b="0"/>
                </a:effectRef>
                <a:fontRef idx="minor"/>
              </p:style>
            </p:sp>
            <p:sp>
              <p:nvSpPr>
                <p:cNvPr id="444" name="CustomShape 156"/>
                <p:cNvSpPr/>
                <p:nvPr/>
              </p:nvSpPr>
              <p:spPr>
                <a:xfrm>
                  <a:off x="5775480" y="3930480"/>
                  <a:ext cx="360" cy="7560"/>
                </a:xfrm>
                <a:custGeom>
                  <a:avLst/>
                  <a:gdLst/>
                  <a:ahLst/>
                  <a:cxnLst/>
                  <a:rect l="l" t="t" r="r" b="b"/>
                  <a:pathLst>
                    <a:path w="1" h="6">
                      <a:moveTo>
                        <a:pt x="1" y="0"/>
                      </a:moveTo>
                      <a:cubicBezTo>
                        <a:pt x="1" y="4"/>
                        <a:pt x="0" y="6"/>
                        <a:pt x="0" y="6"/>
                      </a:cubicBezTo>
                      <a:cubicBezTo>
                        <a:pt x="0" y="6"/>
                        <a:pt x="0" y="5"/>
                        <a:pt x="1" y="5"/>
                      </a:cubicBezTo>
                      <a:cubicBezTo>
                        <a:pt x="1" y="4"/>
                        <a:pt x="1" y="2"/>
                        <a:pt x="1" y="0"/>
                      </a:cubicBezTo>
                    </a:path>
                  </a:pathLst>
                </a:custGeom>
                <a:solidFill>
                  <a:srgbClr val="F58575"/>
                </a:solidFill>
                <a:ln w="0">
                  <a:noFill/>
                </a:ln>
              </p:spPr>
              <p:style>
                <a:lnRef idx="0">
                  <a:scrgbClr r="0" g="0" b="0"/>
                </a:lnRef>
                <a:fillRef idx="0">
                  <a:scrgbClr r="0" g="0" b="0"/>
                </a:fillRef>
                <a:effectRef idx="0">
                  <a:scrgbClr r="0" g="0" b="0"/>
                </a:effectRef>
                <a:fontRef idx="minor"/>
              </p:style>
            </p:sp>
            <p:sp>
              <p:nvSpPr>
                <p:cNvPr id="445" name="CustomShape 157"/>
                <p:cNvSpPr/>
                <p:nvPr/>
              </p:nvSpPr>
              <p:spPr>
                <a:xfrm>
                  <a:off x="5487120" y="3923280"/>
                  <a:ext cx="7560" cy="20160"/>
                </a:xfrm>
                <a:custGeom>
                  <a:avLst/>
                  <a:gdLst/>
                  <a:ahLst/>
                  <a:cxnLst/>
                  <a:rect l="l" t="t" r="r" b="b"/>
                  <a:pathLst>
                    <a:path w="6" h="13">
                      <a:moveTo>
                        <a:pt x="0" y="0"/>
                      </a:moveTo>
                      <a:cubicBezTo>
                        <a:pt x="1" y="4"/>
                        <a:pt x="2" y="8"/>
                        <a:pt x="2" y="11"/>
                      </a:cubicBezTo>
                      <a:cubicBezTo>
                        <a:pt x="3" y="12"/>
                        <a:pt x="5" y="13"/>
                        <a:pt x="6" y="13"/>
                      </a:cubicBezTo>
                      <a:cubicBezTo>
                        <a:pt x="6" y="13"/>
                        <a:pt x="3" y="7"/>
                        <a:pt x="0" y="0"/>
                      </a:cubicBezTo>
                    </a:path>
                  </a:pathLst>
                </a:custGeom>
                <a:solidFill>
                  <a:srgbClr val="F58575"/>
                </a:solidFill>
                <a:ln w="0">
                  <a:noFill/>
                </a:ln>
              </p:spPr>
              <p:style>
                <a:lnRef idx="0">
                  <a:scrgbClr r="0" g="0" b="0"/>
                </a:lnRef>
                <a:fillRef idx="0">
                  <a:scrgbClr r="0" g="0" b="0"/>
                </a:fillRef>
                <a:effectRef idx="0">
                  <a:scrgbClr r="0" g="0" b="0"/>
                </a:effectRef>
                <a:fontRef idx="minor"/>
              </p:style>
            </p:sp>
            <p:sp>
              <p:nvSpPr>
                <p:cNvPr id="446" name="CustomShape 158"/>
                <p:cNvSpPr/>
                <p:nvPr/>
              </p:nvSpPr>
              <p:spPr>
                <a:xfrm>
                  <a:off x="5451840" y="3884040"/>
                  <a:ext cx="35640" cy="55440"/>
                </a:xfrm>
                <a:custGeom>
                  <a:avLst/>
                  <a:gdLst/>
                  <a:ahLst/>
                  <a:cxnLst/>
                  <a:rect l="l" t="t" r="r" b="b"/>
                  <a:pathLst>
                    <a:path w="22" h="34">
                      <a:moveTo>
                        <a:pt x="7" y="0"/>
                      </a:moveTo>
                      <a:cubicBezTo>
                        <a:pt x="5" y="0"/>
                        <a:pt x="2" y="2"/>
                        <a:pt x="1" y="5"/>
                      </a:cubicBezTo>
                      <a:cubicBezTo>
                        <a:pt x="1" y="5"/>
                        <a:pt x="0" y="21"/>
                        <a:pt x="22" y="34"/>
                      </a:cubicBezTo>
                      <a:cubicBezTo>
                        <a:pt x="22" y="31"/>
                        <a:pt x="21" y="27"/>
                        <a:pt x="20" y="23"/>
                      </a:cubicBezTo>
                      <a:cubicBezTo>
                        <a:pt x="18" y="16"/>
                        <a:pt x="16" y="9"/>
                        <a:pt x="16" y="4"/>
                      </a:cubicBezTo>
                      <a:cubicBezTo>
                        <a:pt x="16" y="4"/>
                        <a:pt x="12" y="0"/>
                        <a:pt x="7" y="0"/>
                      </a:cubicBezTo>
                    </a:path>
                  </a:pathLst>
                </a:custGeom>
                <a:solidFill>
                  <a:srgbClr val="F58575"/>
                </a:solidFill>
                <a:ln w="0">
                  <a:noFill/>
                </a:ln>
              </p:spPr>
              <p:style>
                <a:lnRef idx="0">
                  <a:scrgbClr r="0" g="0" b="0"/>
                </a:lnRef>
                <a:fillRef idx="0">
                  <a:scrgbClr r="0" g="0" b="0"/>
                </a:fillRef>
                <a:effectRef idx="0">
                  <a:scrgbClr r="0" g="0" b="0"/>
                </a:effectRef>
                <a:fontRef idx="minor"/>
              </p:style>
            </p:sp>
            <p:sp>
              <p:nvSpPr>
                <p:cNvPr id="447" name="CustomShape 159"/>
                <p:cNvSpPr/>
                <p:nvPr/>
              </p:nvSpPr>
              <p:spPr>
                <a:xfrm>
                  <a:off x="5548680" y="3955680"/>
                  <a:ext cx="172800" cy="45360"/>
                </a:xfrm>
                <a:custGeom>
                  <a:avLst/>
                  <a:gdLst/>
                  <a:ahLst/>
                  <a:cxnLst/>
                  <a:rect l="l" t="t" r="r" b="b"/>
                  <a:pathLst>
                    <a:path w="103" h="28">
                      <a:moveTo>
                        <a:pt x="36" y="25"/>
                      </a:moveTo>
                      <a:cubicBezTo>
                        <a:pt x="16" y="23"/>
                        <a:pt x="4" y="14"/>
                        <a:pt x="3" y="14"/>
                      </a:cubicBezTo>
                      <a:cubicBezTo>
                        <a:pt x="1" y="12"/>
                        <a:pt x="0" y="9"/>
                        <a:pt x="2" y="6"/>
                      </a:cubicBezTo>
                      <a:cubicBezTo>
                        <a:pt x="3" y="4"/>
                        <a:pt x="7" y="3"/>
                        <a:pt x="9" y="5"/>
                      </a:cubicBezTo>
                      <a:cubicBezTo>
                        <a:pt x="10" y="6"/>
                        <a:pt x="43" y="28"/>
                        <a:pt x="95" y="2"/>
                      </a:cubicBezTo>
                      <a:cubicBezTo>
                        <a:pt x="97" y="0"/>
                        <a:pt x="101" y="2"/>
                        <a:pt x="102" y="4"/>
                      </a:cubicBezTo>
                      <a:cubicBezTo>
                        <a:pt x="103" y="7"/>
                        <a:pt x="102" y="10"/>
                        <a:pt x="100" y="11"/>
                      </a:cubicBezTo>
                      <a:cubicBezTo>
                        <a:pt x="74" y="24"/>
                        <a:pt x="52" y="26"/>
                        <a:pt x="36" y="25"/>
                      </a:cubicBezTo>
                      <a:close/>
                    </a:path>
                  </a:pathLst>
                </a:custGeom>
                <a:solidFill>
                  <a:srgbClr val="FAFABE"/>
                </a:solidFill>
                <a:ln w="0">
                  <a:noFill/>
                </a:ln>
              </p:spPr>
              <p:style>
                <a:lnRef idx="0">
                  <a:scrgbClr r="0" g="0" b="0"/>
                </a:lnRef>
                <a:fillRef idx="0">
                  <a:scrgbClr r="0" g="0" b="0"/>
                </a:fillRef>
                <a:effectRef idx="0">
                  <a:scrgbClr r="0" g="0" b="0"/>
                </a:effectRef>
                <a:fontRef idx="minor"/>
              </p:style>
            </p:sp>
            <p:sp>
              <p:nvSpPr>
                <p:cNvPr id="448" name="CustomShape 160"/>
                <p:cNvSpPr/>
                <p:nvPr/>
              </p:nvSpPr>
              <p:spPr>
                <a:xfrm>
                  <a:off x="5579640" y="4004640"/>
                  <a:ext cx="109800" cy="20160"/>
                </a:xfrm>
                <a:custGeom>
                  <a:avLst/>
                  <a:gdLst/>
                  <a:ahLst/>
                  <a:cxnLst/>
                  <a:rect l="l" t="t" r="r" b="b"/>
                  <a:pathLst>
                    <a:path w="66" h="13">
                      <a:moveTo>
                        <a:pt x="32" y="0"/>
                      </a:moveTo>
                      <a:cubicBezTo>
                        <a:pt x="19" y="0"/>
                        <a:pt x="7" y="2"/>
                        <a:pt x="0" y="5"/>
                      </a:cubicBezTo>
                      <a:cubicBezTo>
                        <a:pt x="17" y="13"/>
                        <a:pt x="30" y="12"/>
                        <a:pt x="30" y="12"/>
                      </a:cubicBezTo>
                      <a:cubicBezTo>
                        <a:pt x="45" y="13"/>
                        <a:pt x="57" y="9"/>
                        <a:pt x="66" y="4"/>
                      </a:cubicBezTo>
                      <a:cubicBezTo>
                        <a:pt x="59" y="1"/>
                        <a:pt x="46" y="0"/>
                        <a:pt x="32" y="0"/>
                      </a:cubicBezTo>
                      <a:close/>
                    </a:path>
                  </a:pathLst>
                </a:custGeom>
                <a:solidFill>
                  <a:srgbClr val="F7437C"/>
                </a:solidFill>
                <a:ln w="0">
                  <a:noFill/>
                </a:ln>
              </p:spPr>
              <p:style>
                <a:lnRef idx="0">
                  <a:scrgbClr r="0" g="0" b="0"/>
                </a:lnRef>
                <a:fillRef idx="0">
                  <a:scrgbClr r="0" g="0" b="0"/>
                </a:fillRef>
                <a:effectRef idx="0">
                  <a:scrgbClr r="0" g="0" b="0"/>
                </a:effectRef>
                <a:fontRef idx="minor"/>
              </p:style>
            </p:sp>
            <p:sp>
              <p:nvSpPr>
                <p:cNvPr id="449" name="CustomShape 161"/>
                <p:cNvSpPr/>
                <p:nvPr/>
              </p:nvSpPr>
              <p:spPr>
                <a:xfrm>
                  <a:off x="5351040" y="4089960"/>
                  <a:ext cx="266760" cy="549720"/>
                </a:xfrm>
                <a:custGeom>
                  <a:avLst/>
                  <a:gdLst/>
                  <a:ahLst/>
                  <a:cxnLst/>
                  <a:rect l="l" t="t" r="r" b="b"/>
                  <a:pathLst>
                    <a:path w="157" h="323">
                      <a:moveTo>
                        <a:pt x="44" y="299"/>
                      </a:moveTo>
                      <a:cubicBezTo>
                        <a:pt x="0" y="291"/>
                        <a:pt x="0" y="291"/>
                        <a:pt x="0" y="291"/>
                      </a:cubicBezTo>
                      <a:cubicBezTo>
                        <a:pt x="0" y="291"/>
                        <a:pt x="0" y="53"/>
                        <a:pt x="103" y="9"/>
                      </a:cubicBezTo>
                      <a:cubicBezTo>
                        <a:pt x="103" y="9"/>
                        <a:pt x="114" y="1"/>
                        <a:pt x="122" y="0"/>
                      </a:cubicBezTo>
                      <a:cubicBezTo>
                        <a:pt x="149" y="188"/>
                        <a:pt x="149" y="188"/>
                        <a:pt x="149" y="188"/>
                      </a:cubicBezTo>
                      <a:cubicBezTo>
                        <a:pt x="149" y="188"/>
                        <a:pt x="157" y="280"/>
                        <a:pt x="130" y="313"/>
                      </a:cubicBezTo>
                      <a:cubicBezTo>
                        <a:pt x="130" y="313"/>
                        <a:pt x="116" y="323"/>
                        <a:pt x="80" y="321"/>
                      </a:cubicBezTo>
                      <a:cubicBezTo>
                        <a:pt x="66" y="131"/>
                        <a:pt x="66" y="131"/>
                        <a:pt x="66" y="131"/>
                      </a:cubicBezTo>
                      <a:cubicBezTo>
                        <a:pt x="66" y="131"/>
                        <a:pt x="45" y="208"/>
                        <a:pt x="44" y="299"/>
                      </a:cubicBezTo>
                    </a:path>
                  </a:pathLst>
                </a:custGeom>
                <a:solidFill>
                  <a:srgbClr val="4C4C4E"/>
                </a:solidFill>
                <a:ln w="0">
                  <a:noFill/>
                </a:ln>
              </p:spPr>
              <p:style>
                <a:lnRef idx="0">
                  <a:scrgbClr r="0" g="0" b="0"/>
                </a:lnRef>
                <a:fillRef idx="0">
                  <a:scrgbClr r="0" g="0" b="0"/>
                </a:fillRef>
                <a:effectRef idx="0">
                  <a:scrgbClr r="0" g="0" b="0"/>
                </a:effectRef>
                <a:fontRef idx="minor"/>
              </p:style>
            </p:sp>
            <p:sp>
              <p:nvSpPr>
                <p:cNvPr id="450" name="CustomShape 162"/>
                <p:cNvSpPr/>
                <p:nvPr/>
              </p:nvSpPr>
              <p:spPr>
                <a:xfrm>
                  <a:off x="5650920" y="4089960"/>
                  <a:ext cx="265320" cy="552600"/>
                </a:xfrm>
                <a:custGeom>
                  <a:avLst/>
                  <a:gdLst/>
                  <a:ahLst/>
                  <a:cxnLst/>
                  <a:rect l="l" t="t" r="r" b="b"/>
                  <a:pathLst>
                    <a:path w="157" h="324">
                      <a:moveTo>
                        <a:pt x="113" y="299"/>
                      </a:moveTo>
                      <a:cubicBezTo>
                        <a:pt x="157" y="291"/>
                        <a:pt x="157" y="291"/>
                        <a:pt x="157" y="291"/>
                      </a:cubicBezTo>
                      <a:cubicBezTo>
                        <a:pt x="157" y="291"/>
                        <a:pt x="157" y="53"/>
                        <a:pt x="53" y="9"/>
                      </a:cubicBezTo>
                      <a:cubicBezTo>
                        <a:pt x="53" y="9"/>
                        <a:pt x="42" y="1"/>
                        <a:pt x="35" y="0"/>
                      </a:cubicBezTo>
                      <a:cubicBezTo>
                        <a:pt x="8" y="188"/>
                        <a:pt x="8" y="188"/>
                        <a:pt x="8" y="188"/>
                      </a:cubicBezTo>
                      <a:cubicBezTo>
                        <a:pt x="8" y="188"/>
                        <a:pt x="0" y="280"/>
                        <a:pt x="27" y="313"/>
                      </a:cubicBezTo>
                      <a:cubicBezTo>
                        <a:pt x="27" y="313"/>
                        <a:pt x="40" y="324"/>
                        <a:pt x="76" y="322"/>
                      </a:cubicBezTo>
                      <a:cubicBezTo>
                        <a:pt x="91" y="131"/>
                        <a:pt x="91" y="131"/>
                        <a:pt x="91" y="131"/>
                      </a:cubicBezTo>
                      <a:cubicBezTo>
                        <a:pt x="91" y="131"/>
                        <a:pt x="111" y="208"/>
                        <a:pt x="113" y="299"/>
                      </a:cubicBezTo>
                      <a:close/>
                    </a:path>
                  </a:pathLst>
                </a:custGeom>
                <a:solidFill>
                  <a:srgbClr val="4C4C4E"/>
                </a:solidFill>
                <a:ln w="0">
                  <a:noFill/>
                </a:ln>
              </p:spPr>
              <p:style>
                <a:lnRef idx="0">
                  <a:scrgbClr r="0" g="0" b="0"/>
                </a:lnRef>
                <a:fillRef idx="0">
                  <a:scrgbClr r="0" g="0" b="0"/>
                </a:fillRef>
                <a:effectRef idx="0">
                  <a:scrgbClr r="0" g="0" b="0"/>
                </a:effectRef>
                <a:fontRef idx="minor"/>
              </p:style>
            </p:sp>
            <p:sp>
              <p:nvSpPr>
                <p:cNvPr id="451" name="CustomShape 163"/>
                <p:cNvSpPr/>
                <p:nvPr/>
              </p:nvSpPr>
              <p:spPr>
                <a:xfrm>
                  <a:off x="5559840" y="4078800"/>
                  <a:ext cx="72000" cy="76320"/>
                </a:xfrm>
                <a:custGeom>
                  <a:avLst/>
                  <a:gdLst/>
                  <a:ahLst/>
                  <a:cxnLst/>
                  <a:rect l="l" t="t" r="r" b="b"/>
                  <a:pathLst>
                    <a:path w="43" h="46">
                      <a:moveTo>
                        <a:pt x="15" y="0"/>
                      </a:moveTo>
                      <a:cubicBezTo>
                        <a:pt x="15" y="0"/>
                        <a:pt x="25" y="14"/>
                        <a:pt x="43" y="18"/>
                      </a:cubicBezTo>
                      <a:cubicBezTo>
                        <a:pt x="13" y="46"/>
                        <a:pt x="13" y="46"/>
                        <a:pt x="13" y="46"/>
                      </a:cubicBezTo>
                      <a:cubicBezTo>
                        <a:pt x="13" y="46"/>
                        <a:pt x="3" y="22"/>
                        <a:pt x="0" y="7"/>
                      </a:cubicBezTo>
                      <a:cubicBezTo>
                        <a:pt x="0" y="7"/>
                        <a:pt x="6" y="3"/>
                        <a:pt x="15" y="0"/>
                      </a:cubicBezTo>
                      <a:close/>
                    </a:path>
                  </a:pathLst>
                </a:custGeom>
                <a:solidFill>
                  <a:srgbClr val="E6FFFD"/>
                </a:solidFill>
                <a:ln w="0">
                  <a:noFill/>
                </a:ln>
              </p:spPr>
              <p:style>
                <a:lnRef idx="0">
                  <a:scrgbClr r="0" g="0" b="0"/>
                </a:lnRef>
                <a:fillRef idx="0">
                  <a:scrgbClr r="0" g="0" b="0"/>
                </a:fillRef>
                <a:effectRef idx="0">
                  <a:scrgbClr r="0" g="0" b="0"/>
                </a:effectRef>
                <a:fontRef idx="minor"/>
              </p:style>
            </p:sp>
            <p:sp>
              <p:nvSpPr>
                <p:cNvPr id="452" name="CustomShape 164"/>
                <p:cNvSpPr/>
                <p:nvPr/>
              </p:nvSpPr>
              <p:spPr>
                <a:xfrm>
                  <a:off x="5638320" y="4080240"/>
                  <a:ext cx="72000" cy="76320"/>
                </a:xfrm>
                <a:custGeom>
                  <a:avLst/>
                  <a:gdLst/>
                  <a:ahLst/>
                  <a:cxnLst/>
                  <a:rect l="l" t="t" r="r" b="b"/>
                  <a:pathLst>
                    <a:path w="43" h="46">
                      <a:moveTo>
                        <a:pt x="28" y="0"/>
                      </a:moveTo>
                      <a:cubicBezTo>
                        <a:pt x="28" y="0"/>
                        <a:pt x="18" y="14"/>
                        <a:pt x="0" y="17"/>
                      </a:cubicBezTo>
                      <a:cubicBezTo>
                        <a:pt x="30" y="46"/>
                        <a:pt x="30" y="46"/>
                        <a:pt x="30" y="46"/>
                      </a:cubicBezTo>
                      <a:cubicBezTo>
                        <a:pt x="30" y="46"/>
                        <a:pt x="40" y="21"/>
                        <a:pt x="43" y="6"/>
                      </a:cubicBezTo>
                      <a:cubicBezTo>
                        <a:pt x="43" y="6"/>
                        <a:pt x="37" y="3"/>
                        <a:pt x="28" y="0"/>
                      </a:cubicBezTo>
                      <a:close/>
                    </a:path>
                  </a:pathLst>
                </a:custGeom>
                <a:solidFill>
                  <a:srgbClr val="E6FFFD"/>
                </a:solidFill>
                <a:ln w="0">
                  <a:noFill/>
                </a:ln>
              </p:spPr>
              <p:style>
                <a:lnRef idx="0">
                  <a:scrgbClr r="0" g="0" b="0"/>
                </a:lnRef>
                <a:fillRef idx="0">
                  <a:scrgbClr r="0" g="0" b="0"/>
                </a:fillRef>
                <a:effectRef idx="0">
                  <a:scrgbClr r="0" g="0" b="0"/>
                </a:effectRef>
                <a:fontRef idx="minor"/>
              </p:style>
            </p:sp>
            <p:sp>
              <p:nvSpPr>
                <p:cNvPr id="453" name="CustomShape 165"/>
                <p:cNvSpPr/>
                <p:nvPr/>
              </p:nvSpPr>
              <p:spPr>
                <a:xfrm>
                  <a:off x="5478480" y="4600080"/>
                  <a:ext cx="312840" cy="54000"/>
                </a:xfrm>
                <a:custGeom>
                  <a:avLst/>
                  <a:gdLst/>
                  <a:ahLst/>
                  <a:cxnLst/>
                  <a:rect l="l" t="t" r="r" b="b"/>
                  <a:pathLst>
                    <a:path w="225" h="40">
                      <a:moveTo>
                        <a:pt x="0" y="5"/>
                      </a:moveTo>
                      <a:lnTo>
                        <a:pt x="225" y="0"/>
                      </a:lnTo>
                      <a:lnTo>
                        <a:pt x="222" y="40"/>
                      </a:lnTo>
                      <a:lnTo>
                        <a:pt x="1" y="40"/>
                      </a:lnTo>
                      <a:lnTo>
                        <a:pt x="0" y="5"/>
                      </a:lnTo>
                      <a:close/>
                    </a:path>
                  </a:pathLst>
                </a:custGeom>
                <a:solidFill>
                  <a:srgbClr val="2E2C2A"/>
                </a:solidFill>
                <a:ln w="0">
                  <a:noFill/>
                </a:ln>
              </p:spPr>
              <p:style>
                <a:lnRef idx="0">
                  <a:scrgbClr r="0" g="0" b="0"/>
                </a:lnRef>
                <a:fillRef idx="0">
                  <a:scrgbClr r="0" g="0" b="0"/>
                </a:fillRef>
                <a:effectRef idx="0">
                  <a:scrgbClr r="0" g="0" b="0"/>
                </a:effectRef>
                <a:fontRef idx="minor"/>
              </p:style>
            </p:sp>
            <p:sp>
              <p:nvSpPr>
                <p:cNvPr id="454" name="CustomShape 166"/>
                <p:cNvSpPr/>
                <p:nvPr/>
              </p:nvSpPr>
              <p:spPr>
                <a:xfrm>
                  <a:off x="5478480" y="4600080"/>
                  <a:ext cx="312840" cy="54000"/>
                </a:xfrm>
                <a:custGeom>
                  <a:avLst/>
                  <a:gdLst/>
                  <a:ahLst/>
                  <a:cxnLst/>
                  <a:rect l="l" t="t" r="r" b="b"/>
                  <a:pathLst>
                    <a:path w="225" h="40">
                      <a:moveTo>
                        <a:pt x="0" y="5"/>
                      </a:moveTo>
                      <a:lnTo>
                        <a:pt x="225" y="0"/>
                      </a:lnTo>
                      <a:lnTo>
                        <a:pt x="222" y="40"/>
                      </a:lnTo>
                      <a:lnTo>
                        <a:pt x="1" y="40"/>
                      </a:lnTo>
                      <a:lnTo>
                        <a:pt x="0" y="5"/>
                      </a:lnTo>
                    </a:path>
                  </a:pathLst>
                </a:custGeom>
                <a:noFill/>
                <a:ln w="0">
                  <a:noFill/>
                </a:ln>
              </p:spPr>
              <p:style>
                <a:lnRef idx="0">
                  <a:scrgbClr r="0" g="0" b="0"/>
                </a:lnRef>
                <a:fillRef idx="0">
                  <a:scrgbClr r="0" g="0" b="0"/>
                </a:fillRef>
                <a:effectRef idx="0">
                  <a:scrgbClr r="0" g="0" b="0"/>
                </a:effectRef>
                <a:fontRef idx="minor"/>
              </p:style>
            </p:sp>
            <p:sp>
              <p:nvSpPr>
                <p:cNvPr id="455" name="CustomShape 167"/>
                <p:cNvSpPr/>
                <p:nvPr/>
              </p:nvSpPr>
              <p:spPr>
                <a:xfrm>
                  <a:off x="5596200" y="4591440"/>
                  <a:ext cx="84600" cy="69120"/>
                </a:xfrm>
                <a:custGeom>
                  <a:avLst/>
                  <a:gdLst/>
                  <a:ahLst/>
                  <a:cxnLst/>
                  <a:rect l="l" t="t" r="r" b="b"/>
                  <a:pathLst>
                    <a:path w="62" h="51">
                      <a:moveTo>
                        <a:pt x="62" y="51"/>
                      </a:moveTo>
                      <a:lnTo>
                        <a:pt x="0" y="51"/>
                      </a:lnTo>
                      <a:lnTo>
                        <a:pt x="0" y="0"/>
                      </a:lnTo>
                      <a:lnTo>
                        <a:pt x="62" y="0"/>
                      </a:lnTo>
                      <a:lnTo>
                        <a:pt x="62" y="51"/>
                      </a:lnTo>
                      <a:close/>
                      <a:moveTo>
                        <a:pt x="11" y="41"/>
                      </a:moveTo>
                      <a:lnTo>
                        <a:pt x="51" y="41"/>
                      </a:lnTo>
                      <a:lnTo>
                        <a:pt x="51" y="11"/>
                      </a:lnTo>
                      <a:lnTo>
                        <a:pt x="11" y="11"/>
                      </a:lnTo>
                      <a:lnTo>
                        <a:pt x="11" y="41"/>
                      </a:lnTo>
                      <a:close/>
                    </a:path>
                  </a:pathLst>
                </a:custGeom>
                <a:solidFill>
                  <a:srgbClr val="212023"/>
                </a:solidFill>
                <a:ln w="0">
                  <a:noFill/>
                </a:ln>
              </p:spPr>
              <p:style>
                <a:lnRef idx="0">
                  <a:scrgbClr r="0" g="0" b="0"/>
                </a:lnRef>
                <a:fillRef idx="0">
                  <a:scrgbClr r="0" g="0" b="0"/>
                </a:fillRef>
                <a:effectRef idx="0">
                  <a:scrgbClr r="0" g="0" b="0"/>
                </a:effectRef>
                <a:fontRef idx="minor"/>
              </p:style>
            </p:sp>
            <p:sp>
              <p:nvSpPr>
                <p:cNvPr id="456" name="CustomShape 168"/>
                <p:cNvSpPr/>
                <p:nvPr/>
              </p:nvSpPr>
              <p:spPr>
                <a:xfrm>
                  <a:off x="5596200" y="4591440"/>
                  <a:ext cx="84600" cy="69120"/>
                </a:xfrm>
                <a:custGeom>
                  <a:avLst/>
                  <a:gdLst/>
                  <a:ahLst/>
                  <a:cxnLst/>
                  <a:rect l="l" t="t" r="r" b="b"/>
                  <a:pathLst>
                    <a:path w="62" h="51">
                      <a:moveTo>
                        <a:pt x="62" y="51"/>
                      </a:moveTo>
                      <a:lnTo>
                        <a:pt x="0" y="51"/>
                      </a:lnTo>
                      <a:lnTo>
                        <a:pt x="0" y="0"/>
                      </a:lnTo>
                      <a:lnTo>
                        <a:pt x="62" y="0"/>
                      </a:lnTo>
                      <a:lnTo>
                        <a:pt x="62" y="51"/>
                      </a:lnTo>
                      <a:moveTo>
                        <a:pt x="11" y="41"/>
                      </a:moveTo>
                      <a:lnTo>
                        <a:pt x="51" y="41"/>
                      </a:lnTo>
                      <a:lnTo>
                        <a:pt x="51" y="11"/>
                      </a:lnTo>
                      <a:lnTo>
                        <a:pt x="11" y="11"/>
                      </a:lnTo>
                      <a:lnTo>
                        <a:pt x="11" y="41"/>
                      </a:lnTo>
                    </a:path>
                  </a:pathLst>
                </a:custGeom>
                <a:noFill/>
                <a:ln w="0">
                  <a:noFill/>
                </a:ln>
              </p:spPr>
              <p:style>
                <a:lnRef idx="0">
                  <a:scrgbClr r="0" g="0" b="0"/>
                </a:lnRef>
                <a:fillRef idx="0">
                  <a:scrgbClr r="0" g="0" b="0"/>
                </a:fillRef>
                <a:effectRef idx="0">
                  <a:scrgbClr r="0" g="0" b="0"/>
                </a:effectRef>
                <a:fontRef idx="minor"/>
              </p:style>
            </p:sp>
            <p:sp>
              <p:nvSpPr>
                <p:cNvPr id="457" name="CustomShape 169"/>
                <p:cNvSpPr/>
                <p:nvPr/>
              </p:nvSpPr>
              <p:spPr>
                <a:xfrm>
                  <a:off x="5548680" y="4601520"/>
                  <a:ext cx="13320" cy="57960"/>
                </a:xfrm>
                <a:prstGeom prst="rect">
                  <a:avLst/>
                </a:prstGeom>
                <a:solidFill>
                  <a:srgbClr val="2E3233"/>
                </a:solidFill>
                <a:ln w="0">
                  <a:noFill/>
                </a:ln>
              </p:spPr>
              <p:style>
                <a:lnRef idx="0">
                  <a:scrgbClr r="0" g="0" b="0"/>
                </a:lnRef>
                <a:fillRef idx="0">
                  <a:scrgbClr r="0" g="0" b="0"/>
                </a:fillRef>
                <a:effectRef idx="0">
                  <a:scrgbClr r="0" g="0" b="0"/>
                </a:effectRef>
                <a:fontRef idx="minor"/>
              </p:style>
            </p:sp>
            <p:sp>
              <p:nvSpPr>
                <p:cNvPr id="458" name="CustomShape 170"/>
                <p:cNvSpPr/>
                <p:nvPr/>
              </p:nvSpPr>
              <p:spPr>
                <a:xfrm>
                  <a:off x="5548680" y="4601520"/>
                  <a:ext cx="13320" cy="57960"/>
                </a:xfrm>
                <a:prstGeom prst="rect">
                  <a:avLst/>
                </a:prstGeom>
                <a:noFill/>
                <a:ln w="0">
                  <a:noFill/>
                </a:ln>
              </p:spPr>
              <p:style>
                <a:lnRef idx="0">
                  <a:scrgbClr r="0" g="0" b="0"/>
                </a:lnRef>
                <a:fillRef idx="0">
                  <a:scrgbClr r="0" g="0" b="0"/>
                </a:fillRef>
                <a:effectRef idx="0">
                  <a:scrgbClr r="0" g="0" b="0"/>
                </a:effectRef>
                <a:fontRef idx="minor"/>
              </p:style>
            </p:sp>
            <p:sp>
              <p:nvSpPr>
                <p:cNvPr id="459" name="CustomShape 171"/>
                <p:cNvSpPr/>
                <p:nvPr/>
              </p:nvSpPr>
              <p:spPr>
                <a:xfrm>
                  <a:off x="5502600" y="4601520"/>
                  <a:ext cx="13320" cy="57960"/>
                </a:xfrm>
                <a:prstGeom prst="rect">
                  <a:avLst/>
                </a:prstGeom>
                <a:solidFill>
                  <a:srgbClr val="2E3233"/>
                </a:solidFill>
                <a:ln w="0">
                  <a:noFill/>
                </a:ln>
              </p:spPr>
              <p:style>
                <a:lnRef idx="0">
                  <a:scrgbClr r="0" g="0" b="0"/>
                </a:lnRef>
                <a:fillRef idx="0">
                  <a:scrgbClr r="0" g="0" b="0"/>
                </a:fillRef>
                <a:effectRef idx="0">
                  <a:scrgbClr r="0" g="0" b="0"/>
                </a:effectRef>
                <a:fontRef idx="minor"/>
              </p:style>
            </p:sp>
            <p:sp>
              <p:nvSpPr>
                <p:cNvPr id="460" name="CustomShape 172"/>
                <p:cNvSpPr/>
                <p:nvPr/>
              </p:nvSpPr>
              <p:spPr>
                <a:xfrm>
                  <a:off x="5712480" y="4601520"/>
                  <a:ext cx="11880" cy="57960"/>
                </a:xfrm>
                <a:prstGeom prst="rect">
                  <a:avLst/>
                </a:prstGeom>
                <a:solidFill>
                  <a:srgbClr val="2E3233"/>
                </a:solidFill>
                <a:ln w="0">
                  <a:noFill/>
                </a:ln>
              </p:spPr>
              <p:style>
                <a:lnRef idx="0">
                  <a:scrgbClr r="0" g="0" b="0"/>
                </a:lnRef>
                <a:fillRef idx="0">
                  <a:scrgbClr r="0" g="0" b="0"/>
                </a:fillRef>
                <a:effectRef idx="0">
                  <a:scrgbClr r="0" g="0" b="0"/>
                </a:effectRef>
                <a:fontRef idx="minor"/>
              </p:style>
            </p:sp>
            <p:sp>
              <p:nvSpPr>
                <p:cNvPr id="461" name="CustomShape 173"/>
                <p:cNvSpPr/>
                <p:nvPr/>
              </p:nvSpPr>
              <p:spPr>
                <a:xfrm>
                  <a:off x="5753160" y="4598640"/>
                  <a:ext cx="11880" cy="56520"/>
                </a:xfrm>
                <a:prstGeom prst="rect">
                  <a:avLst/>
                </a:prstGeom>
                <a:solidFill>
                  <a:srgbClr val="2E3233"/>
                </a:solidFill>
                <a:ln w="0">
                  <a:noFill/>
                </a:ln>
              </p:spPr>
              <p:style>
                <a:lnRef idx="0">
                  <a:scrgbClr r="0" g="0" b="0"/>
                </a:lnRef>
                <a:fillRef idx="0">
                  <a:scrgbClr r="0" g="0" b="0"/>
                </a:fillRef>
                <a:effectRef idx="0">
                  <a:scrgbClr r="0" g="0" b="0"/>
                </a:effectRef>
                <a:fontRef idx="minor"/>
              </p:style>
            </p:sp>
            <p:sp>
              <p:nvSpPr>
                <p:cNvPr id="462" name="CustomShape 174"/>
                <p:cNvSpPr/>
                <p:nvPr/>
              </p:nvSpPr>
              <p:spPr>
                <a:xfrm>
                  <a:off x="5424120" y="3691080"/>
                  <a:ext cx="100080" cy="198000"/>
                </a:xfrm>
                <a:custGeom>
                  <a:avLst/>
                  <a:gdLst/>
                  <a:ahLst/>
                  <a:cxnLst/>
                  <a:rect l="l" t="t" r="r" b="b"/>
                  <a:pathLst>
                    <a:path w="60" h="117">
                      <a:moveTo>
                        <a:pt x="33" y="117"/>
                      </a:moveTo>
                      <a:cubicBezTo>
                        <a:pt x="33" y="117"/>
                        <a:pt x="30" y="91"/>
                        <a:pt x="39" y="69"/>
                      </a:cubicBezTo>
                      <a:cubicBezTo>
                        <a:pt x="39" y="69"/>
                        <a:pt x="60" y="44"/>
                        <a:pt x="52" y="20"/>
                      </a:cubicBezTo>
                      <a:cubicBezTo>
                        <a:pt x="52" y="20"/>
                        <a:pt x="49" y="0"/>
                        <a:pt x="28" y="17"/>
                      </a:cubicBezTo>
                      <a:cubicBezTo>
                        <a:pt x="28" y="17"/>
                        <a:pt x="0" y="55"/>
                        <a:pt x="33" y="117"/>
                      </a:cubicBezTo>
                      <a:close/>
                    </a:path>
                  </a:pathLst>
                </a:custGeom>
                <a:solidFill>
                  <a:srgbClr val="2E2C2A"/>
                </a:solidFill>
                <a:ln w="0">
                  <a:noFill/>
                </a:ln>
              </p:spPr>
              <p:style>
                <a:lnRef idx="0">
                  <a:scrgbClr r="0" g="0" b="0"/>
                </a:lnRef>
                <a:fillRef idx="0">
                  <a:scrgbClr r="0" g="0" b="0"/>
                </a:fillRef>
                <a:effectRef idx="0">
                  <a:scrgbClr r="0" g="0" b="0"/>
                </a:effectRef>
                <a:fontRef idx="minor"/>
              </p:style>
            </p:sp>
            <p:sp>
              <p:nvSpPr>
                <p:cNvPr id="463" name="CustomShape 175"/>
                <p:cNvSpPr/>
                <p:nvPr/>
              </p:nvSpPr>
              <p:spPr>
                <a:xfrm>
                  <a:off x="5727960" y="3703680"/>
                  <a:ext cx="100080" cy="196560"/>
                </a:xfrm>
                <a:custGeom>
                  <a:avLst/>
                  <a:gdLst/>
                  <a:ahLst/>
                  <a:cxnLst/>
                  <a:rect l="l" t="t" r="r" b="b"/>
                  <a:pathLst>
                    <a:path w="60" h="117">
                      <a:moveTo>
                        <a:pt x="27" y="117"/>
                      </a:moveTo>
                      <a:cubicBezTo>
                        <a:pt x="27" y="117"/>
                        <a:pt x="30" y="91"/>
                        <a:pt x="21" y="69"/>
                      </a:cubicBezTo>
                      <a:cubicBezTo>
                        <a:pt x="21" y="69"/>
                        <a:pt x="0" y="44"/>
                        <a:pt x="8" y="20"/>
                      </a:cubicBezTo>
                      <a:cubicBezTo>
                        <a:pt x="8" y="20"/>
                        <a:pt x="11" y="0"/>
                        <a:pt x="31" y="17"/>
                      </a:cubicBezTo>
                      <a:cubicBezTo>
                        <a:pt x="31" y="17"/>
                        <a:pt x="60" y="55"/>
                        <a:pt x="27" y="117"/>
                      </a:cubicBezTo>
                      <a:close/>
                    </a:path>
                  </a:pathLst>
                </a:custGeom>
                <a:solidFill>
                  <a:srgbClr val="2E2C2A"/>
                </a:solidFill>
                <a:ln w="0">
                  <a:noFill/>
                </a:ln>
              </p:spPr>
              <p:style>
                <a:lnRef idx="0">
                  <a:scrgbClr r="0" g="0" b="0"/>
                </a:lnRef>
                <a:fillRef idx="0">
                  <a:scrgbClr r="0" g="0" b="0"/>
                </a:fillRef>
                <a:effectRef idx="0">
                  <a:scrgbClr r="0" g="0" b="0"/>
                </a:effectRef>
                <a:fontRef idx="minor"/>
              </p:style>
            </p:sp>
            <p:sp>
              <p:nvSpPr>
                <p:cNvPr id="464" name="CustomShape 176"/>
                <p:cNvSpPr/>
                <p:nvPr/>
              </p:nvSpPr>
              <p:spPr>
                <a:xfrm>
                  <a:off x="5451840" y="3587400"/>
                  <a:ext cx="338040" cy="200880"/>
                </a:xfrm>
                <a:custGeom>
                  <a:avLst/>
                  <a:gdLst/>
                  <a:ahLst/>
                  <a:cxnLst/>
                  <a:rect l="l" t="t" r="r" b="b"/>
                  <a:pathLst>
                    <a:path w="199" h="119">
                      <a:moveTo>
                        <a:pt x="31" y="97"/>
                      </a:moveTo>
                      <a:cubicBezTo>
                        <a:pt x="31" y="97"/>
                        <a:pt x="42" y="78"/>
                        <a:pt x="58" y="88"/>
                      </a:cubicBezTo>
                      <a:cubicBezTo>
                        <a:pt x="58" y="88"/>
                        <a:pt x="109" y="119"/>
                        <a:pt x="156" y="88"/>
                      </a:cubicBezTo>
                      <a:cubicBezTo>
                        <a:pt x="156" y="88"/>
                        <a:pt x="161" y="81"/>
                        <a:pt x="178" y="106"/>
                      </a:cubicBezTo>
                      <a:cubicBezTo>
                        <a:pt x="178" y="106"/>
                        <a:pt x="199" y="117"/>
                        <a:pt x="189" y="61"/>
                      </a:cubicBezTo>
                      <a:cubicBezTo>
                        <a:pt x="177" y="59"/>
                        <a:pt x="177" y="59"/>
                        <a:pt x="177" y="59"/>
                      </a:cubicBezTo>
                      <a:cubicBezTo>
                        <a:pt x="177" y="59"/>
                        <a:pt x="173" y="41"/>
                        <a:pt x="152" y="26"/>
                      </a:cubicBezTo>
                      <a:cubicBezTo>
                        <a:pt x="152" y="26"/>
                        <a:pt x="133" y="28"/>
                        <a:pt x="138" y="39"/>
                      </a:cubicBezTo>
                      <a:cubicBezTo>
                        <a:pt x="138" y="39"/>
                        <a:pt x="143" y="24"/>
                        <a:pt x="117" y="13"/>
                      </a:cubicBezTo>
                      <a:cubicBezTo>
                        <a:pt x="117" y="13"/>
                        <a:pt x="81" y="0"/>
                        <a:pt x="87" y="17"/>
                      </a:cubicBezTo>
                      <a:cubicBezTo>
                        <a:pt x="87" y="17"/>
                        <a:pt x="68" y="22"/>
                        <a:pt x="52" y="22"/>
                      </a:cubicBezTo>
                      <a:cubicBezTo>
                        <a:pt x="52" y="22"/>
                        <a:pt x="31" y="25"/>
                        <a:pt x="43" y="36"/>
                      </a:cubicBezTo>
                      <a:cubicBezTo>
                        <a:pt x="43" y="36"/>
                        <a:pt x="36" y="45"/>
                        <a:pt x="17" y="48"/>
                      </a:cubicBezTo>
                      <a:cubicBezTo>
                        <a:pt x="17" y="48"/>
                        <a:pt x="0" y="69"/>
                        <a:pt x="31" y="97"/>
                      </a:cubicBezTo>
                      <a:close/>
                    </a:path>
                  </a:pathLst>
                </a:custGeom>
                <a:solidFill>
                  <a:srgbClr val="2E2C2A"/>
                </a:solidFill>
                <a:ln w="0">
                  <a:noFill/>
                </a:ln>
              </p:spPr>
              <p:style>
                <a:lnRef idx="0">
                  <a:scrgbClr r="0" g="0" b="0"/>
                </a:lnRef>
                <a:fillRef idx="0">
                  <a:scrgbClr r="0" g="0" b="0"/>
                </a:fillRef>
                <a:effectRef idx="0">
                  <a:scrgbClr r="0" g="0" b="0"/>
                </a:effectRef>
                <a:fontRef idx="minor"/>
              </p:style>
            </p:sp>
            <p:sp>
              <p:nvSpPr>
                <p:cNvPr id="465" name="CustomShape 177"/>
                <p:cNvSpPr/>
                <p:nvPr/>
              </p:nvSpPr>
              <p:spPr>
                <a:xfrm>
                  <a:off x="6243480" y="4179600"/>
                  <a:ext cx="266760" cy="389880"/>
                </a:xfrm>
                <a:custGeom>
                  <a:avLst/>
                  <a:gdLst/>
                  <a:ahLst/>
                  <a:cxnLst/>
                  <a:rect l="l" t="t" r="r" b="b"/>
                  <a:pathLst>
                    <a:path w="157" h="230">
                      <a:moveTo>
                        <a:pt x="119" y="229"/>
                      </a:moveTo>
                      <a:cubicBezTo>
                        <a:pt x="125" y="230"/>
                        <a:pt x="132" y="229"/>
                        <a:pt x="137" y="225"/>
                      </a:cubicBezTo>
                      <a:cubicBezTo>
                        <a:pt x="152" y="218"/>
                        <a:pt x="157" y="200"/>
                        <a:pt x="149" y="185"/>
                      </a:cubicBezTo>
                      <a:cubicBezTo>
                        <a:pt x="60" y="20"/>
                        <a:pt x="60" y="20"/>
                        <a:pt x="60" y="20"/>
                      </a:cubicBezTo>
                      <a:cubicBezTo>
                        <a:pt x="52" y="6"/>
                        <a:pt x="34" y="0"/>
                        <a:pt x="20" y="8"/>
                      </a:cubicBezTo>
                      <a:cubicBezTo>
                        <a:pt x="6" y="16"/>
                        <a:pt x="0" y="34"/>
                        <a:pt x="8" y="48"/>
                      </a:cubicBezTo>
                      <a:cubicBezTo>
                        <a:pt x="97" y="213"/>
                        <a:pt x="97" y="213"/>
                        <a:pt x="97" y="213"/>
                      </a:cubicBezTo>
                      <a:cubicBezTo>
                        <a:pt x="102" y="222"/>
                        <a:pt x="110" y="227"/>
                        <a:pt x="119" y="229"/>
                      </a:cubicBezTo>
                      <a:close/>
                    </a:path>
                  </a:pathLst>
                </a:custGeom>
                <a:solidFill>
                  <a:srgbClr val="2F3242"/>
                </a:solidFill>
                <a:ln w="0">
                  <a:noFill/>
                </a:ln>
              </p:spPr>
              <p:style>
                <a:lnRef idx="0">
                  <a:scrgbClr r="0" g="0" b="0"/>
                </a:lnRef>
                <a:fillRef idx="0">
                  <a:scrgbClr r="0" g="0" b="0"/>
                </a:fillRef>
                <a:effectRef idx="0">
                  <a:scrgbClr r="0" g="0" b="0"/>
                </a:effectRef>
                <a:fontRef idx="minor"/>
              </p:style>
            </p:sp>
            <p:sp>
              <p:nvSpPr>
                <p:cNvPr id="466" name="CustomShape 178"/>
                <p:cNvSpPr/>
                <p:nvPr/>
              </p:nvSpPr>
              <p:spPr>
                <a:xfrm>
                  <a:off x="5964480" y="3847680"/>
                  <a:ext cx="387360" cy="340920"/>
                </a:xfrm>
                <a:custGeom>
                  <a:avLst/>
                  <a:gdLst/>
                  <a:ahLst/>
                  <a:cxnLst/>
                  <a:rect l="l" t="t" r="r" b="b"/>
                  <a:pathLst>
                    <a:path w="228" h="201">
                      <a:moveTo>
                        <a:pt x="228" y="141"/>
                      </a:moveTo>
                      <a:cubicBezTo>
                        <a:pt x="228" y="169"/>
                        <a:pt x="173" y="201"/>
                        <a:pt x="134" y="201"/>
                      </a:cubicBezTo>
                      <a:cubicBezTo>
                        <a:pt x="95" y="201"/>
                        <a:pt x="77" y="175"/>
                        <a:pt x="63" y="150"/>
                      </a:cubicBezTo>
                      <a:cubicBezTo>
                        <a:pt x="0" y="36"/>
                        <a:pt x="119" y="0"/>
                        <a:pt x="158" y="0"/>
                      </a:cubicBezTo>
                      <a:cubicBezTo>
                        <a:pt x="198" y="0"/>
                        <a:pt x="228" y="113"/>
                        <a:pt x="228" y="141"/>
                      </a:cubicBezTo>
                    </a:path>
                  </a:pathLst>
                </a:custGeom>
                <a:solidFill>
                  <a:srgbClr val="08485E"/>
                </a:solidFill>
                <a:ln w="0">
                  <a:noFill/>
                </a:ln>
              </p:spPr>
              <p:style>
                <a:lnRef idx="0">
                  <a:scrgbClr r="0" g="0" b="0"/>
                </a:lnRef>
                <a:fillRef idx="0">
                  <a:scrgbClr r="0" g="0" b="0"/>
                </a:fillRef>
                <a:effectRef idx="0">
                  <a:scrgbClr r="0" g="0" b="0"/>
                </a:effectRef>
                <a:fontRef idx="minor"/>
              </p:style>
            </p:sp>
            <p:sp>
              <p:nvSpPr>
                <p:cNvPr id="467" name="CustomShape 179"/>
                <p:cNvSpPr/>
                <p:nvPr/>
              </p:nvSpPr>
              <p:spPr>
                <a:xfrm>
                  <a:off x="5896080" y="4179600"/>
                  <a:ext cx="266760" cy="389880"/>
                </a:xfrm>
                <a:custGeom>
                  <a:avLst/>
                  <a:gdLst/>
                  <a:ahLst/>
                  <a:cxnLst/>
                  <a:rect l="l" t="t" r="r" b="b"/>
                  <a:pathLst>
                    <a:path w="157" h="230">
                      <a:moveTo>
                        <a:pt x="38" y="229"/>
                      </a:moveTo>
                      <a:cubicBezTo>
                        <a:pt x="32" y="230"/>
                        <a:pt x="26" y="229"/>
                        <a:pt x="20" y="225"/>
                      </a:cubicBezTo>
                      <a:cubicBezTo>
                        <a:pt x="6" y="218"/>
                        <a:pt x="0" y="200"/>
                        <a:pt x="8" y="185"/>
                      </a:cubicBezTo>
                      <a:cubicBezTo>
                        <a:pt x="98" y="20"/>
                        <a:pt x="98" y="20"/>
                        <a:pt x="98" y="20"/>
                      </a:cubicBezTo>
                      <a:cubicBezTo>
                        <a:pt x="105" y="6"/>
                        <a:pt x="123" y="0"/>
                        <a:pt x="138" y="8"/>
                      </a:cubicBezTo>
                      <a:cubicBezTo>
                        <a:pt x="152" y="16"/>
                        <a:pt x="157" y="34"/>
                        <a:pt x="150" y="48"/>
                      </a:cubicBezTo>
                      <a:cubicBezTo>
                        <a:pt x="60" y="213"/>
                        <a:pt x="60" y="213"/>
                        <a:pt x="60" y="213"/>
                      </a:cubicBezTo>
                      <a:cubicBezTo>
                        <a:pt x="56" y="222"/>
                        <a:pt x="47" y="227"/>
                        <a:pt x="38" y="229"/>
                      </a:cubicBezTo>
                      <a:close/>
                    </a:path>
                  </a:pathLst>
                </a:custGeom>
                <a:solidFill>
                  <a:srgbClr val="2F3242"/>
                </a:solidFill>
                <a:ln w="0">
                  <a:noFill/>
                </a:ln>
              </p:spPr>
              <p:style>
                <a:lnRef idx="0">
                  <a:scrgbClr r="0" g="0" b="0"/>
                </a:lnRef>
                <a:fillRef idx="0">
                  <a:scrgbClr r="0" g="0" b="0"/>
                </a:fillRef>
                <a:effectRef idx="0">
                  <a:scrgbClr r="0" g="0" b="0"/>
                </a:effectRef>
                <a:fontRef idx="minor"/>
              </p:style>
            </p:sp>
            <p:sp>
              <p:nvSpPr>
                <p:cNvPr id="468" name="CustomShape 180"/>
                <p:cNvSpPr/>
                <p:nvPr/>
              </p:nvSpPr>
              <p:spPr>
                <a:xfrm>
                  <a:off x="6325920" y="3915000"/>
                  <a:ext cx="55440" cy="118440"/>
                </a:xfrm>
                <a:custGeom>
                  <a:avLst/>
                  <a:gdLst/>
                  <a:ahLst/>
                  <a:cxnLst/>
                  <a:rect l="l" t="t" r="r" b="b"/>
                  <a:pathLst>
                    <a:path w="34" h="71">
                      <a:moveTo>
                        <a:pt x="3" y="22"/>
                      </a:moveTo>
                      <a:cubicBezTo>
                        <a:pt x="3" y="22"/>
                        <a:pt x="8" y="0"/>
                        <a:pt x="24" y="8"/>
                      </a:cubicBezTo>
                      <a:cubicBezTo>
                        <a:pt x="24" y="8"/>
                        <a:pt x="34" y="8"/>
                        <a:pt x="30" y="33"/>
                      </a:cubicBezTo>
                      <a:cubicBezTo>
                        <a:pt x="26" y="57"/>
                        <a:pt x="26" y="69"/>
                        <a:pt x="12" y="69"/>
                      </a:cubicBezTo>
                      <a:cubicBezTo>
                        <a:pt x="12" y="69"/>
                        <a:pt x="3" y="71"/>
                        <a:pt x="2" y="58"/>
                      </a:cubicBezTo>
                      <a:cubicBezTo>
                        <a:pt x="2" y="58"/>
                        <a:pt x="0" y="32"/>
                        <a:pt x="3" y="22"/>
                      </a:cubicBezTo>
                      <a:close/>
                    </a:path>
                  </a:pathLst>
                </a:custGeom>
                <a:solidFill>
                  <a:srgbClr val="FFB282"/>
                </a:solidFill>
                <a:ln w="0">
                  <a:noFill/>
                </a:ln>
              </p:spPr>
              <p:style>
                <a:lnRef idx="0">
                  <a:scrgbClr r="0" g="0" b="0"/>
                </a:lnRef>
                <a:fillRef idx="0">
                  <a:scrgbClr r="0" g="0" b="0"/>
                </a:fillRef>
                <a:effectRef idx="0">
                  <a:scrgbClr r="0" g="0" b="0"/>
                </a:effectRef>
                <a:fontRef idx="minor"/>
              </p:style>
            </p:sp>
            <p:sp>
              <p:nvSpPr>
                <p:cNvPr id="469" name="CustomShape 181"/>
                <p:cNvSpPr/>
                <p:nvPr/>
              </p:nvSpPr>
              <p:spPr>
                <a:xfrm>
                  <a:off x="6336000" y="3937320"/>
                  <a:ext cx="31320" cy="87480"/>
                </a:xfrm>
                <a:custGeom>
                  <a:avLst/>
                  <a:gdLst/>
                  <a:ahLst/>
                  <a:cxnLst/>
                  <a:rect l="l" t="t" r="r" b="b"/>
                  <a:pathLst>
                    <a:path w="20" h="53">
                      <a:moveTo>
                        <a:pt x="0" y="46"/>
                      </a:moveTo>
                      <a:cubicBezTo>
                        <a:pt x="0" y="46"/>
                        <a:pt x="6" y="22"/>
                        <a:pt x="4" y="10"/>
                      </a:cubicBezTo>
                      <a:cubicBezTo>
                        <a:pt x="4" y="10"/>
                        <a:pt x="14" y="0"/>
                        <a:pt x="16" y="10"/>
                      </a:cubicBezTo>
                      <a:cubicBezTo>
                        <a:pt x="16" y="10"/>
                        <a:pt x="20" y="38"/>
                        <a:pt x="8" y="50"/>
                      </a:cubicBezTo>
                      <a:cubicBezTo>
                        <a:pt x="8" y="50"/>
                        <a:pt x="5" y="53"/>
                        <a:pt x="0" y="46"/>
                      </a:cubicBezTo>
                      <a:close/>
                    </a:path>
                  </a:pathLst>
                </a:custGeom>
                <a:solidFill>
                  <a:srgbClr val="F88C69"/>
                </a:solidFill>
                <a:ln w="0">
                  <a:noFill/>
                </a:ln>
              </p:spPr>
              <p:style>
                <a:lnRef idx="0">
                  <a:scrgbClr r="0" g="0" b="0"/>
                </a:lnRef>
                <a:fillRef idx="0">
                  <a:scrgbClr r="0" g="0" b="0"/>
                </a:fillRef>
                <a:effectRef idx="0">
                  <a:scrgbClr r="0" g="0" b="0"/>
                </a:effectRef>
                <a:fontRef idx="minor"/>
              </p:style>
            </p:sp>
            <p:sp>
              <p:nvSpPr>
                <p:cNvPr id="470" name="CustomShape 182"/>
                <p:cNvSpPr/>
                <p:nvPr/>
              </p:nvSpPr>
              <p:spPr>
                <a:xfrm>
                  <a:off x="6012360" y="3923280"/>
                  <a:ext cx="56520" cy="119520"/>
                </a:xfrm>
                <a:custGeom>
                  <a:avLst/>
                  <a:gdLst/>
                  <a:ahLst/>
                  <a:cxnLst/>
                  <a:rect l="l" t="t" r="r" b="b"/>
                  <a:pathLst>
                    <a:path w="34" h="71">
                      <a:moveTo>
                        <a:pt x="31" y="22"/>
                      </a:moveTo>
                      <a:cubicBezTo>
                        <a:pt x="31" y="22"/>
                        <a:pt x="26" y="0"/>
                        <a:pt x="10" y="8"/>
                      </a:cubicBezTo>
                      <a:cubicBezTo>
                        <a:pt x="10" y="8"/>
                        <a:pt x="0" y="8"/>
                        <a:pt x="4" y="33"/>
                      </a:cubicBezTo>
                      <a:cubicBezTo>
                        <a:pt x="8" y="58"/>
                        <a:pt x="8" y="69"/>
                        <a:pt x="22" y="70"/>
                      </a:cubicBezTo>
                      <a:cubicBezTo>
                        <a:pt x="22" y="70"/>
                        <a:pt x="31" y="71"/>
                        <a:pt x="32" y="59"/>
                      </a:cubicBezTo>
                      <a:cubicBezTo>
                        <a:pt x="32" y="59"/>
                        <a:pt x="34" y="32"/>
                        <a:pt x="31" y="22"/>
                      </a:cubicBezTo>
                      <a:close/>
                    </a:path>
                  </a:pathLst>
                </a:custGeom>
                <a:solidFill>
                  <a:srgbClr val="FFB282"/>
                </a:solidFill>
                <a:ln w="0">
                  <a:noFill/>
                </a:ln>
              </p:spPr>
              <p:style>
                <a:lnRef idx="0">
                  <a:scrgbClr r="0" g="0" b="0"/>
                </a:lnRef>
                <a:fillRef idx="0">
                  <a:scrgbClr r="0" g="0" b="0"/>
                </a:fillRef>
                <a:effectRef idx="0">
                  <a:scrgbClr r="0" g="0" b="0"/>
                </a:effectRef>
                <a:fontRef idx="minor"/>
              </p:style>
            </p:sp>
            <p:sp>
              <p:nvSpPr>
                <p:cNvPr id="471" name="CustomShape 183"/>
                <p:cNvSpPr/>
                <p:nvPr/>
              </p:nvSpPr>
              <p:spPr>
                <a:xfrm>
                  <a:off x="6026400" y="3945960"/>
                  <a:ext cx="32760" cy="90360"/>
                </a:xfrm>
                <a:custGeom>
                  <a:avLst/>
                  <a:gdLst/>
                  <a:ahLst/>
                  <a:cxnLst/>
                  <a:rect l="l" t="t" r="r" b="b"/>
                  <a:pathLst>
                    <a:path w="20" h="54">
                      <a:moveTo>
                        <a:pt x="20" y="46"/>
                      </a:moveTo>
                      <a:cubicBezTo>
                        <a:pt x="20" y="46"/>
                        <a:pt x="14" y="23"/>
                        <a:pt x="16" y="10"/>
                      </a:cubicBezTo>
                      <a:cubicBezTo>
                        <a:pt x="16" y="10"/>
                        <a:pt x="6" y="0"/>
                        <a:pt x="4" y="10"/>
                      </a:cubicBezTo>
                      <a:cubicBezTo>
                        <a:pt x="4" y="10"/>
                        <a:pt x="0" y="38"/>
                        <a:pt x="12" y="50"/>
                      </a:cubicBezTo>
                      <a:cubicBezTo>
                        <a:pt x="12" y="50"/>
                        <a:pt x="15" y="54"/>
                        <a:pt x="20" y="46"/>
                      </a:cubicBezTo>
                      <a:close/>
                    </a:path>
                  </a:pathLst>
                </a:custGeom>
                <a:solidFill>
                  <a:srgbClr val="F88C69"/>
                </a:solidFill>
                <a:ln w="0">
                  <a:noFill/>
                </a:ln>
              </p:spPr>
              <p:style>
                <a:lnRef idx="0">
                  <a:scrgbClr r="0" g="0" b="0"/>
                </a:lnRef>
                <a:fillRef idx="0">
                  <a:scrgbClr r="0" g="0" b="0"/>
                </a:fillRef>
                <a:effectRef idx="0">
                  <a:scrgbClr r="0" g="0" b="0"/>
                </a:effectRef>
                <a:fontRef idx="minor"/>
              </p:style>
            </p:sp>
            <p:sp>
              <p:nvSpPr>
                <p:cNvPr id="472" name="CustomShape 184"/>
                <p:cNvSpPr/>
                <p:nvPr/>
              </p:nvSpPr>
              <p:spPr>
                <a:xfrm>
                  <a:off x="6040440" y="4108320"/>
                  <a:ext cx="314280" cy="623880"/>
                </a:xfrm>
                <a:custGeom>
                  <a:avLst/>
                  <a:gdLst/>
                  <a:ahLst/>
                  <a:cxnLst/>
                  <a:rect l="l" t="t" r="r" b="b"/>
                  <a:pathLst>
                    <a:path w="185" h="367">
                      <a:moveTo>
                        <a:pt x="0" y="367"/>
                      </a:moveTo>
                      <a:cubicBezTo>
                        <a:pt x="0" y="156"/>
                        <a:pt x="0" y="156"/>
                        <a:pt x="0" y="156"/>
                      </a:cubicBezTo>
                      <a:cubicBezTo>
                        <a:pt x="2" y="85"/>
                        <a:pt x="30" y="56"/>
                        <a:pt x="30" y="56"/>
                      </a:cubicBezTo>
                      <a:cubicBezTo>
                        <a:pt x="92" y="0"/>
                        <a:pt x="143" y="46"/>
                        <a:pt x="143" y="46"/>
                      </a:cubicBezTo>
                      <a:cubicBezTo>
                        <a:pt x="166" y="71"/>
                        <a:pt x="166" y="71"/>
                        <a:pt x="166" y="71"/>
                      </a:cubicBezTo>
                      <a:cubicBezTo>
                        <a:pt x="185" y="114"/>
                        <a:pt x="176" y="339"/>
                        <a:pt x="175" y="367"/>
                      </a:cubicBezTo>
                      <a:cubicBezTo>
                        <a:pt x="0" y="367"/>
                        <a:pt x="0" y="367"/>
                        <a:pt x="0" y="367"/>
                      </a:cubicBezTo>
                    </a:path>
                  </a:pathLst>
                </a:custGeom>
                <a:solidFill>
                  <a:srgbClr val="7C96A8"/>
                </a:solidFill>
                <a:ln w="0">
                  <a:noFill/>
                </a:ln>
              </p:spPr>
              <p:style>
                <a:lnRef idx="0">
                  <a:scrgbClr r="0" g="0" b="0"/>
                </a:lnRef>
                <a:fillRef idx="0">
                  <a:scrgbClr r="0" g="0" b="0"/>
                </a:fillRef>
                <a:effectRef idx="0">
                  <a:scrgbClr r="0" g="0" b="0"/>
                </a:effectRef>
                <a:fontRef idx="minor"/>
              </p:style>
            </p:sp>
            <p:sp>
              <p:nvSpPr>
                <p:cNvPr id="473" name="CustomShape 185"/>
                <p:cNvSpPr/>
                <p:nvPr/>
              </p:nvSpPr>
              <p:spPr>
                <a:xfrm>
                  <a:off x="6149520" y="4097160"/>
                  <a:ext cx="100080" cy="183960"/>
                </a:xfrm>
                <a:custGeom>
                  <a:avLst/>
                  <a:gdLst/>
                  <a:ahLst/>
                  <a:cxnLst/>
                  <a:rect l="l" t="t" r="r" b="b"/>
                  <a:pathLst>
                    <a:path w="60" h="109">
                      <a:moveTo>
                        <a:pt x="4" y="82"/>
                      </a:moveTo>
                      <a:cubicBezTo>
                        <a:pt x="5" y="98"/>
                        <a:pt x="18" y="109"/>
                        <a:pt x="33" y="108"/>
                      </a:cubicBezTo>
                      <a:cubicBezTo>
                        <a:pt x="48" y="107"/>
                        <a:pt x="60" y="94"/>
                        <a:pt x="59" y="79"/>
                      </a:cubicBezTo>
                      <a:cubicBezTo>
                        <a:pt x="56" y="27"/>
                        <a:pt x="56" y="27"/>
                        <a:pt x="56" y="27"/>
                      </a:cubicBezTo>
                      <a:cubicBezTo>
                        <a:pt x="55" y="12"/>
                        <a:pt x="42" y="0"/>
                        <a:pt x="26" y="1"/>
                      </a:cubicBezTo>
                      <a:cubicBezTo>
                        <a:pt x="11" y="2"/>
                        <a:pt x="0" y="15"/>
                        <a:pt x="1" y="30"/>
                      </a:cubicBezTo>
                      <a:cubicBezTo>
                        <a:pt x="4" y="82"/>
                        <a:pt x="4" y="82"/>
                        <a:pt x="4" y="82"/>
                      </a:cubicBezTo>
                    </a:path>
                  </a:pathLst>
                </a:custGeom>
                <a:solidFill>
                  <a:srgbClr val="FFB282"/>
                </a:solidFill>
                <a:ln w="0">
                  <a:noFill/>
                </a:ln>
              </p:spPr>
              <p:style>
                <a:lnRef idx="0">
                  <a:scrgbClr r="0" g="0" b="0"/>
                </a:lnRef>
                <a:fillRef idx="0">
                  <a:scrgbClr r="0" g="0" b="0"/>
                </a:fillRef>
                <a:effectRef idx="0">
                  <a:scrgbClr r="0" g="0" b="0"/>
                </a:effectRef>
                <a:fontRef idx="minor"/>
              </p:style>
            </p:sp>
            <p:sp>
              <p:nvSpPr>
                <p:cNvPr id="474" name="CustomShape 186"/>
                <p:cNvSpPr/>
                <p:nvPr/>
              </p:nvSpPr>
              <p:spPr>
                <a:xfrm>
                  <a:off x="6150960" y="4149000"/>
                  <a:ext cx="360" cy="13320"/>
                </a:xfrm>
                <a:prstGeom prst="rect">
                  <a:avLst/>
                </a:prstGeom>
                <a:solidFill>
                  <a:srgbClr val="083D47"/>
                </a:solidFill>
                <a:ln w="0">
                  <a:noFill/>
                </a:ln>
              </p:spPr>
              <p:style>
                <a:lnRef idx="0">
                  <a:scrgbClr r="0" g="0" b="0"/>
                </a:lnRef>
                <a:fillRef idx="0">
                  <a:scrgbClr r="0" g="0" b="0"/>
                </a:fillRef>
                <a:effectRef idx="0">
                  <a:scrgbClr r="0" g="0" b="0"/>
                </a:effectRef>
                <a:fontRef idx="minor"/>
              </p:style>
            </p:sp>
            <p:sp>
              <p:nvSpPr>
                <p:cNvPr id="475" name="CustomShape 187"/>
                <p:cNvSpPr/>
                <p:nvPr/>
              </p:nvSpPr>
              <p:spPr>
                <a:xfrm>
                  <a:off x="6150960" y="4149000"/>
                  <a:ext cx="360" cy="13320"/>
                </a:xfrm>
                <a:custGeom>
                  <a:avLst/>
                  <a:gdLst/>
                  <a:ahLst/>
                  <a:cxnLst/>
                  <a:rect l="l" t="t" r="r" b="b"/>
                  <a:pathLst>
                    <a:path w="120000" h="11">
                      <a:moveTo>
                        <a:pt x="0" y="0"/>
                      </a:moveTo>
                      <a:lnTo>
                        <a:pt x="0" y="11"/>
                      </a:lnTo>
                      <a:lnTo>
                        <a:pt x="0" y="11"/>
                      </a:lnTo>
                      <a:lnTo>
                        <a:pt x="0" y="0"/>
                      </a:lnTo>
                    </a:path>
                  </a:pathLst>
                </a:custGeom>
                <a:noFill/>
                <a:ln w="0">
                  <a:noFill/>
                </a:ln>
              </p:spPr>
              <p:style>
                <a:lnRef idx="0">
                  <a:scrgbClr r="0" g="0" b="0"/>
                </a:lnRef>
                <a:fillRef idx="0">
                  <a:scrgbClr r="0" g="0" b="0"/>
                </a:fillRef>
                <a:effectRef idx="0">
                  <a:scrgbClr r="0" g="0" b="0"/>
                </a:effectRef>
                <a:fontRef idx="minor"/>
              </p:style>
            </p:sp>
            <p:sp>
              <p:nvSpPr>
                <p:cNvPr id="476" name="CustomShape 188"/>
                <p:cNvSpPr/>
                <p:nvPr/>
              </p:nvSpPr>
              <p:spPr>
                <a:xfrm>
                  <a:off x="6150960" y="4100040"/>
                  <a:ext cx="91800" cy="65160"/>
                </a:xfrm>
                <a:custGeom>
                  <a:avLst/>
                  <a:gdLst/>
                  <a:ahLst/>
                  <a:cxnLst/>
                  <a:rect l="l" t="t" r="r" b="b"/>
                  <a:pathLst>
                    <a:path w="55" h="40">
                      <a:moveTo>
                        <a:pt x="27" y="0"/>
                      </a:moveTo>
                      <a:cubicBezTo>
                        <a:pt x="27" y="0"/>
                        <a:pt x="26" y="0"/>
                        <a:pt x="25" y="0"/>
                      </a:cubicBezTo>
                      <a:cubicBezTo>
                        <a:pt x="11" y="1"/>
                        <a:pt x="0" y="13"/>
                        <a:pt x="0" y="28"/>
                      </a:cubicBezTo>
                      <a:cubicBezTo>
                        <a:pt x="0" y="28"/>
                        <a:pt x="0" y="29"/>
                        <a:pt x="0" y="29"/>
                      </a:cubicBezTo>
                      <a:cubicBezTo>
                        <a:pt x="0" y="29"/>
                        <a:pt x="0" y="29"/>
                        <a:pt x="0" y="29"/>
                      </a:cubicBezTo>
                      <a:cubicBezTo>
                        <a:pt x="0" y="38"/>
                        <a:pt x="0" y="38"/>
                        <a:pt x="0" y="38"/>
                      </a:cubicBezTo>
                      <a:cubicBezTo>
                        <a:pt x="2" y="38"/>
                        <a:pt x="5" y="39"/>
                        <a:pt x="7" y="39"/>
                      </a:cubicBezTo>
                      <a:cubicBezTo>
                        <a:pt x="9" y="40"/>
                        <a:pt x="12" y="40"/>
                        <a:pt x="14" y="40"/>
                      </a:cubicBezTo>
                      <a:cubicBezTo>
                        <a:pt x="29" y="40"/>
                        <a:pt x="29" y="40"/>
                        <a:pt x="29" y="40"/>
                      </a:cubicBezTo>
                      <a:cubicBezTo>
                        <a:pt x="43" y="40"/>
                        <a:pt x="43" y="40"/>
                        <a:pt x="43" y="40"/>
                      </a:cubicBezTo>
                      <a:cubicBezTo>
                        <a:pt x="46" y="40"/>
                        <a:pt x="48" y="40"/>
                        <a:pt x="51" y="39"/>
                      </a:cubicBezTo>
                      <a:cubicBezTo>
                        <a:pt x="52" y="39"/>
                        <a:pt x="54" y="39"/>
                        <a:pt x="55" y="38"/>
                      </a:cubicBezTo>
                      <a:cubicBezTo>
                        <a:pt x="55" y="26"/>
                        <a:pt x="55" y="26"/>
                        <a:pt x="55" y="26"/>
                      </a:cubicBezTo>
                      <a:cubicBezTo>
                        <a:pt x="54" y="11"/>
                        <a:pt x="42" y="0"/>
                        <a:pt x="27" y="0"/>
                      </a:cubicBezTo>
                    </a:path>
                  </a:pathLst>
                </a:custGeom>
                <a:solidFill>
                  <a:srgbClr val="FF9762"/>
                </a:solidFill>
                <a:ln w="0">
                  <a:noFill/>
                </a:ln>
              </p:spPr>
              <p:style>
                <a:lnRef idx="0">
                  <a:scrgbClr r="0" g="0" b="0"/>
                </a:lnRef>
                <a:fillRef idx="0">
                  <a:scrgbClr r="0" g="0" b="0"/>
                </a:fillRef>
                <a:effectRef idx="0">
                  <a:scrgbClr r="0" g="0" b="0"/>
                </a:effectRef>
                <a:fontRef idx="minor"/>
              </p:style>
            </p:sp>
            <p:sp>
              <p:nvSpPr>
                <p:cNvPr id="477" name="CustomShape 189"/>
                <p:cNvSpPr/>
                <p:nvPr/>
              </p:nvSpPr>
              <p:spPr>
                <a:xfrm>
                  <a:off x="6061320" y="3790440"/>
                  <a:ext cx="277920" cy="359280"/>
                </a:xfrm>
                <a:custGeom>
                  <a:avLst/>
                  <a:gdLst/>
                  <a:ahLst/>
                  <a:cxnLst/>
                  <a:rect l="l" t="t" r="r" b="b"/>
                  <a:pathLst>
                    <a:path w="164" h="212">
                      <a:moveTo>
                        <a:pt x="163" y="123"/>
                      </a:moveTo>
                      <a:cubicBezTo>
                        <a:pt x="161" y="104"/>
                        <a:pt x="161" y="104"/>
                        <a:pt x="161" y="104"/>
                      </a:cubicBezTo>
                      <a:cubicBezTo>
                        <a:pt x="163" y="83"/>
                        <a:pt x="163" y="83"/>
                        <a:pt x="163" y="83"/>
                      </a:cubicBezTo>
                      <a:cubicBezTo>
                        <a:pt x="164" y="67"/>
                        <a:pt x="160" y="50"/>
                        <a:pt x="152" y="37"/>
                      </a:cubicBezTo>
                      <a:cubicBezTo>
                        <a:pt x="149" y="30"/>
                        <a:pt x="144" y="24"/>
                        <a:pt x="139" y="19"/>
                      </a:cubicBezTo>
                      <a:cubicBezTo>
                        <a:pt x="128" y="9"/>
                        <a:pt x="115" y="3"/>
                        <a:pt x="104" y="1"/>
                      </a:cubicBezTo>
                      <a:cubicBezTo>
                        <a:pt x="101" y="0"/>
                        <a:pt x="99" y="0"/>
                        <a:pt x="96" y="0"/>
                      </a:cubicBezTo>
                      <a:cubicBezTo>
                        <a:pt x="82" y="0"/>
                        <a:pt x="82" y="0"/>
                        <a:pt x="82" y="0"/>
                      </a:cubicBezTo>
                      <a:cubicBezTo>
                        <a:pt x="67" y="0"/>
                        <a:pt x="67" y="0"/>
                        <a:pt x="67" y="0"/>
                      </a:cubicBezTo>
                      <a:cubicBezTo>
                        <a:pt x="65" y="0"/>
                        <a:pt x="62" y="0"/>
                        <a:pt x="60" y="1"/>
                      </a:cubicBezTo>
                      <a:cubicBezTo>
                        <a:pt x="48" y="3"/>
                        <a:pt x="35" y="9"/>
                        <a:pt x="25" y="19"/>
                      </a:cubicBezTo>
                      <a:cubicBezTo>
                        <a:pt x="19" y="24"/>
                        <a:pt x="14" y="30"/>
                        <a:pt x="11" y="37"/>
                      </a:cubicBezTo>
                      <a:cubicBezTo>
                        <a:pt x="3" y="50"/>
                        <a:pt x="0" y="67"/>
                        <a:pt x="1" y="83"/>
                      </a:cubicBezTo>
                      <a:cubicBezTo>
                        <a:pt x="2" y="104"/>
                        <a:pt x="2" y="104"/>
                        <a:pt x="2" y="104"/>
                      </a:cubicBezTo>
                      <a:cubicBezTo>
                        <a:pt x="1" y="123"/>
                        <a:pt x="1" y="123"/>
                        <a:pt x="1" y="123"/>
                      </a:cubicBezTo>
                      <a:cubicBezTo>
                        <a:pt x="0" y="136"/>
                        <a:pt x="2" y="150"/>
                        <a:pt x="8" y="161"/>
                      </a:cubicBezTo>
                      <a:cubicBezTo>
                        <a:pt x="9" y="173"/>
                        <a:pt x="16" y="183"/>
                        <a:pt x="25" y="192"/>
                      </a:cubicBezTo>
                      <a:cubicBezTo>
                        <a:pt x="35" y="202"/>
                        <a:pt x="48" y="209"/>
                        <a:pt x="60" y="211"/>
                      </a:cubicBezTo>
                      <a:cubicBezTo>
                        <a:pt x="62" y="211"/>
                        <a:pt x="65" y="212"/>
                        <a:pt x="67" y="212"/>
                      </a:cubicBezTo>
                      <a:cubicBezTo>
                        <a:pt x="82" y="212"/>
                        <a:pt x="82" y="212"/>
                        <a:pt x="82" y="212"/>
                      </a:cubicBezTo>
                      <a:cubicBezTo>
                        <a:pt x="96" y="212"/>
                        <a:pt x="96" y="212"/>
                        <a:pt x="96" y="212"/>
                      </a:cubicBezTo>
                      <a:cubicBezTo>
                        <a:pt x="99" y="212"/>
                        <a:pt x="101" y="211"/>
                        <a:pt x="104" y="211"/>
                      </a:cubicBezTo>
                      <a:cubicBezTo>
                        <a:pt x="115" y="209"/>
                        <a:pt x="128" y="202"/>
                        <a:pt x="139" y="192"/>
                      </a:cubicBezTo>
                      <a:cubicBezTo>
                        <a:pt x="148" y="183"/>
                        <a:pt x="155" y="173"/>
                        <a:pt x="156" y="161"/>
                      </a:cubicBezTo>
                      <a:cubicBezTo>
                        <a:pt x="161" y="150"/>
                        <a:pt x="164" y="136"/>
                        <a:pt x="163" y="123"/>
                      </a:cubicBezTo>
                      <a:close/>
                    </a:path>
                  </a:pathLst>
                </a:custGeom>
                <a:solidFill>
                  <a:srgbClr val="FFB282"/>
                </a:solidFill>
                <a:ln w="0">
                  <a:noFill/>
                </a:ln>
              </p:spPr>
              <p:style>
                <a:lnRef idx="0">
                  <a:scrgbClr r="0" g="0" b="0"/>
                </a:lnRef>
                <a:fillRef idx="0">
                  <a:scrgbClr r="0" g="0" b="0"/>
                </a:fillRef>
                <a:effectRef idx="0">
                  <a:scrgbClr r="0" g="0" b="0"/>
                </a:effectRef>
                <a:fontRef idx="minor"/>
              </p:style>
            </p:sp>
            <p:sp>
              <p:nvSpPr>
                <p:cNvPr id="478" name="CustomShape 190"/>
                <p:cNvSpPr/>
                <p:nvPr/>
              </p:nvSpPr>
              <p:spPr>
                <a:xfrm>
                  <a:off x="6246360" y="3945960"/>
                  <a:ext cx="49680" cy="45360"/>
                </a:xfrm>
                <a:custGeom>
                  <a:avLst/>
                  <a:gdLst/>
                  <a:ahLst/>
                  <a:cxnLst/>
                  <a:rect l="l" t="t" r="r" b="b"/>
                  <a:pathLst>
                    <a:path w="30" h="28">
                      <a:moveTo>
                        <a:pt x="1" y="16"/>
                      </a:moveTo>
                      <a:cubicBezTo>
                        <a:pt x="1" y="23"/>
                        <a:pt x="8" y="28"/>
                        <a:pt x="16" y="27"/>
                      </a:cubicBezTo>
                      <a:cubicBezTo>
                        <a:pt x="24" y="26"/>
                        <a:pt x="30" y="19"/>
                        <a:pt x="29" y="12"/>
                      </a:cubicBezTo>
                      <a:cubicBezTo>
                        <a:pt x="28" y="5"/>
                        <a:pt x="21" y="0"/>
                        <a:pt x="13" y="1"/>
                      </a:cubicBezTo>
                      <a:cubicBezTo>
                        <a:pt x="5" y="2"/>
                        <a:pt x="0" y="9"/>
                        <a:pt x="1" y="16"/>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479" name="CustomShape 191"/>
                <p:cNvSpPr/>
                <p:nvPr/>
              </p:nvSpPr>
              <p:spPr>
                <a:xfrm>
                  <a:off x="6257520" y="3972600"/>
                  <a:ext cx="16200" cy="14760"/>
                </a:xfrm>
                <a:custGeom>
                  <a:avLst/>
                  <a:gdLst/>
                  <a:ahLst/>
                  <a:cxnLst/>
                  <a:rect l="l" t="t" r="r" b="b"/>
                  <a:pathLst>
                    <a:path w="11" h="10">
                      <a:moveTo>
                        <a:pt x="0" y="6"/>
                      </a:moveTo>
                      <a:cubicBezTo>
                        <a:pt x="0" y="8"/>
                        <a:pt x="3" y="10"/>
                        <a:pt x="6" y="10"/>
                      </a:cubicBezTo>
                      <a:cubicBezTo>
                        <a:pt x="9" y="9"/>
                        <a:pt x="11" y="7"/>
                        <a:pt x="10" y="5"/>
                      </a:cubicBezTo>
                      <a:cubicBezTo>
                        <a:pt x="10" y="2"/>
                        <a:pt x="7" y="0"/>
                        <a:pt x="5" y="1"/>
                      </a:cubicBezTo>
                      <a:cubicBezTo>
                        <a:pt x="2" y="1"/>
                        <a:pt x="0" y="3"/>
                        <a:pt x="0" y="6"/>
                      </a:cubicBezTo>
                      <a:close/>
                    </a:path>
                  </a:pathLst>
                </a:custGeom>
                <a:solidFill>
                  <a:srgbClr val="0F0F0E"/>
                </a:solidFill>
                <a:ln w="0">
                  <a:noFill/>
                </a:ln>
              </p:spPr>
              <p:style>
                <a:lnRef idx="0">
                  <a:scrgbClr r="0" g="0" b="0"/>
                </a:lnRef>
                <a:fillRef idx="0">
                  <a:scrgbClr r="0" g="0" b="0"/>
                </a:fillRef>
                <a:effectRef idx="0">
                  <a:scrgbClr r="0" g="0" b="0"/>
                </a:effectRef>
                <a:fontRef idx="minor"/>
              </p:style>
            </p:sp>
            <p:sp>
              <p:nvSpPr>
                <p:cNvPr id="480" name="CustomShape 192"/>
                <p:cNvSpPr/>
                <p:nvPr/>
              </p:nvSpPr>
              <p:spPr>
                <a:xfrm>
                  <a:off x="6265800" y="3976560"/>
                  <a:ext cx="4680" cy="4680"/>
                </a:xfrm>
                <a:custGeom>
                  <a:avLst/>
                  <a:gdLst/>
                  <a:ahLst/>
                  <a:cxnLst/>
                  <a:rect l="l" t="t" r="r" b="b"/>
                  <a:pathLst>
                    <a:path w="4" h="4">
                      <a:moveTo>
                        <a:pt x="0" y="3"/>
                      </a:moveTo>
                      <a:cubicBezTo>
                        <a:pt x="1" y="4"/>
                        <a:pt x="2" y="4"/>
                        <a:pt x="3" y="4"/>
                      </a:cubicBezTo>
                      <a:cubicBezTo>
                        <a:pt x="4" y="4"/>
                        <a:pt x="4" y="3"/>
                        <a:pt x="4" y="2"/>
                      </a:cubicBezTo>
                      <a:cubicBezTo>
                        <a:pt x="4" y="1"/>
                        <a:pt x="3" y="0"/>
                        <a:pt x="2" y="1"/>
                      </a:cubicBezTo>
                      <a:cubicBezTo>
                        <a:pt x="1" y="1"/>
                        <a:pt x="0" y="2"/>
                        <a:pt x="0" y="3"/>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481" name="CustomShape 193"/>
                <p:cNvSpPr/>
                <p:nvPr/>
              </p:nvSpPr>
              <p:spPr>
                <a:xfrm>
                  <a:off x="6113160" y="3945960"/>
                  <a:ext cx="49680" cy="45360"/>
                </a:xfrm>
                <a:custGeom>
                  <a:avLst/>
                  <a:gdLst/>
                  <a:ahLst/>
                  <a:cxnLst/>
                  <a:rect l="l" t="t" r="r" b="b"/>
                  <a:pathLst>
                    <a:path w="30" h="28">
                      <a:moveTo>
                        <a:pt x="29" y="16"/>
                      </a:moveTo>
                      <a:cubicBezTo>
                        <a:pt x="29" y="23"/>
                        <a:pt x="22" y="28"/>
                        <a:pt x="14" y="27"/>
                      </a:cubicBezTo>
                      <a:cubicBezTo>
                        <a:pt x="6" y="26"/>
                        <a:pt x="0" y="19"/>
                        <a:pt x="1" y="12"/>
                      </a:cubicBezTo>
                      <a:cubicBezTo>
                        <a:pt x="2" y="5"/>
                        <a:pt x="9" y="0"/>
                        <a:pt x="17" y="1"/>
                      </a:cubicBezTo>
                      <a:cubicBezTo>
                        <a:pt x="25" y="2"/>
                        <a:pt x="30" y="9"/>
                        <a:pt x="29" y="16"/>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482" name="CustomShape 194"/>
                <p:cNvSpPr/>
                <p:nvPr/>
              </p:nvSpPr>
              <p:spPr>
                <a:xfrm>
                  <a:off x="6135480" y="3972600"/>
                  <a:ext cx="17280" cy="14760"/>
                </a:xfrm>
                <a:custGeom>
                  <a:avLst/>
                  <a:gdLst/>
                  <a:ahLst/>
                  <a:cxnLst/>
                  <a:rect l="l" t="t" r="r" b="b"/>
                  <a:pathLst>
                    <a:path w="11" h="10">
                      <a:moveTo>
                        <a:pt x="0" y="5"/>
                      </a:moveTo>
                      <a:cubicBezTo>
                        <a:pt x="0" y="8"/>
                        <a:pt x="3" y="10"/>
                        <a:pt x="6" y="9"/>
                      </a:cubicBezTo>
                      <a:cubicBezTo>
                        <a:pt x="9" y="9"/>
                        <a:pt x="11" y="7"/>
                        <a:pt x="10" y="4"/>
                      </a:cubicBezTo>
                      <a:cubicBezTo>
                        <a:pt x="10" y="2"/>
                        <a:pt x="8" y="0"/>
                        <a:pt x="5" y="0"/>
                      </a:cubicBezTo>
                      <a:cubicBezTo>
                        <a:pt x="2" y="1"/>
                        <a:pt x="0" y="3"/>
                        <a:pt x="0" y="5"/>
                      </a:cubicBezTo>
                      <a:close/>
                    </a:path>
                  </a:pathLst>
                </a:custGeom>
                <a:solidFill>
                  <a:srgbClr val="0F0F0E"/>
                </a:solidFill>
                <a:ln w="0">
                  <a:noFill/>
                </a:ln>
              </p:spPr>
              <p:style>
                <a:lnRef idx="0">
                  <a:scrgbClr r="0" g="0" b="0"/>
                </a:lnRef>
                <a:fillRef idx="0">
                  <a:scrgbClr r="0" g="0" b="0"/>
                </a:fillRef>
                <a:effectRef idx="0">
                  <a:scrgbClr r="0" g="0" b="0"/>
                </a:effectRef>
                <a:fontRef idx="minor"/>
              </p:style>
            </p:sp>
            <p:sp>
              <p:nvSpPr>
                <p:cNvPr id="483" name="CustomShape 195"/>
                <p:cNvSpPr/>
                <p:nvPr/>
              </p:nvSpPr>
              <p:spPr>
                <a:xfrm>
                  <a:off x="6143760" y="3976560"/>
                  <a:ext cx="6120" cy="2160"/>
                </a:xfrm>
                <a:custGeom>
                  <a:avLst/>
                  <a:gdLst/>
                  <a:ahLst/>
                  <a:cxnLst/>
                  <a:rect l="l" t="t" r="r" b="b"/>
                  <a:pathLst>
                    <a:path w="5" h="3">
                      <a:moveTo>
                        <a:pt x="1" y="2"/>
                      </a:moveTo>
                      <a:cubicBezTo>
                        <a:pt x="1" y="3"/>
                        <a:pt x="2" y="3"/>
                        <a:pt x="3" y="3"/>
                      </a:cubicBezTo>
                      <a:cubicBezTo>
                        <a:pt x="4" y="3"/>
                        <a:pt x="5" y="2"/>
                        <a:pt x="4" y="1"/>
                      </a:cubicBezTo>
                      <a:cubicBezTo>
                        <a:pt x="4" y="1"/>
                        <a:pt x="3" y="0"/>
                        <a:pt x="2" y="0"/>
                      </a:cubicBezTo>
                      <a:cubicBezTo>
                        <a:pt x="1" y="0"/>
                        <a:pt x="0" y="1"/>
                        <a:pt x="1" y="2"/>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484" name="CustomShape 196"/>
                <p:cNvSpPr/>
                <p:nvPr/>
              </p:nvSpPr>
              <p:spPr>
                <a:xfrm>
                  <a:off x="6176160" y="4007520"/>
                  <a:ext cx="51120" cy="20160"/>
                </a:xfrm>
                <a:custGeom>
                  <a:avLst/>
                  <a:gdLst/>
                  <a:ahLst/>
                  <a:cxnLst/>
                  <a:rect l="l" t="t" r="r" b="b"/>
                  <a:pathLst>
                    <a:path w="31" h="13">
                      <a:moveTo>
                        <a:pt x="0" y="5"/>
                      </a:moveTo>
                      <a:cubicBezTo>
                        <a:pt x="0" y="9"/>
                        <a:pt x="3" y="12"/>
                        <a:pt x="6" y="12"/>
                      </a:cubicBezTo>
                      <a:cubicBezTo>
                        <a:pt x="25" y="13"/>
                        <a:pt x="25" y="13"/>
                        <a:pt x="25" y="13"/>
                      </a:cubicBezTo>
                      <a:cubicBezTo>
                        <a:pt x="28" y="13"/>
                        <a:pt x="31" y="11"/>
                        <a:pt x="31" y="7"/>
                      </a:cubicBezTo>
                      <a:cubicBezTo>
                        <a:pt x="31" y="4"/>
                        <a:pt x="29" y="1"/>
                        <a:pt x="25" y="1"/>
                      </a:cubicBezTo>
                      <a:cubicBezTo>
                        <a:pt x="7" y="0"/>
                        <a:pt x="7" y="0"/>
                        <a:pt x="7" y="0"/>
                      </a:cubicBezTo>
                      <a:cubicBezTo>
                        <a:pt x="3" y="0"/>
                        <a:pt x="1" y="2"/>
                        <a:pt x="0" y="5"/>
                      </a:cubicBezTo>
                      <a:close/>
                    </a:path>
                  </a:pathLst>
                </a:custGeom>
                <a:solidFill>
                  <a:srgbClr val="EF603F"/>
                </a:solidFill>
                <a:ln w="0">
                  <a:noFill/>
                </a:ln>
              </p:spPr>
              <p:style>
                <a:lnRef idx="0">
                  <a:scrgbClr r="0" g="0" b="0"/>
                </a:lnRef>
                <a:fillRef idx="0">
                  <a:scrgbClr r="0" g="0" b="0"/>
                </a:fillRef>
                <a:effectRef idx="0">
                  <a:scrgbClr r="0" g="0" b="0"/>
                </a:effectRef>
                <a:fontRef idx="minor"/>
              </p:style>
            </p:sp>
            <p:sp>
              <p:nvSpPr>
                <p:cNvPr id="485" name="CustomShape 197"/>
                <p:cNvSpPr/>
                <p:nvPr/>
              </p:nvSpPr>
              <p:spPr>
                <a:xfrm>
                  <a:off x="6195600" y="3933360"/>
                  <a:ext cx="20160" cy="83160"/>
                </a:xfrm>
                <a:custGeom>
                  <a:avLst/>
                  <a:gdLst/>
                  <a:ahLst/>
                  <a:cxnLst/>
                  <a:rect l="l" t="t" r="r" b="b"/>
                  <a:pathLst>
                    <a:path w="13" h="50">
                      <a:moveTo>
                        <a:pt x="6" y="50"/>
                      </a:moveTo>
                      <a:cubicBezTo>
                        <a:pt x="9" y="50"/>
                        <a:pt x="12" y="46"/>
                        <a:pt x="12" y="40"/>
                      </a:cubicBezTo>
                      <a:cubicBezTo>
                        <a:pt x="12" y="10"/>
                        <a:pt x="12" y="10"/>
                        <a:pt x="12" y="10"/>
                      </a:cubicBezTo>
                      <a:cubicBezTo>
                        <a:pt x="13" y="5"/>
                        <a:pt x="10" y="0"/>
                        <a:pt x="7" y="0"/>
                      </a:cubicBezTo>
                      <a:cubicBezTo>
                        <a:pt x="3" y="0"/>
                        <a:pt x="1" y="4"/>
                        <a:pt x="1" y="10"/>
                      </a:cubicBezTo>
                      <a:cubicBezTo>
                        <a:pt x="0" y="40"/>
                        <a:pt x="0" y="40"/>
                        <a:pt x="0" y="40"/>
                      </a:cubicBezTo>
                      <a:cubicBezTo>
                        <a:pt x="0" y="45"/>
                        <a:pt x="3" y="50"/>
                        <a:pt x="6" y="50"/>
                      </a:cubicBezTo>
                      <a:close/>
                    </a:path>
                  </a:pathLst>
                </a:custGeom>
                <a:solidFill>
                  <a:srgbClr val="EF603F"/>
                </a:solidFill>
                <a:ln w="0">
                  <a:noFill/>
                </a:ln>
              </p:spPr>
              <p:style>
                <a:lnRef idx="0">
                  <a:scrgbClr r="0" g="0" b="0"/>
                </a:lnRef>
                <a:fillRef idx="0">
                  <a:scrgbClr r="0" g="0" b="0"/>
                </a:fillRef>
                <a:effectRef idx="0">
                  <a:scrgbClr r="0" g="0" b="0"/>
                </a:effectRef>
                <a:fontRef idx="minor"/>
              </p:style>
            </p:sp>
            <p:sp>
              <p:nvSpPr>
                <p:cNvPr id="486" name="CustomShape 198"/>
                <p:cNvSpPr/>
                <p:nvPr/>
              </p:nvSpPr>
              <p:spPr>
                <a:xfrm>
                  <a:off x="6148080" y="4057920"/>
                  <a:ext cx="120960" cy="41400"/>
                </a:xfrm>
                <a:custGeom>
                  <a:avLst/>
                  <a:gdLst/>
                  <a:ahLst/>
                  <a:cxnLst/>
                  <a:rect l="l" t="t" r="r" b="b"/>
                  <a:pathLst>
                    <a:path w="72" h="25">
                      <a:moveTo>
                        <a:pt x="42" y="23"/>
                      </a:moveTo>
                      <a:cubicBezTo>
                        <a:pt x="60" y="21"/>
                        <a:pt x="70" y="7"/>
                        <a:pt x="71" y="6"/>
                      </a:cubicBezTo>
                      <a:cubicBezTo>
                        <a:pt x="72" y="5"/>
                        <a:pt x="71" y="3"/>
                        <a:pt x="70" y="2"/>
                      </a:cubicBezTo>
                      <a:cubicBezTo>
                        <a:pt x="68" y="1"/>
                        <a:pt x="66" y="1"/>
                        <a:pt x="65" y="3"/>
                      </a:cubicBezTo>
                      <a:cubicBezTo>
                        <a:pt x="65" y="3"/>
                        <a:pt x="56" y="16"/>
                        <a:pt x="40" y="17"/>
                      </a:cubicBezTo>
                      <a:cubicBezTo>
                        <a:pt x="29" y="18"/>
                        <a:pt x="17" y="13"/>
                        <a:pt x="6" y="1"/>
                      </a:cubicBezTo>
                      <a:cubicBezTo>
                        <a:pt x="4" y="0"/>
                        <a:pt x="2" y="0"/>
                        <a:pt x="1" y="1"/>
                      </a:cubicBezTo>
                      <a:cubicBezTo>
                        <a:pt x="0" y="3"/>
                        <a:pt x="0" y="5"/>
                        <a:pt x="1" y="6"/>
                      </a:cubicBezTo>
                      <a:cubicBezTo>
                        <a:pt x="14" y="19"/>
                        <a:pt x="28" y="25"/>
                        <a:pt x="41" y="24"/>
                      </a:cubicBezTo>
                      <a:cubicBezTo>
                        <a:pt x="41" y="24"/>
                        <a:pt x="41" y="23"/>
                        <a:pt x="42" y="23"/>
                      </a:cubicBezTo>
                      <a:close/>
                    </a:path>
                  </a:pathLst>
                </a:custGeom>
                <a:solidFill>
                  <a:srgbClr val="BA3722"/>
                </a:solidFill>
                <a:ln w="0">
                  <a:noFill/>
                </a:ln>
              </p:spPr>
              <p:style>
                <a:lnRef idx="0">
                  <a:scrgbClr r="0" g="0" b="0"/>
                </a:lnRef>
                <a:fillRef idx="0">
                  <a:scrgbClr r="0" g="0" b="0"/>
                </a:fillRef>
                <a:effectRef idx="0">
                  <a:scrgbClr r="0" g="0" b="0"/>
                </a:effectRef>
                <a:fontRef idx="minor"/>
              </p:style>
            </p:sp>
            <p:sp>
              <p:nvSpPr>
                <p:cNvPr id="487" name="CustomShape 199"/>
                <p:cNvSpPr/>
                <p:nvPr/>
              </p:nvSpPr>
              <p:spPr>
                <a:xfrm>
                  <a:off x="6244920" y="3910680"/>
                  <a:ext cx="65160" cy="25920"/>
                </a:xfrm>
                <a:custGeom>
                  <a:avLst/>
                  <a:gdLst/>
                  <a:ahLst/>
                  <a:cxnLst/>
                  <a:rect l="l" t="t" r="r" b="b"/>
                  <a:pathLst>
                    <a:path w="39" h="16">
                      <a:moveTo>
                        <a:pt x="2" y="16"/>
                      </a:moveTo>
                      <a:cubicBezTo>
                        <a:pt x="3" y="16"/>
                        <a:pt x="4" y="15"/>
                        <a:pt x="4" y="14"/>
                      </a:cubicBezTo>
                      <a:cubicBezTo>
                        <a:pt x="4" y="14"/>
                        <a:pt x="6" y="10"/>
                        <a:pt x="11" y="7"/>
                      </a:cubicBezTo>
                      <a:cubicBezTo>
                        <a:pt x="17" y="4"/>
                        <a:pt x="26" y="5"/>
                        <a:pt x="36" y="8"/>
                      </a:cubicBezTo>
                      <a:cubicBezTo>
                        <a:pt x="37" y="9"/>
                        <a:pt x="39" y="8"/>
                        <a:pt x="39" y="7"/>
                      </a:cubicBezTo>
                      <a:cubicBezTo>
                        <a:pt x="39" y="6"/>
                        <a:pt x="39" y="5"/>
                        <a:pt x="38" y="4"/>
                      </a:cubicBezTo>
                      <a:cubicBezTo>
                        <a:pt x="26" y="0"/>
                        <a:pt x="17" y="0"/>
                        <a:pt x="9" y="3"/>
                      </a:cubicBezTo>
                      <a:cubicBezTo>
                        <a:pt x="2" y="7"/>
                        <a:pt x="0" y="12"/>
                        <a:pt x="0" y="13"/>
                      </a:cubicBezTo>
                      <a:cubicBezTo>
                        <a:pt x="0" y="14"/>
                        <a:pt x="0" y="15"/>
                        <a:pt x="1" y="16"/>
                      </a:cubicBezTo>
                      <a:lnTo>
                        <a:pt x="2" y="16"/>
                      </a:lnTo>
                      <a:close/>
                    </a:path>
                  </a:pathLst>
                </a:custGeom>
                <a:solidFill>
                  <a:srgbClr val="853B28"/>
                </a:solidFill>
                <a:ln w="0">
                  <a:noFill/>
                </a:ln>
              </p:spPr>
              <p:style>
                <a:lnRef idx="0">
                  <a:scrgbClr r="0" g="0" b="0"/>
                </a:lnRef>
                <a:fillRef idx="0">
                  <a:scrgbClr r="0" g="0" b="0"/>
                </a:fillRef>
                <a:effectRef idx="0">
                  <a:scrgbClr r="0" g="0" b="0"/>
                </a:effectRef>
                <a:fontRef idx="minor"/>
              </p:style>
            </p:sp>
            <p:sp>
              <p:nvSpPr>
                <p:cNvPr id="488" name="CustomShape 200"/>
                <p:cNvSpPr/>
                <p:nvPr/>
              </p:nvSpPr>
              <p:spPr>
                <a:xfrm>
                  <a:off x="6096240" y="3900960"/>
                  <a:ext cx="65160" cy="27360"/>
                </a:xfrm>
                <a:custGeom>
                  <a:avLst/>
                  <a:gdLst/>
                  <a:ahLst/>
                  <a:cxnLst/>
                  <a:rect l="l" t="t" r="r" b="b"/>
                  <a:pathLst>
                    <a:path w="39" h="17">
                      <a:moveTo>
                        <a:pt x="37" y="16"/>
                      </a:moveTo>
                      <a:cubicBezTo>
                        <a:pt x="38" y="16"/>
                        <a:pt x="38" y="16"/>
                        <a:pt x="38" y="16"/>
                      </a:cubicBezTo>
                      <a:cubicBezTo>
                        <a:pt x="39" y="16"/>
                        <a:pt x="39" y="15"/>
                        <a:pt x="39" y="14"/>
                      </a:cubicBezTo>
                      <a:cubicBezTo>
                        <a:pt x="39" y="13"/>
                        <a:pt x="37" y="7"/>
                        <a:pt x="30" y="4"/>
                      </a:cubicBezTo>
                      <a:cubicBezTo>
                        <a:pt x="23" y="0"/>
                        <a:pt x="13" y="0"/>
                        <a:pt x="2" y="4"/>
                      </a:cubicBezTo>
                      <a:cubicBezTo>
                        <a:pt x="0" y="4"/>
                        <a:pt x="0" y="6"/>
                        <a:pt x="0" y="7"/>
                      </a:cubicBezTo>
                      <a:cubicBezTo>
                        <a:pt x="1" y="8"/>
                        <a:pt x="2" y="9"/>
                        <a:pt x="3" y="8"/>
                      </a:cubicBezTo>
                      <a:cubicBezTo>
                        <a:pt x="14" y="5"/>
                        <a:pt x="22" y="5"/>
                        <a:pt x="28" y="8"/>
                      </a:cubicBezTo>
                      <a:cubicBezTo>
                        <a:pt x="33" y="10"/>
                        <a:pt x="35" y="15"/>
                        <a:pt x="35" y="15"/>
                      </a:cubicBezTo>
                      <a:cubicBezTo>
                        <a:pt x="35" y="16"/>
                        <a:pt x="36" y="17"/>
                        <a:pt x="37" y="16"/>
                      </a:cubicBezTo>
                      <a:close/>
                    </a:path>
                  </a:pathLst>
                </a:custGeom>
                <a:solidFill>
                  <a:srgbClr val="853B28"/>
                </a:solidFill>
                <a:ln w="0">
                  <a:noFill/>
                </a:ln>
              </p:spPr>
              <p:style>
                <a:lnRef idx="0">
                  <a:scrgbClr r="0" g="0" b="0"/>
                </a:lnRef>
                <a:fillRef idx="0">
                  <a:scrgbClr r="0" g="0" b="0"/>
                </a:fillRef>
                <a:effectRef idx="0">
                  <a:scrgbClr r="0" g="0" b="0"/>
                </a:effectRef>
                <a:fontRef idx="minor"/>
              </p:style>
            </p:sp>
            <p:sp>
              <p:nvSpPr>
                <p:cNvPr id="489" name="CustomShape 201"/>
                <p:cNvSpPr/>
                <p:nvPr/>
              </p:nvSpPr>
              <p:spPr>
                <a:xfrm>
                  <a:off x="6008040" y="3696480"/>
                  <a:ext cx="359280" cy="276480"/>
                </a:xfrm>
                <a:custGeom>
                  <a:avLst/>
                  <a:gdLst/>
                  <a:ahLst/>
                  <a:cxnLst/>
                  <a:rect l="l" t="t" r="r" b="b"/>
                  <a:pathLst>
                    <a:path w="212" h="163">
                      <a:moveTo>
                        <a:pt x="33" y="159"/>
                      </a:moveTo>
                      <a:cubicBezTo>
                        <a:pt x="33" y="159"/>
                        <a:pt x="28" y="139"/>
                        <a:pt x="18" y="139"/>
                      </a:cubicBezTo>
                      <a:cubicBezTo>
                        <a:pt x="18" y="139"/>
                        <a:pt x="0" y="59"/>
                        <a:pt x="62" y="39"/>
                      </a:cubicBezTo>
                      <a:cubicBezTo>
                        <a:pt x="62" y="39"/>
                        <a:pt x="142" y="0"/>
                        <a:pt x="186" y="59"/>
                      </a:cubicBezTo>
                      <a:cubicBezTo>
                        <a:pt x="186" y="59"/>
                        <a:pt x="212" y="103"/>
                        <a:pt x="204" y="134"/>
                      </a:cubicBezTo>
                      <a:cubicBezTo>
                        <a:pt x="204" y="134"/>
                        <a:pt x="193" y="144"/>
                        <a:pt x="193" y="153"/>
                      </a:cubicBezTo>
                      <a:cubicBezTo>
                        <a:pt x="193" y="163"/>
                        <a:pt x="189" y="150"/>
                        <a:pt x="189" y="150"/>
                      </a:cubicBezTo>
                      <a:cubicBezTo>
                        <a:pt x="189" y="150"/>
                        <a:pt x="191" y="118"/>
                        <a:pt x="185" y="107"/>
                      </a:cubicBezTo>
                      <a:cubicBezTo>
                        <a:pt x="185" y="107"/>
                        <a:pt x="98" y="117"/>
                        <a:pt x="61" y="82"/>
                      </a:cubicBezTo>
                      <a:cubicBezTo>
                        <a:pt x="61" y="82"/>
                        <a:pt x="56" y="102"/>
                        <a:pt x="36" y="130"/>
                      </a:cubicBezTo>
                      <a:cubicBezTo>
                        <a:pt x="36" y="130"/>
                        <a:pt x="30" y="146"/>
                        <a:pt x="33" y="159"/>
                      </a:cubicBezTo>
                      <a:close/>
                    </a:path>
                  </a:pathLst>
                </a:custGeom>
                <a:solidFill>
                  <a:srgbClr val="2F3242"/>
                </a:solidFill>
                <a:ln w="0">
                  <a:noFill/>
                </a:ln>
              </p:spPr>
              <p:style>
                <a:lnRef idx="0">
                  <a:scrgbClr r="0" g="0" b="0"/>
                </a:lnRef>
                <a:fillRef idx="0">
                  <a:scrgbClr r="0" g="0" b="0"/>
                </a:fillRef>
                <a:effectRef idx="0">
                  <a:scrgbClr r="0" g="0" b="0"/>
                </a:effectRef>
                <a:fontRef idx="minor"/>
              </p:style>
            </p:sp>
            <p:sp>
              <p:nvSpPr>
                <p:cNvPr id="490" name="CustomShape 202"/>
                <p:cNvSpPr/>
                <p:nvPr/>
              </p:nvSpPr>
              <p:spPr>
                <a:xfrm>
                  <a:off x="5922720" y="4515840"/>
                  <a:ext cx="200880" cy="177120"/>
                </a:xfrm>
                <a:custGeom>
                  <a:avLst/>
                  <a:gdLst/>
                  <a:ahLst/>
                  <a:cxnLst/>
                  <a:rect l="l" t="t" r="r" b="b"/>
                  <a:pathLst>
                    <a:path w="119" h="105">
                      <a:moveTo>
                        <a:pt x="78" y="97"/>
                      </a:moveTo>
                      <a:cubicBezTo>
                        <a:pt x="77" y="97"/>
                        <a:pt x="77" y="97"/>
                        <a:pt x="77" y="97"/>
                      </a:cubicBezTo>
                      <a:cubicBezTo>
                        <a:pt x="12" y="46"/>
                        <a:pt x="12" y="46"/>
                        <a:pt x="12" y="46"/>
                      </a:cubicBezTo>
                      <a:cubicBezTo>
                        <a:pt x="2" y="37"/>
                        <a:pt x="0" y="23"/>
                        <a:pt x="8" y="12"/>
                      </a:cubicBezTo>
                      <a:cubicBezTo>
                        <a:pt x="16" y="2"/>
                        <a:pt x="31" y="0"/>
                        <a:pt x="41" y="8"/>
                      </a:cubicBezTo>
                      <a:cubicBezTo>
                        <a:pt x="107" y="59"/>
                        <a:pt x="107" y="59"/>
                        <a:pt x="107" y="59"/>
                      </a:cubicBezTo>
                      <a:cubicBezTo>
                        <a:pt x="117" y="68"/>
                        <a:pt x="119" y="83"/>
                        <a:pt x="111" y="93"/>
                      </a:cubicBezTo>
                      <a:cubicBezTo>
                        <a:pt x="103" y="103"/>
                        <a:pt x="88" y="105"/>
                        <a:pt x="78" y="97"/>
                      </a:cubicBezTo>
                    </a:path>
                  </a:pathLst>
                </a:custGeom>
                <a:solidFill>
                  <a:srgbClr val="FFB282"/>
                </a:solidFill>
                <a:ln w="0">
                  <a:noFill/>
                </a:ln>
              </p:spPr>
              <p:style>
                <a:lnRef idx="0">
                  <a:scrgbClr r="0" g="0" b="0"/>
                </a:lnRef>
                <a:fillRef idx="0">
                  <a:scrgbClr r="0" g="0" b="0"/>
                </a:fillRef>
                <a:effectRef idx="0">
                  <a:scrgbClr r="0" g="0" b="0"/>
                </a:effectRef>
                <a:fontRef idx="minor"/>
              </p:style>
            </p:sp>
            <p:sp>
              <p:nvSpPr>
                <p:cNvPr id="491" name="CustomShape 203"/>
                <p:cNvSpPr/>
                <p:nvPr/>
              </p:nvSpPr>
              <p:spPr>
                <a:xfrm>
                  <a:off x="6276960" y="4510440"/>
                  <a:ext cx="214920" cy="188280"/>
                </a:xfrm>
                <a:custGeom>
                  <a:avLst/>
                  <a:gdLst/>
                  <a:ahLst/>
                  <a:cxnLst/>
                  <a:rect l="l" t="t" r="r" b="b"/>
                  <a:pathLst>
                    <a:path w="127" h="111">
                      <a:moveTo>
                        <a:pt x="43" y="103"/>
                      </a:moveTo>
                      <a:cubicBezTo>
                        <a:pt x="44" y="103"/>
                        <a:pt x="44" y="103"/>
                        <a:pt x="44" y="103"/>
                      </a:cubicBezTo>
                      <a:cubicBezTo>
                        <a:pt x="114" y="48"/>
                        <a:pt x="114" y="48"/>
                        <a:pt x="114" y="48"/>
                      </a:cubicBezTo>
                      <a:cubicBezTo>
                        <a:pt x="125" y="40"/>
                        <a:pt x="127" y="24"/>
                        <a:pt x="118" y="13"/>
                      </a:cubicBezTo>
                      <a:cubicBezTo>
                        <a:pt x="109" y="2"/>
                        <a:pt x="93" y="0"/>
                        <a:pt x="82" y="8"/>
                      </a:cubicBezTo>
                      <a:cubicBezTo>
                        <a:pt x="13" y="63"/>
                        <a:pt x="13" y="63"/>
                        <a:pt x="13" y="63"/>
                      </a:cubicBezTo>
                      <a:cubicBezTo>
                        <a:pt x="2" y="72"/>
                        <a:pt x="0" y="87"/>
                        <a:pt x="8" y="98"/>
                      </a:cubicBezTo>
                      <a:cubicBezTo>
                        <a:pt x="17" y="109"/>
                        <a:pt x="32" y="111"/>
                        <a:pt x="43" y="103"/>
                      </a:cubicBezTo>
                    </a:path>
                  </a:pathLst>
                </a:custGeom>
                <a:solidFill>
                  <a:srgbClr val="FFB282"/>
                </a:solidFill>
                <a:ln w="0">
                  <a:noFill/>
                </a:ln>
              </p:spPr>
              <p:style>
                <a:lnRef idx="0">
                  <a:scrgbClr r="0" g="0" b="0"/>
                </a:lnRef>
                <a:fillRef idx="0">
                  <a:scrgbClr r="0" g="0" b="0"/>
                </a:fillRef>
                <a:effectRef idx="0">
                  <a:scrgbClr r="0" g="0" b="0"/>
                </a:effectRef>
                <a:fontRef idx="minor"/>
              </p:style>
            </p:sp>
          </p:grpSp>
          <p:sp>
            <p:nvSpPr>
              <p:cNvPr id="492" name="CustomShape 204"/>
              <p:cNvSpPr/>
              <p:nvPr/>
            </p:nvSpPr>
            <p:spPr>
              <a:xfrm>
                <a:off x="5977080" y="3707640"/>
                <a:ext cx="440280" cy="625320"/>
              </a:xfrm>
              <a:custGeom>
                <a:avLst/>
                <a:gdLst/>
                <a:ahLst/>
                <a:cxnLst/>
                <a:rect l="l" t="t" r="r" b="b"/>
                <a:pathLst>
                  <a:path w="259" h="367">
                    <a:moveTo>
                      <a:pt x="247" y="140"/>
                    </a:moveTo>
                    <a:cubicBezTo>
                      <a:pt x="259" y="7"/>
                      <a:pt x="128" y="0"/>
                      <a:pt x="128" y="0"/>
                    </a:cubicBezTo>
                    <a:cubicBezTo>
                      <a:pt x="14" y="0"/>
                      <a:pt x="11" y="107"/>
                      <a:pt x="11" y="107"/>
                    </a:cubicBezTo>
                    <a:cubicBezTo>
                      <a:pt x="0" y="220"/>
                      <a:pt x="53" y="267"/>
                      <a:pt x="53" y="267"/>
                    </a:cubicBezTo>
                    <a:cubicBezTo>
                      <a:pt x="83" y="287"/>
                      <a:pt x="70" y="314"/>
                      <a:pt x="70" y="314"/>
                    </a:cubicBezTo>
                    <a:cubicBezTo>
                      <a:pt x="157" y="367"/>
                      <a:pt x="157" y="367"/>
                      <a:pt x="157" y="367"/>
                    </a:cubicBezTo>
                    <a:cubicBezTo>
                      <a:pt x="144" y="346"/>
                      <a:pt x="200" y="280"/>
                      <a:pt x="200" y="280"/>
                    </a:cubicBezTo>
                    <a:cubicBezTo>
                      <a:pt x="259" y="223"/>
                      <a:pt x="247" y="140"/>
                      <a:pt x="247" y="140"/>
                    </a:cubicBezTo>
                    <a:close/>
                    <a:moveTo>
                      <a:pt x="171" y="260"/>
                    </a:moveTo>
                    <a:cubicBezTo>
                      <a:pt x="147" y="289"/>
                      <a:pt x="115" y="282"/>
                      <a:pt x="99" y="276"/>
                    </a:cubicBezTo>
                    <a:cubicBezTo>
                      <a:pt x="93" y="273"/>
                      <a:pt x="89" y="271"/>
                      <a:pt x="89" y="271"/>
                    </a:cubicBezTo>
                    <a:cubicBezTo>
                      <a:pt x="79" y="260"/>
                      <a:pt x="71" y="241"/>
                      <a:pt x="71" y="241"/>
                    </a:cubicBezTo>
                    <a:cubicBezTo>
                      <a:pt x="44" y="189"/>
                      <a:pt x="27" y="132"/>
                      <a:pt x="54" y="87"/>
                    </a:cubicBezTo>
                    <a:cubicBezTo>
                      <a:pt x="81" y="43"/>
                      <a:pt x="174" y="66"/>
                      <a:pt x="174" y="66"/>
                    </a:cubicBezTo>
                    <a:cubicBezTo>
                      <a:pt x="216" y="73"/>
                      <a:pt x="222" y="127"/>
                      <a:pt x="222" y="127"/>
                    </a:cubicBezTo>
                    <a:cubicBezTo>
                      <a:pt x="227" y="218"/>
                      <a:pt x="171" y="260"/>
                      <a:pt x="171" y="260"/>
                    </a:cubicBezTo>
                    <a:close/>
                  </a:path>
                </a:pathLst>
              </a:custGeom>
              <a:solidFill>
                <a:srgbClr val="7C96A8"/>
              </a:solidFill>
              <a:ln w="0">
                <a:noFill/>
              </a:ln>
            </p:spPr>
            <p:style>
              <a:lnRef idx="0">
                <a:scrgbClr r="0" g="0" b="0"/>
              </a:lnRef>
              <a:fillRef idx="0">
                <a:scrgbClr r="0" g="0" b="0"/>
              </a:fillRef>
              <a:effectRef idx="0">
                <a:scrgbClr r="0" g="0" b="0"/>
              </a:effectRef>
              <a:fontRef idx="minor"/>
            </p:style>
          </p:sp>
          <p:sp>
            <p:nvSpPr>
              <p:cNvPr id="493" name="CustomShape 205"/>
              <p:cNvSpPr/>
              <p:nvPr/>
            </p:nvSpPr>
            <p:spPr>
              <a:xfrm>
                <a:off x="6125760" y="4213440"/>
                <a:ext cx="46800" cy="131040"/>
              </a:xfrm>
              <a:custGeom>
                <a:avLst/>
                <a:gdLst/>
                <a:ahLst/>
                <a:cxnLst/>
                <a:rect l="l" t="t" r="r" b="b"/>
                <a:pathLst>
                  <a:path w="29" h="78">
                    <a:moveTo>
                      <a:pt x="3" y="78"/>
                    </a:moveTo>
                    <a:cubicBezTo>
                      <a:pt x="3" y="78"/>
                      <a:pt x="2" y="78"/>
                      <a:pt x="1" y="77"/>
                    </a:cubicBezTo>
                    <a:cubicBezTo>
                      <a:pt x="0" y="76"/>
                      <a:pt x="0" y="74"/>
                      <a:pt x="1" y="73"/>
                    </a:cubicBezTo>
                    <a:cubicBezTo>
                      <a:pt x="17" y="56"/>
                      <a:pt x="24" y="39"/>
                      <a:pt x="21" y="24"/>
                    </a:cubicBezTo>
                    <a:cubicBezTo>
                      <a:pt x="19" y="12"/>
                      <a:pt x="12" y="5"/>
                      <a:pt x="12" y="5"/>
                    </a:cubicBezTo>
                    <a:cubicBezTo>
                      <a:pt x="11" y="4"/>
                      <a:pt x="11" y="2"/>
                      <a:pt x="12" y="1"/>
                    </a:cubicBezTo>
                    <a:cubicBezTo>
                      <a:pt x="13" y="0"/>
                      <a:pt x="15" y="0"/>
                      <a:pt x="17" y="1"/>
                    </a:cubicBezTo>
                    <a:cubicBezTo>
                      <a:pt x="17" y="1"/>
                      <a:pt x="28" y="12"/>
                      <a:pt x="28" y="30"/>
                    </a:cubicBezTo>
                    <a:cubicBezTo>
                      <a:pt x="29" y="45"/>
                      <a:pt x="21" y="61"/>
                      <a:pt x="6" y="77"/>
                    </a:cubicBezTo>
                    <a:cubicBezTo>
                      <a:pt x="5" y="78"/>
                      <a:pt x="4" y="78"/>
                      <a:pt x="3" y="78"/>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494" name="CustomShape 206"/>
              <p:cNvSpPr/>
              <p:nvPr/>
            </p:nvSpPr>
            <p:spPr>
              <a:xfrm>
                <a:off x="6204240" y="4213440"/>
                <a:ext cx="45360" cy="131040"/>
              </a:xfrm>
              <a:custGeom>
                <a:avLst/>
                <a:gdLst/>
                <a:ahLst/>
                <a:cxnLst/>
                <a:rect l="l" t="t" r="r" b="b"/>
                <a:pathLst>
                  <a:path w="28" h="78">
                    <a:moveTo>
                      <a:pt x="25" y="78"/>
                    </a:moveTo>
                    <a:cubicBezTo>
                      <a:pt x="24" y="78"/>
                      <a:pt x="23" y="78"/>
                      <a:pt x="23" y="77"/>
                    </a:cubicBezTo>
                    <a:cubicBezTo>
                      <a:pt x="7" y="61"/>
                      <a:pt x="0" y="45"/>
                      <a:pt x="0" y="30"/>
                    </a:cubicBezTo>
                    <a:cubicBezTo>
                      <a:pt x="0" y="12"/>
                      <a:pt x="11" y="1"/>
                      <a:pt x="12" y="1"/>
                    </a:cubicBezTo>
                    <a:cubicBezTo>
                      <a:pt x="13" y="0"/>
                      <a:pt x="15" y="0"/>
                      <a:pt x="16" y="1"/>
                    </a:cubicBezTo>
                    <a:cubicBezTo>
                      <a:pt x="17" y="2"/>
                      <a:pt x="17" y="4"/>
                      <a:pt x="16" y="5"/>
                    </a:cubicBezTo>
                    <a:cubicBezTo>
                      <a:pt x="16" y="5"/>
                      <a:pt x="9" y="12"/>
                      <a:pt x="7" y="24"/>
                    </a:cubicBezTo>
                    <a:cubicBezTo>
                      <a:pt x="4" y="39"/>
                      <a:pt x="11" y="56"/>
                      <a:pt x="27" y="73"/>
                    </a:cubicBezTo>
                    <a:cubicBezTo>
                      <a:pt x="28" y="74"/>
                      <a:pt x="28" y="76"/>
                      <a:pt x="27" y="77"/>
                    </a:cubicBezTo>
                    <a:cubicBezTo>
                      <a:pt x="26" y="78"/>
                      <a:pt x="26" y="78"/>
                      <a:pt x="25" y="78"/>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495" name="CustomShape 207"/>
              <p:cNvSpPr/>
              <p:nvPr/>
            </p:nvSpPr>
            <p:spPr>
              <a:xfrm>
                <a:off x="6205680" y="4584600"/>
                <a:ext cx="118440" cy="129600"/>
              </a:xfrm>
              <a:custGeom>
                <a:avLst/>
                <a:gdLst/>
                <a:ahLst/>
                <a:cxnLst/>
                <a:rect l="l" t="t" r="r" b="b"/>
                <a:pathLst>
                  <a:path w="70" h="77">
                    <a:moveTo>
                      <a:pt x="70" y="77"/>
                    </a:moveTo>
                    <a:cubicBezTo>
                      <a:pt x="70" y="77"/>
                      <a:pt x="46" y="59"/>
                      <a:pt x="41" y="0"/>
                    </a:cubicBezTo>
                    <a:cubicBezTo>
                      <a:pt x="41" y="0"/>
                      <a:pt x="0" y="72"/>
                      <a:pt x="70" y="77"/>
                    </a:cubicBezTo>
                  </a:path>
                </a:pathLst>
              </a:custGeom>
              <a:solidFill>
                <a:srgbClr val="1495CF"/>
              </a:solidFill>
              <a:ln w="0">
                <a:noFill/>
              </a:ln>
            </p:spPr>
            <p:style>
              <a:lnRef idx="0">
                <a:scrgbClr r="0" g="0" b="0"/>
              </a:lnRef>
              <a:fillRef idx="0">
                <a:scrgbClr r="0" g="0" b="0"/>
              </a:fillRef>
              <a:effectRef idx="0">
                <a:scrgbClr r="0" g="0" b="0"/>
              </a:effectRef>
              <a:fontRef idx="minor"/>
            </p:style>
          </p:sp>
          <p:sp>
            <p:nvSpPr>
              <p:cNvPr id="496" name="CustomShape 208"/>
              <p:cNvSpPr/>
              <p:nvPr/>
            </p:nvSpPr>
            <p:spPr>
              <a:xfrm>
                <a:off x="6272640" y="4602600"/>
                <a:ext cx="56520" cy="115560"/>
              </a:xfrm>
              <a:custGeom>
                <a:avLst/>
                <a:gdLst/>
                <a:ahLst/>
                <a:cxnLst/>
                <a:rect l="l" t="t" r="r" b="b"/>
                <a:pathLst>
                  <a:path w="35" h="69">
                    <a:moveTo>
                      <a:pt x="31" y="69"/>
                    </a:moveTo>
                    <a:cubicBezTo>
                      <a:pt x="31" y="69"/>
                      <a:pt x="30" y="69"/>
                      <a:pt x="30" y="69"/>
                    </a:cubicBezTo>
                    <a:cubicBezTo>
                      <a:pt x="29" y="68"/>
                      <a:pt x="11" y="57"/>
                      <a:pt x="0" y="4"/>
                    </a:cubicBezTo>
                    <a:cubicBezTo>
                      <a:pt x="0" y="2"/>
                      <a:pt x="1" y="0"/>
                      <a:pt x="3" y="0"/>
                    </a:cubicBezTo>
                    <a:cubicBezTo>
                      <a:pt x="4" y="0"/>
                      <a:pt x="6" y="1"/>
                      <a:pt x="6" y="2"/>
                    </a:cubicBezTo>
                    <a:cubicBezTo>
                      <a:pt x="16" y="52"/>
                      <a:pt x="33" y="63"/>
                      <a:pt x="33" y="63"/>
                    </a:cubicBezTo>
                    <a:cubicBezTo>
                      <a:pt x="34" y="64"/>
                      <a:pt x="35" y="66"/>
                      <a:pt x="34" y="68"/>
                    </a:cubicBezTo>
                    <a:cubicBezTo>
                      <a:pt x="33" y="69"/>
                      <a:pt x="32" y="69"/>
                      <a:pt x="31" y="69"/>
                    </a:cubicBezTo>
                  </a:path>
                </a:pathLst>
              </a:custGeom>
              <a:solidFill>
                <a:srgbClr val="FFFFFF"/>
              </a:solidFill>
              <a:ln w="0">
                <a:noFill/>
              </a:ln>
            </p:spPr>
            <p:style>
              <a:lnRef idx="0">
                <a:scrgbClr r="0" g="0" b="0"/>
              </a:lnRef>
              <a:fillRef idx="0">
                <a:scrgbClr r="0" g="0" b="0"/>
              </a:fillRef>
              <a:effectRef idx="0">
                <a:scrgbClr r="0" g="0" b="0"/>
              </a:effectRef>
              <a:fontRef idx="minor"/>
            </p:style>
          </p:sp>
          <p:sp>
            <p:nvSpPr>
              <p:cNvPr id="497" name="CustomShape 209"/>
              <p:cNvSpPr/>
              <p:nvPr/>
            </p:nvSpPr>
            <p:spPr>
              <a:xfrm>
                <a:off x="6082200" y="4584600"/>
                <a:ext cx="118440" cy="129600"/>
              </a:xfrm>
              <a:custGeom>
                <a:avLst/>
                <a:gdLst/>
                <a:ahLst/>
                <a:cxnLst/>
                <a:rect l="l" t="t" r="r" b="b"/>
                <a:pathLst>
                  <a:path w="70" h="77">
                    <a:moveTo>
                      <a:pt x="0" y="77"/>
                    </a:moveTo>
                    <a:cubicBezTo>
                      <a:pt x="0" y="77"/>
                      <a:pt x="24" y="59"/>
                      <a:pt x="29" y="0"/>
                    </a:cubicBezTo>
                    <a:cubicBezTo>
                      <a:pt x="29" y="0"/>
                      <a:pt x="70" y="72"/>
                      <a:pt x="0" y="77"/>
                    </a:cubicBezTo>
                  </a:path>
                </a:pathLst>
              </a:custGeom>
              <a:solidFill>
                <a:srgbClr val="1495CF"/>
              </a:solidFill>
              <a:ln w="0">
                <a:noFill/>
              </a:ln>
            </p:spPr>
            <p:style>
              <a:lnRef idx="0">
                <a:scrgbClr r="0" g="0" b="0"/>
              </a:lnRef>
              <a:fillRef idx="0">
                <a:scrgbClr r="0" g="0" b="0"/>
              </a:fillRef>
              <a:effectRef idx="0">
                <a:scrgbClr r="0" g="0" b="0"/>
              </a:effectRef>
              <a:fontRef idx="minor"/>
            </p:style>
          </p:sp>
          <p:sp>
            <p:nvSpPr>
              <p:cNvPr id="498" name="CustomShape 210"/>
              <p:cNvSpPr/>
              <p:nvPr/>
            </p:nvSpPr>
            <p:spPr>
              <a:xfrm>
                <a:off x="6076800" y="4602600"/>
                <a:ext cx="56520" cy="115560"/>
              </a:xfrm>
              <a:custGeom>
                <a:avLst/>
                <a:gdLst/>
                <a:ahLst/>
                <a:cxnLst/>
                <a:rect l="l" t="t" r="r" b="b"/>
                <a:pathLst>
                  <a:path w="35" h="69">
                    <a:moveTo>
                      <a:pt x="4" y="69"/>
                    </a:moveTo>
                    <a:cubicBezTo>
                      <a:pt x="3" y="69"/>
                      <a:pt x="1" y="69"/>
                      <a:pt x="1" y="68"/>
                    </a:cubicBezTo>
                    <a:cubicBezTo>
                      <a:pt x="0" y="66"/>
                      <a:pt x="1" y="64"/>
                      <a:pt x="2" y="64"/>
                    </a:cubicBezTo>
                    <a:cubicBezTo>
                      <a:pt x="2" y="63"/>
                      <a:pt x="19" y="52"/>
                      <a:pt x="29" y="2"/>
                    </a:cubicBezTo>
                    <a:cubicBezTo>
                      <a:pt x="29" y="1"/>
                      <a:pt x="31" y="0"/>
                      <a:pt x="32" y="0"/>
                    </a:cubicBezTo>
                    <a:cubicBezTo>
                      <a:pt x="34" y="0"/>
                      <a:pt x="35" y="2"/>
                      <a:pt x="35" y="4"/>
                    </a:cubicBezTo>
                    <a:cubicBezTo>
                      <a:pt x="24" y="57"/>
                      <a:pt x="6" y="68"/>
                      <a:pt x="5" y="69"/>
                    </a:cubicBezTo>
                    <a:cubicBezTo>
                      <a:pt x="5" y="69"/>
                      <a:pt x="4" y="69"/>
                      <a:pt x="4" y="69"/>
                    </a:cubicBezTo>
                  </a:path>
                </a:pathLst>
              </a:custGeom>
              <a:solidFill>
                <a:srgbClr val="FFFFFF"/>
              </a:solidFill>
              <a:ln w="0">
                <a:noFill/>
              </a:ln>
            </p:spPr>
            <p:style>
              <a:lnRef idx="0">
                <a:scrgbClr r="0" g="0" b="0"/>
              </a:lnRef>
              <a:fillRef idx="0">
                <a:scrgbClr r="0" g="0" b="0"/>
              </a:fillRef>
              <a:effectRef idx="0">
                <a:scrgbClr r="0" g="0" b="0"/>
              </a:effectRef>
              <a:fontRef idx="minor"/>
            </p:style>
          </p:sp>
          <p:sp>
            <p:nvSpPr>
              <p:cNvPr id="499" name="CustomShape 211"/>
              <p:cNvSpPr/>
              <p:nvPr/>
            </p:nvSpPr>
            <p:spPr>
              <a:xfrm>
                <a:off x="6515280" y="4266720"/>
                <a:ext cx="392760" cy="317160"/>
              </a:xfrm>
              <a:custGeom>
                <a:avLst/>
                <a:gdLst/>
                <a:ahLst/>
                <a:cxnLst/>
                <a:rect l="l" t="t" r="r" b="b"/>
                <a:pathLst>
                  <a:path w="231" h="187">
                    <a:moveTo>
                      <a:pt x="0" y="151"/>
                    </a:moveTo>
                    <a:cubicBezTo>
                      <a:pt x="0" y="140"/>
                      <a:pt x="4" y="130"/>
                      <a:pt x="14" y="124"/>
                    </a:cubicBezTo>
                    <a:cubicBezTo>
                      <a:pt x="176" y="10"/>
                      <a:pt x="176" y="10"/>
                      <a:pt x="176" y="10"/>
                    </a:cubicBezTo>
                    <a:cubicBezTo>
                      <a:pt x="190" y="0"/>
                      <a:pt x="211" y="3"/>
                      <a:pt x="221" y="18"/>
                    </a:cubicBezTo>
                    <a:cubicBezTo>
                      <a:pt x="231" y="33"/>
                      <a:pt x="228" y="53"/>
                      <a:pt x="213" y="64"/>
                    </a:cubicBezTo>
                    <a:cubicBezTo>
                      <a:pt x="51" y="177"/>
                      <a:pt x="51" y="177"/>
                      <a:pt x="51" y="177"/>
                    </a:cubicBezTo>
                    <a:cubicBezTo>
                      <a:pt x="36" y="187"/>
                      <a:pt x="16" y="184"/>
                      <a:pt x="6" y="169"/>
                    </a:cubicBezTo>
                    <a:cubicBezTo>
                      <a:pt x="2" y="163"/>
                      <a:pt x="0" y="157"/>
                      <a:pt x="0" y="151"/>
                    </a:cubicBezTo>
                    <a:close/>
                  </a:path>
                </a:pathLst>
              </a:custGeom>
              <a:solidFill>
                <a:srgbClr val="A5A7A8"/>
              </a:solidFill>
              <a:ln w="0">
                <a:noFill/>
              </a:ln>
            </p:spPr>
            <p:style>
              <a:lnRef idx="0">
                <a:scrgbClr r="0" g="0" b="0"/>
              </a:lnRef>
              <a:fillRef idx="0">
                <a:scrgbClr r="0" g="0" b="0"/>
              </a:fillRef>
              <a:effectRef idx="0">
                <a:scrgbClr r="0" g="0" b="0"/>
              </a:effectRef>
              <a:fontRef idx="minor"/>
            </p:style>
          </p:sp>
          <p:sp>
            <p:nvSpPr>
              <p:cNvPr id="500" name="CustomShape 212"/>
              <p:cNvSpPr/>
              <p:nvPr/>
            </p:nvSpPr>
            <p:spPr>
              <a:xfrm>
                <a:off x="4611600" y="4202280"/>
                <a:ext cx="308880" cy="262440"/>
              </a:xfrm>
              <a:custGeom>
                <a:avLst/>
                <a:gdLst/>
                <a:ahLst/>
                <a:cxnLst/>
                <a:rect l="l" t="t" r="r" b="b"/>
                <a:pathLst>
                  <a:path w="182" h="155">
                    <a:moveTo>
                      <a:pt x="0" y="127"/>
                    </a:moveTo>
                    <a:cubicBezTo>
                      <a:pt x="0" y="118"/>
                      <a:pt x="3" y="110"/>
                      <a:pt x="11" y="105"/>
                    </a:cubicBezTo>
                    <a:cubicBezTo>
                      <a:pt x="137" y="9"/>
                      <a:pt x="137" y="9"/>
                      <a:pt x="137" y="9"/>
                    </a:cubicBezTo>
                    <a:cubicBezTo>
                      <a:pt x="149" y="0"/>
                      <a:pt x="165" y="3"/>
                      <a:pt x="174" y="14"/>
                    </a:cubicBezTo>
                    <a:cubicBezTo>
                      <a:pt x="182" y="26"/>
                      <a:pt x="180" y="42"/>
                      <a:pt x="169" y="51"/>
                    </a:cubicBezTo>
                    <a:cubicBezTo>
                      <a:pt x="42" y="146"/>
                      <a:pt x="42" y="146"/>
                      <a:pt x="42" y="146"/>
                    </a:cubicBezTo>
                    <a:cubicBezTo>
                      <a:pt x="31" y="155"/>
                      <a:pt x="14" y="153"/>
                      <a:pt x="5" y="141"/>
                    </a:cubicBezTo>
                    <a:cubicBezTo>
                      <a:pt x="2" y="137"/>
                      <a:pt x="0" y="132"/>
                      <a:pt x="0" y="127"/>
                    </a:cubicBezTo>
                    <a:close/>
                  </a:path>
                </a:pathLst>
              </a:custGeom>
              <a:solidFill>
                <a:srgbClr val="F7B18F"/>
              </a:solidFill>
              <a:ln w="0">
                <a:noFill/>
              </a:ln>
            </p:spPr>
            <p:style>
              <a:lnRef idx="0">
                <a:scrgbClr r="0" g="0" b="0"/>
              </a:lnRef>
              <a:fillRef idx="0">
                <a:scrgbClr r="0" g="0" b="0"/>
              </a:fillRef>
              <a:effectRef idx="0">
                <a:scrgbClr r="0" g="0" b="0"/>
              </a:effectRef>
              <a:fontRef idx="minor"/>
            </p:style>
          </p:sp>
          <p:sp>
            <p:nvSpPr>
              <p:cNvPr id="501" name="CustomShape 213"/>
              <p:cNvSpPr/>
              <p:nvPr/>
            </p:nvSpPr>
            <p:spPr>
              <a:xfrm>
                <a:off x="4795200" y="4202280"/>
                <a:ext cx="122400" cy="62280"/>
              </a:xfrm>
              <a:custGeom>
                <a:avLst/>
                <a:gdLst/>
                <a:ahLst/>
                <a:cxnLst/>
                <a:rect l="l" t="t" r="r" b="b"/>
                <a:pathLst>
                  <a:path w="73" h="38">
                    <a:moveTo>
                      <a:pt x="71" y="38"/>
                    </a:moveTo>
                    <a:cubicBezTo>
                      <a:pt x="73" y="30"/>
                      <a:pt x="72" y="21"/>
                      <a:pt x="67" y="14"/>
                    </a:cubicBezTo>
                    <a:cubicBezTo>
                      <a:pt x="58" y="3"/>
                      <a:pt x="42" y="0"/>
                      <a:pt x="30" y="9"/>
                    </a:cubicBezTo>
                    <a:cubicBezTo>
                      <a:pt x="0" y="32"/>
                      <a:pt x="0" y="32"/>
                      <a:pt x="0" y="32"/>
                    </a:cubicBezTo>
                    <a:lnTo>
                      <a:pt x="71" y="38"/>
                    </a:lnTo>
                    <a:close/>
                  </a:path>
                </a:pathLst>
              </a:custGeom>
              <a:solidFill>
                <a:srgbClr val="FDC608"/>
              </a:solidFill>
              <a:ln w="0">
                <a:noFill/>
              </a:ln>
            </p:spPr>
            <p:style>
              <a:lnRef idx="0">
                <a:scrgbClr r="0" g="0" b="0"/>
              </a:lnRef>
              <a:fillRef idx="0">
                <a:scrgbClr r="0" g="0" b="0"/>
              </a:fillRef>
              <a:effectRef idx="0">
                <a:scrgbClr r="0" g="0" b="0"/>
              </a:effectRef>
              <a:fontRef idx="minor"/>
            </p:style>
          </p:sp>
          <p:sp>
            <p:nvSpPr>
              <p:cNvPr id="502" name="CustomShape 214"/>
              <p:cNvSpPr/>
              <p:nvPr/>
            </p:nvSpPr>
            <p:spPr>
              <a:xfrm>
                <a:off x="4550040" y="4220280"/>
                <a:ext cx="149040" cy="238680"/>
              </a:xfrm>
              <a:custGeom>
                <a:avLst/>
                <a:gdLst/>
                <a:ahLst/>
                <a:cxnLst/>
                <a:rect l="l" t="t" r="r" b="b"/>
                <a:pathLst>
                  <a:path w="88" h="141">
                    <a:moveTo>
                      <a:pt x="34" y="121"/>
                    </a:moveTo>
                    <a:cubicBezTo>
                      <a:pt x="34" y="120"/>
                      <a:pt x="34" y="120"/>
                      <a:pt x="34" y="120"/>
                    </a:cubicBezTo>
                    <a:cubicBezTo>
                      <a:pt x="4" y="38"/>
                      <a:pt x="4" y="38"/>
                      <a:pt x="4" y="38"/>
                    </a:cubicBezTo>
                    <a:cubicBezTo>
                      <a:pt x="0" y="25"/>
                      <a:pt x="7" y="10"/>
                      <a:pt x="20" y="5"/>
                    </a:cubicBezTo>
                    <a:cubicBezTo>
                      <a:pt x="34" y="0"/>
                      <a:pt x="49" y="7"/>
                      <a:pt x="54" y="21"/>
                    </a:cubicBezTo>
                    <a:cubicBezTo>
                      <a:pt x="83" y="103"/>
                      <a:pt x="83" y="103"/>
                      <a:pt x="83" y="103"/>
                    </a:cubicBezTo>
                    <a:cubicBezTo>
                      <a:pt x="88" y="116"/>
                      <a:pt x="81" y="131"/>
                      <a:pt x="67" y="136"/>
                    </a:cubicBezTo>
                    <a:cubicBezTo>
                      <a:pt x="54" y="141"/>
                      <a:pt x="39" y="134"/>
                      <a:pt x="34" y="121"/>
                    </a:cubicBezTo>
                  </a:path>
                </a:pathLst>
              </a:custGeom>
              <a:solidFill>
                <a:srgbClr val="F7B18F"/>
              </a:solidFill>
              <a:ln w="0">
                <a:noFill/>
              </a:ln>
            </p:spPr>
            <p:style>
              <a:lnRef idx="0">
                <a:scrgbClr r="0" g="0" b="0"/>
              </a:lnRef>
              <a:fillRef idx="0">
                <a:scrgbClr r="0" g="0" b="0"/>
              </a:fillRef>
              <a:effectRef idx="0">
                <a:scrgbClr r="0" g="0" b="0"/>
              </a:effectRef>
              <a:fontRef idx="minor"/>
            </p:style>
          </p:sp>
          <p:sp>
            <p:nvSpPr>
              <p:cNvPr id="503" name="CustomShape 215"/>
              <p:cNvSpPr/>
              <p:nvPr/>
            </p:nvSpPr>
            <p:spPr>
              <a:xfrm>
                <a:off x="4739040" y="4224600"/>
                <a:ext cx="202320" cy="164520"/>
              </a:xfrm>
              <a:custGeom>
                <a:avLst/>
                <a:gdLst/>
                <a:ahLst/>
                <a:cxnLst/>
                <a:rect l="l" t="t" r="r" b="b"/>
                <a:pathLst>
                  <a:path w="146" h="119">
                    <a:moveTo>
                      <a:pt x="23" y="119"/>
                    </a:moveTo>
                    <a:lnTo>
                      <a:pt x="0" y="47"/>
                    </a:lnTo>
                    <a:lnTo>
                      <a:pt x="72" y="0"/>
                    </a:lnTo>
                    <a:lnTo>
                      <a:pt x="146" y="15"/>
                    </a:lnTo>
                    <a:lnTo>
                      <a:pt x="133" y="57"/>
                    </a:lnTo>
                    <a:lnTo>
                      <a:pt x="23" y="119"/>
                    </a:lnTo>
                    <a:close/>
                  </a:path>
                </a:pathLst>
              </a:custGeom>
              <a:solidFill>
                <a:srgbClr val="FDC608"/>
              </a:solidFill>
              <a:ln w="0">
                <a:noFill/>
              </a:ln>
            </p:spPr>
            <p:style>
              <a:lnRef idx="0">
                <a:scrgbClr r="0" g="0" b="0"/>
              </a:lnRef>
              <a:fillRef idx="0">
                <a:scrgbClr r="0" g="0" b="0"/>
              </a:fillRef>
              <a:effectRef idx="0">
                <a:scrgbClr r="0" g="0" b="0"/>
              </a:effectRef>
              <a:fontRef idx="minor"/>
            </p:style>
          </p:sp>
          <p:sp>
            <p:nvSpPr>
              <p:cNvPr id="504" name="CustomShape 216"/>
              <p:cNvSpPr/>
              <p:nvPr/>
            </p:nvSpPr>
            <p:spPr>
              <a:xfrm>
                <a:off x="4999680" y="4204800"/>
                <a:ext cx="289080" cy="224640"/>
              </a:xfrm>
              <a:custGeom>
                <a:avLst/>
                <a:gdLst/>
                <a:ahLst/>
                <a:cxnLst/>
                <a:rect l="l" t="t" r="r" b="b"/>
                <a:pathLst>
                  <a:path w="170" h="133">
                    <a:moveTo>
                      <a:pt x="170" y="105"/>
                    </a:moveTo>
                    <a:cubicBezTo>
                      <a:pt x="170" y="98"/>
                      <a:pt x="167" y="90"/>
                      <a:pt x="160" y="86"/>
                    </a:cubicBezTo>
                    <a:cubicBezTo>
                      <a:pt x="40" y="7"/>
                      <a:pt x="40" y="7"/>
                      <a:pt x="40" y="7"/>
                    </a:cubicBezTo>
                    <a:cubicBezTo>
                      <a:pt x="29" y="0"/>
                      <a:pt x="15" y="3"/>
                      <a:pt x="7" y="13"/>
                    </a:cubicBezTo>
                    <a:cubicBezTo>
                      <a:pt x="0" y="24"/>
                      <a:pt x="3" y="39"/>
                      <a:pt x="14" y="46"/>
                    </a:cubicBezTo>
                    <a:cubicBezTo>
                      <a:pt x="134" y="125"/>
                      <a:pt x="134" y="125"/>
                      <a:pt x="134" y="125"/>
                    </a:cubicBezTo>
                    <a:cubicBezTo>
                      <a:pt x="145" y="133"/>
                      <a:pt x="159" y="130"/>
                      <a:pt x="166" y="119"/>
                    </a:cubicBezTo>
                    <a:cubicBezTo>
                      <a:pt x="169" y="115"/>
                      <a:pt x="170" y="110"/>
                      <a:pt x="170" y="105"/>
                    </a:cubicBezTo>
                    <a:close/>
                  </a:path>
                </a:pathLst>
              </a:custGeom>
              <a:solidFill>
                <a:srgbClr val="F7B18F"/>
              </a:solidFill>
              <a:ln w="0">
                <a:noFill/>
              </a:ln>
            </p:spPr>
            <p:style>
              <a:lnRef idx="0">
                <a:scrgbClr r="0" g="0" b="0"/>
              </a:lnRef>
              <a:fillRef idx="0">
                <a:scrgbClr r="0" g="0" b="0"/>
              </a:fillRef>
              <a:effectRef idx="0">
                <a:scrgbClr r="0" g="0" b="0"/>
              </a:effectRef>
              <a:fontRef idx="minor"/>
            </p:style>
          </p:sp>
          <p:sp>
            <p:nvSpPr>
              <p:cNvPr id="505" name="CustomShape 217"/>
              <p:cNvSpPr/>
              <p:nvPr/>
            </p:nvSpPr>
            <p:spPr>
              <a:xfrm>
                <a:off x="5003640" y="4204800"/>
                <a:ext cx="109800" cy="57960"/>
              </a:xfrm>
              <a:custGeom>
                <a:avLst/>
                <a:gdLst/>
                <a:ahLst/>
                <a:cxnLst/>
                <a:rect l="l" t="t" r="r" b="b"/>
                <a:pathLst>
                  <a:path w="66" h="35">
                    <a:moveTo>
                      <a:pt x="3" y="35"/>
                    </a:moveTo>
                    <a:cubicBezTo>
                      <a:pt x="0" y="28"/>
                      <a:pt x="1" y="20"/>
                      <a:pt x="5" y="13"/>
                    </a:cubicBezTo>
                    <a:cubicBezTo>
                      <a:pt x="13" y="3"/>
                      <a:pt x="27" y="0"/>
                      <a:pt x="38" y="7"/>
                    </a:cubicBezTo>
                    <a:cubicBezTo>
                      <a:pt x="66" y="26"/>
                      <a:pt x="66" y="26"/>
                      <a:pt x="66" y="26"/>
                    </a:cubicBezTo>
                    <a:lnTo>
                      <a:pt x="3" y="35"/>
                    </a:lnTo>
                    <a:close/>
                  </a:path>
                </a:pathLst>
              </a:custGeom>
              <a:solidFill>
                <a:srgbClr val="FDC608"/>
              </a:solidFill>
              <a:ln w="0">
                <a:noFill/>
              </a:ln>
            </p:spPr>
            <p:style>
              <a:lnRef idx="0">
                <a:scrgbClr r="0" g="0" b="0"/>
              </a:lnRef>
              <a:fillRef idx="0">
                <a:scrgbClr r="0" g="0" b="0"/>
              </a:fillRef>
              <a:effectRef idx="0">
                <a:scrgbClr r="0" g="0" b="0"/>
              </a:effectRef>
              <a:fontRef idx="minor"/>
            </p:style>
          </p:sp>
          <p:sp>
            <p:nvSpPr>
              <p:cNvPr id="506" name="CustomShape 218"/>
              <p:cNvSpPr/>
              <p:nvPr/>
            </p:nvSpPr>
            <p:spPr>
              <a:xfrm>
                <a:off x="5211000" y="4206240"/>
                <a:ext cx="125280" cy="216360"/>
              </a:xfrm>
              <a:custGeom>
                <a:avLst/>
                <a:gdLst/>
                <a:ahLst/>
                <a:cxnLst/>
                <a:rect l="l" t="t" r="r" b="b"/>
                <a:pathLst>
                  <a:path w="74" h="128">
                    <a:moveTo>
                      <a:pt x="49" y="109"/>
                    </a:moveTo>
                    <a:cubicBezTo>
                      <a:pt x="49" y="109"/>
                      <a:pt x="49" y="109"/>
                      <a:pt x="49" y="109"/>
                    </a:cubicBezTo>
                    <a:cubicBezTo>
                      <a:pt x="71" y="33"/>
                      <a:pt x="71" y="33"/>
                      <a:pt x="71" y="33"/>
                    </a:cubicBezTo>
                    <a:cubicBezTo>
                      <a:pt x="74" y="20"/>
                      <a:pt x="67" y="7"/>
                      <a:pt x="55" y="3"/>
                    </a:cubicBezTo>
                    <a:cubicBezTo>
                      <a:pt x="42" y="0"/>
                      <a:pt x="29" y="7"/>
                      <a:pt x="25" y="20"/>
                    </a:cubicBezTo>
                    <a:cubicBezTo>
                      <a:pt x="4" y="95"/>
                      <a:pt x="4" y="95"/>
                      <a:pt x="4" y="95"/>
                    </a:cubicBezTo>
                    <a:cubicBezTo>
                      <a:pt x="0" y="108"/>
                      <a:pt x="7" y="121"/>
                      <a:pt x="20" y="125"/>
                    </a:cubicBezTo>
                    <a:cubicBezTo>
                      <a:pt x="32" y="128"/>
                      <a:pt x="45" y="121"/>
                      <a:pt x="49" y="109"/>
                    </a:cubicBezTo>
                    <a:close/>
                  </a:path>
                </a:pathLst>
              </a:custGeom>
              <a:solidFill>
                <a:srgbClr val="F7B18F"/>
              </a:solidFill>
              <a:ln w="0">
                <a:noFill/>
              </a:ln>
            </p:spPr>
            <p:style>
              <a:lnRef idx="0">
                <a:scrgbClr r="0" g="0" b="0"/>
              </a:lnRef>
              <a:fillRef idx="0">
                <a:scrgbClr r="0" g="0" b="0"/>
              </a:fillRef>
              <a:effectRef idx="0">
                <a:scrgbClr r="0" g="0" b="0"/>
              </a:effectRef>
              <a:fontRef idx="minor"/>
            </p:style>
          </p:sp>
          <p:sp>
            <p:nvSpPr>
              <p:cNvPr id="507" name="CustomShape 219"/>
              <p:cNvSpPr/>
              <p:nvPr/>
            </p:nvSpPr>
            <p:spPr>
              <a:xfrm>
                <a:off x="4981320" y="4221720"/>
                <a:ext cx="186840" cy="145080"/>
              </a:xfrm>
              <a:custGeom>
                <a:avLst/>
                <a:gdLst/>
                <a:ahLst/>
                <a:cxnLst/>
                <a:rect l="l" t="t" r="r" b="b"/>
                <a:pathLst>
                  <a:path w="135" h="105">
                    <a:moveTo>
                      <a:pt x="117" y="105"/>
                    </a:moveTo>
                    <a:lnTo>
                      <a:pt x="135" y="39"/>
                    </a:lnTo>
                    <a:lnTo>
                      <a:pt x="67" y="0"/>
                    </a:lnTo>
                    <a:lnTo>
                      <a:pt x="0" y="19"/>
                    </a:lnTo>
                    <a:lnTo>
                      <a:pt x="16" y="55"/>
                    </a:lnTo>
                    <a:lnTo>
                      <a:pt x="117" y="105"/>
                    </a:lnTo>
                    <a:close/>
                  </a:path>
                </a:pathLst>
              </a:custGeom>
              <a:solidFill>
                <a:srgbClr val="FDC608"/>
              </a:solidFill>
              <a:ln w="0">
                <a:noFill/>
              </a:ln>
            </p:spPr>
            <p:style>
              <a:lnRef idx="0">
                <a:scrgbClr r="0" g="0" b="0"/>
              </a:lnRef>
              <a:fillRef idx="0">
                <a:scrgbClr r="0" g="0" b="0"/>
              </a:fillRef>
              <a:effectRef idx="0">
                <a:scrgbClr r="0" g="0" b="0"/>
              </a:effectRef>
              <a:fontRef idx="minor"/>
            </p:style>
          </p:sp>
          <p:sp>
            <p:nvSpPr>
              <p:cNvPr id="508" name="CustomShape 220"/>
              <p:cNvSpPr/>
              <p:nvPr/>
            </p:nvSpPr>
            <p:spPr>
              <a:xfrm>
                <a:off x="4788000" y="4116600"/>
                <a:ext cx="345240" cy="691200"/>
              </a:xfrm>
              <a:custGeom>
                <a:avLst/>
                <a:gdLst/>
                <a:ahLst/>
                <a:cxnLst/>
                <a:rect l="l" t="t" r="r" b="b"/>
                <a:pathLst>
                  <a:path w="203" h="406">
                    <a:moveTo>
                      <a:pt x="4" y="406"/>
                    </a:moveTo>
                    <a:cubicBezTo>
                      <a:pt x="0" y="174"/>
                      <a:pt x="0" y="174"/>
                      <a:pt x="0" y="174"/>
                    </a:cubicBezTo>
                    <a:cubicBezTo>
                      <a:pt x="1" y="95"/>
                      <a:pt x="32" y="63"/>
                      <a:pt x="32" y="63"/>
                    </a:cubicBezTo>
                    <a:cubicBezTo>
                      <a:pt x="99" y="0"/>
                      <a:pt x="156" y="50"/>
                      <a:pt x="156" y="50"/>
                    </a:cubicBezTo>
                    <a:cubicBezTo>
                      <a:pt x="182" y="77"/>
                      <a:pt x="182" y="77"/>
                      <a:pt x="182" y="77"/>
                    </a:cubicBezTo>
                    <a:cubicBezTo>
                      <a:pt x="203" y="124"/>
                      <a:pt x="198" y="372"/>
                      <a:pt x="197" y="403"/>
                    </a:cubicBezTo>
                    <a:cubicBezTo>
                      <a:pt x="4" y="406"/>
                      <a:pt x="4" y="406"/>
                      <a:pt x="4" y="406"/>
                    </a:cubicBezTo>
                  </a:path>
                </a:pathLst>
              </a:custGeom>
              <a:solidFill>
                <a:srgbClr val="FDC608"/>
              </a:solidFill>
              <a:ln w="0">
                <a:noFill/>
              </a:ln>
            </p:spPr>
            <p:style>
              <a:lnRef idx="0">
                <a:scrgbClr r="0" g="0" b="0"/>
              </a:lnRef>
              <a:fillRef idx="0">
                <a:scrgbClr r="0" g="0" b="0"/>
              </a:fillRef>
              <a:effectRef idx="0">
                <a:scrgbClr r="0" g="0" b="0"/>
              </a:effectRef>
              <a:fontRef idx="minor"/>
            </p:style>
          </p:sp>
          <p:sp>
            <p:nvSpPr>
              <p:cNvPr id="509" name="CustomShape 221"/>
              <p:cNvSpPr/>
              <p:nvPr/>
            </p:nvSpPr>
            <p:spPr>
              <a:xfrm>
                <a:off x="4880520" y="4151880"/>
                <a:ext cx="153360" cy="102960"/>
              </a:xfrm>
              <a:custGeom>
                <a:avLst/>
                <a:gdLst/>
                <a:ahLst/>
                <a:cxnLst/>
                <a:rect l="l" t="t" r="r" b="b"/>
                <a:pathLst>
                  <a:path w="91" h="61">
                    <a:moveTo>
                      <a:pt x="91" y="22"/>
                    </a:moveTo>
                    <a:cubicBezTo>
                      <a:pt x="74" y="12"/>
                      <a:pt x="40" y="0"/>
                      <a:pt x="0" y="25"/>
                    </a:cubicBezTo>
                    <a:cubicBezTo>
                      <a:pt x="3" y="46"/>
                      <a:pt x="25" y="61"/>
                      <a:pt x="50" y="58"/>
                    </a:cubicBezTo>
                    <a:cubicBezTo>
                      <a:pt x="72" y="56"/>
                      <a:pt x="89" y="40"/>
                      <a:pt x="91" y="22"/>
                    </a:cubicBezTo>
                  </a:path>
                </a:pathLst>
              </a:custGeom>
              <a:solidFill>
                <a:srgbClr val="FFFFFF"/>
              </a:solidFill>
              <a:ln w="0">
                <a:noFill/>
              </a:ln>
            </p:spPr>
            <p:style>
              <a:lnRef idx="0">
                <a:scrgbClr r="0" g="0" b="0"/>
              </a:lnRef>
              <a:fillRef idx="0">
                <a:scrgbClr r="0" g="0" b="0"/>
              </a:fillRef>
              <a:effectRef idx="0">
                <a:scrgbClr r="0" g="0" b="0"/>
              </a:effectRef>
              <a:fontRef idx="minor"/>
            </p:style>
          </p:sp>
          <p:sp>
            <p:nvSpPr>
              <p:cNvPr id="510" name="CustomShape 222"/>
              <p:cNvSpPr/>
              <p:nvPr/>
            </p:nvSpPr>
            <p:spPr>
              <a:xfrm>
                <a:off x="6656400" y="4134960"/>
                <a:ext cx="398520" cy="702360"/>
              </a:xfrm>
              <a:custGeom>
                <a:avLst/>
                <a:gdLst/>
                <a:ahLst/>
                <a:cxnLst/>
                <a:rect l="l" t="t" r="r" b="b"/>
                <a:pathLst>
                  <a:path w="234" h="412">
                    <a:moveTo>
                      <a:pt x="234" y="390"/>
                    </a:moveTo>
                    <a:cubicBezTo>
                      <a:pt x="208" y="160"/>
                      <a:pt x="208" y="160"/>
                      <a:pt x="208" y="160"/>
                    </a:cubicBezTo>
                    <a:cubicBezTo>
                      <a:pt x="197" y="82"/>
                      <a:pt x="162" y="53"/>
                      <a:pt x="162" y="53"/>
                    </a:cubicBezTo>
                    <a:cubicBezTo>
                      <a:pt x="87" y="0"/>
                      <a:pt x="37" y="57"/>
                      <a:pt x="37" y="57"/>
                    </a:cubicBezTo>
                    <a:cubicBezTo>
                      <a:pt x="15" y="87"/>
                      <a:pt x="15" y="87"/>
                      <a:pt x="15" y="87"/>
                    </a:cubicBezTo>
                    <a:cubicBezTo>
                      <a:pt x="0" y="137"/>
                      <a:pt x="37" y="381"/>
                      <a:pt x="42" y="412"/>
                    </a:cubicBezTo>
                    <a:cubicBezTo>
                      <a:pt x="234" y="390"/>
                      <a:pt x="234" y="390"/>
                      <a:pt x="234" y="390"/>
                    </a:cubicBezTo>
                  </a:path>
                </a:pathLst>
              </a:custGeom>
              <a:solidFill>
                <a:srgbClr val="A5A7A8"/>
              </a:solidFill>
              <a:ln w="0">
                <a:noFill/>
              </a:ln>
            </p:spPr>
            <p:style>
              <a:lnRef idx="0">
                <a:scrgbClr r="0" g="0" b="0"/>
              </a:lnRef>
              <a:fillRef idx="0">
                <a:scrgbClr r="0" g="0" b="0"/>
              </a:fillRef>
              <a:effectRef idx="0">
                <a:scrgbClr r="0" g="0" b="0"/>
              </a:effectRef>
              <a:fontRef idx="minor"/>
            </p:style>
          </p:sp>
          <p:sp>
            <p:nvSpPr>
              <p:cNvPr id="511" name="CustomShape 223"/>
              <p:cNvSpPr/>
              <p:nvPr/>
            </p:nvSpPr>
            <p:spPr>
              <a:xfrm>
                <a:off x="6725160" y="4133520"/>
                <a:ext cx="101520" cy="129600"/>
              </a:xfrm>
              <a:custGeom>
                <a:avLst/>
                <a:gdLst/>
                <a:ahLst/>
                <a:cxnLst/>
                <a:rect l="l" t="t" r="r" b="b"/>
                <a:pathLst>
                  <a:path w="61" h="77">
                    <a:moveTo>
                      <a:pt x="8" y="53"/>
                    </a:moveTo>
                    <a:cubicBezTo>
                      <a:pt x="11" y="68"/>
                      <a:pt x="25" y="77"/>
                      <a:pt x="39" y="74"/>
                    </a:cubicBezTo>
                    <a:cubicBezTo>
                      <a:pt x="52" y="70"/>
                      <a:pt x="61" y="56"/>
                      <a:pt x="57" y="42"/>
                    </a:cubicBezTo>
                    <a:cubicBezTo>
                      <a:pt x="53" y="24"/>
                      <a:pt x="53" y="24"/>
                      <a:pt x="53" y="24"/>
                    </a:cubicBezTo>
                    <a:cubicBezTo>
                      <a:pt x="49" y="9"/>
                      <a:pt x="36" y="0"/>
                      <a:pt x="22" y="3"/>
                    </a:cubicBezTo>
                    <a:cubicBezTo>
                      <a:pt x="8" y="7"/>
                      <a:pt x="0" y="21"/>
                      <a:pt x="4" y="35"/>
                    </a:cubicBezTo>
                    <a:cubicBezTo>
                      <a:pt x="8" y="53"/>
                      <a:pt x="8" y="53"/>
                      <a:pt x="8" y="53"/>
                    </a:cubicBezTo>
                  </a:path>
                </a:pathLst>
              </a:custGeom>
              <a:solidFill>
                <a:srgbClr val="F7B18F"/>
              </a:solidFill>
              <a:ln w="0">
                <a:noFill/>
              </a:ln>
            </p:spPr>
            <p:style>
              <a:lnRef idx="0">
                <a:scrgbClr r="0" g="0" b="0"/>
              </a:lnRef>
              <a:fillRef idx="0">
                <a:scrgbClr r="0" g="0" b="0"/>
              </a:fillRef>
              <a:effectRef idx="0">
                <a:scrgbClr r="0" g="0" b="0"/>
              </a:effectRef>
              <a:fontRef idx="minor"/>
            </p:style>
          </p:sp>
          <p:sp>
            <p:nvSpPr>
              <p:cNvPr id="512" name="CustomShape 224"/>
              <p:cNvSpPr/>
              <p:nvPr/>
            </p:nvSpPr>
            <p:spPr>
              <a:xfrm>
                <a:off x="6772680" y="4139280"/>
                <a:ext cx="41400" cy="31320"/>
              </a:xfrm>
              <a:custGeom>
                <a:avLst/>
                <a:gdLst/>
                <a:ahLst/>
                <a:cxnLst/>
                <a:rect l="l" t="t" r="r" b="b"/>
                <a:pathLst>
                  <a:path w="25" h="20">
                    <a:moveTo>
                      <a:pt x="0" y="0"/>
                    </a:moveTo>
                    <a:cubicBezTo>
                      <a:pt x="11" y="0"/>
                      <a:pt x="22" y="8"/>
                      <a:pt x="25" y="20"/>
                    </a:cubicBezTo>
                    <a:cubicBezTo>
                      <a:pt x="22" y="8"/>
                      <a:pt x="11" y="0"/>
                      <a:pt x="0" y="0"/>
                    </a:cubicBezTo>
                    <a:moveTo>
                      <a:pt x="0" y="0"/>
                    </a:moveTo>
                    <a:cubicBezTo>
                      <a:pt x="0" y="0"/>
                      <a:pt x="0" y="0"/>
                      <a:pt x="0" y="0"/>
                    </a:cubicBezTo>
                    <a:cubicBezTo>
                      <a:pt x="0" y="0"/>
                      <a:pt x="0" y="0"/>
                      <a:pt x="0" y="0"/>
                    </a:cubicBezTo>
                    <a:cubicBezTo>
                      <a:pt x="0" y="0"/>
                      <a:pt x="0" y="0"/>
                      <a:pt x="0" y="0"/>
                    </a:cubicBezTo>
                  </a:path>
                </a:pathLst>
              </a:custGeom>
              <a:solidFill>
                <a:srgbClr val="FDBFD0"/>
              </a:solidFill>
              <a:ln w="0">
                <a:noFill/>
              </a:ln>
            </p:spPr>
            <p:style>
              <a:lnRef idx="0">
                <a:scrgbClr r="0" g="0" b="0"/>
              </a:lnRef>
              <a:fillRef idx="0">
                <a:scrgbClr r="0" g="0" b="0"/>
              </a:fillRef>
              <a:effectRef idx="0">
                <a:scrgbClr r="0" g="0" b="0"/>
              </a:effectRef>
              <a:fontRef idx="minor"/>
            </p:style>
          </p:sp>
          <p:sp>
            <p:nvSpPr>
              <p:cNvPr id="513" name="CustomShape 225"/>
              <p:cNvSpPr/>
              <p:nvPr/>
            </p:nvSpPr>
            <p:spPr>
              <a:xfrm>
                <a:off x="6730920" y="4139280"/>
                <a:ext cx="84600" cy="62280"/>
              </a:xfrm>
              <a:custGeom>
                <a:avLst/>
                <a:gdLst/>
                <a:ahLst/>
                <a:cxnLst/>
                <a:rect l="l" t="t" r="r" b="b"/>
                <a:pathLst>
                  <a:path w="51" h="38">
                    <a:moveTo>
                      <a:pt x="25" y="0"/>
                    </a:moveTo>
                    <a:cubicBezTo>
                      <a:pt x="25" y="0"/>
                      <a:pt x="25" y="0"/>
                      <a:pt x="25" y="0"/>
                    </a:cubicBezTo>
                    <a:cubicBezTo>
                      <a:pt x="23" y="0"/>
                      <a:pt x="21" y="0"/>
                      <a:pt x="19" y="0"/>
                    </a:cubicBezTo>
                    <a:cubicBezTo>
                      <a:pt x="19" y="0"/>
                      <a:pt x="19" y="0"/>
                      <a:pt x="19" y="0"/>
                    </a:cubicBezTo>
                    <a:cubicBezTo>
                      <a:pt x="7" y="3"/>
                      <a:pt x="0" y="14"/>
                      <a:pt x="0" y="26"/>
                    </a:cubicBezTo>
                    <a:cubicBezTo>
                      <a:pt x="0" y="28"/>
                      <a:pt x="0" y="30"/>
                      <a:pt x="1" y="32"/>
                    </a:cubicBezTo>
                    <a:cubicBezTo>
                      <a:pt x="2" y="38"/>
                      <a:pt x="2" y="38"/>
                      <a:pt x="2" y="38"/>
                    </a:cubicBezTo>
                    <a:cubicBezTo>
                      <a:pt x="3" y="38"/>
                      <a:pt x="4" y="38"/>
                      <a:pt x="6" y="38"/>
                    </a:cubicBezTo>
                    <a:cubicBezTo>
                      <a:pt x="14" y="38"/>
                      <a:pt x="22" y="37"/>
                      <a:pt x="32" y="35"/>
                    </a:cubicBezTo>
                    <a:cubicBezTo>
                      <a:pt x="39" y="33"/>
                      <a:pt x="46" y="30"/>
                      <a:pt x="51" y="27"/>
                    </a:cubicBezTo>
                    <a:cubicBezTo>
                      <a:pt x="50" y="21"/>
                      <a:pt x="50" y="21"/>
                      <a:pt x="50" y="21"/>
                    </a:cubicBezTo>
                    <a:cubicBezTo>
                      <a:pt x="50" y="21"/>
                      <a:pt x="50" y="21"/>
                      <a:pt x="50" y="21"/>
                    </a:cubicBezTo>
                    <a:cubicBezTo>
                      <a:pt x="50" y="21"/>
                      <a:pt x="50" y="20"/>
                      <a:pt x="50" y="20"/>
                    </a:cubicBezTo>
                    <a:cubicBezTo>
                      <a:pt x="47" y="8"/>
                      <a:pt x="36" y="0"/>
                      <a:pt x="25" y="0"/>
                    </a:cubicBezTo>
                    <a:cubicBezTo>
                      <a:pt x="25" y="0"/>
                      <a:pt x="25" y="0"/>
                      <a:pt x="25" y="0"/>
                    </a:cubicBezTo>
                  </a:path>
                </a:pathLst>
              </a:custGeom>
              <a:solidFill>
                <a:srgbClr val="F58575"/>
              </a:solidFill>
              <a:ln w="0">
                <a:noFill/>
              </a:ln>
            </p:spPr>
            <p:style>
              <a:lnRef idx="0">
                <a:scrgbClr r="0" g="0" b="0"/>
              </a:lnRef>
              <a:fillRef idx="0">
                <a:scrgbClr r="0" g="0" b="0"/>
              </a:fillRef>
              <a:effectRef idx="0">
                <a:scrgbClr r="0" g="0" b="0"/>
              </a:effectRef>
              <a:fontRef idx="minor"/>
            </p:style>
          </p:sp>
          <p:sp>
            <p:nvSpPr>
              <p:cNvPr id="514" name="CustomShape 226"/>
              <p:cNvSpPr/>
              <p:nvPr/>
            </p:nvSpPr>
            <p:spPr>
              <a:xfrm>
                <a:off x="6531840" y="3829680"/>
                <a:ext cx="65160" cy="182880"/>
              </a:xfrm>
              <a:custGeom>
                <a:avLst/>
                <a:gdLst/>
                <a:ahLst/>
                <a:cxnLst/>
                <a:rect l="l" t="t" r="r" b="b"/>
                <a:pathLst>
                  <a:path w="39" h="108">
                    <a:moveTo>
                      <a:pt x="22" y="0"/>
                    </a:moveTo>
                    <a:cubicBezTo>
                      <a:pt x="22" y="0"/>
                      <a:pt x="0" y="17"/>
                      <a:pt x="14" y="56"/>
                    </a:cubicBezTo>
                    <a:cubicBezTo>
                      <a:pt x="35" y="108"/>
                      <a:pt x="35" y="108"/>
                      <a:pt x="35" y="108"/>
                    </a:cubicBezTo>
                    <a:cubicBezTo>
                      <a:pt x="35" y="108"/>
                      <a:pt x="32" y="22"/>
                      <a:pt x="35" y="13"/>
                    </a:cubicBezTo>
                    <a:cubicBezTo>
                      <a:pt x="39" y="3"/>
                      <a:pt x="22" y="0"/>
                      <a:pt x="22" y="0"/>
                    </a:cubicBezTo>
                    <a:close/>
                  </a:path>
                </a:pathLst>
              </a:custGeom>
              <a:solidFill>
                <a:srgbClr val="812E16"/>
              </a:solidFill>
              <a:ln w="0">
                <a:noFill/>
              </a:ln>
            </p:spPr>
            <p:style>
              <a:lnRef idx="0">
                <a:scrgbClr r="0" g="0" b="0"/>
              </a:lnRef>
              <a:fillRef idx="0">
                <a:scrgbClr r="0" g="0" b="0"/>
              </a:fillRef>
              <a:effectRef idx="0">
                <a:scrgbClr r="0" g="0" b="0"/>
              </a:effectRef>
              <a:fontRef idx="minor"/>
            </p:style>
          </p:sp>
          <p:sp>
            <p:nvSpPr>
              <p:cNvPr id="515" name="CustomShape 227"/>
              <p:cNvSpPr/>
              <p:nvPr/>
            </p:nvSpPr>
            <p:spPr>
              <a:xfrm>
                <a:off x="6561360" y="3731400"/>
                <a:ext cx="326880" cy="485280"/>
              </a:xfrm>
              <a:custGeom>
                <a:avLst/>
                <a:gdLst/>
                <a:ahLst/>
                <a:cxnLst/>
                <a:rect l="l" t="t" r="r" b="b"/>
                <a:pathLst>
                  <a:path w="193" h="285">
                    <a:moveTo>
                      <a:pt x="16" y="154"/>
                    </a:moveTo>
                    <a:cubicBezTo>
                      <a:pt x="32" y="222"/>
                      <a:pt x="46" y="285"/>
                      <a:pt x="124" y="265"/>
                    </a:cubicBezTo>
                    <a:cubicBezTo>
                      <a:pt x="181" y="250"/>
                      <a:pt x="193" y="183"/>
                      <a:pt x="178" y="115"/>
                    </a:cubicBezTo>
                    <a:cubicBezTo>
                      <a:pt x="162" y="35"/>
                      <a:pt x="112" y="0"/>
                      <a:pt x="68" y="12"/>
                    </a:cubicBezTo>
                    <a:cubicBezTo>
                      <a:pt x="6" y="30"/>
                      <a:pt x="0" y="87"/>
                      <a:pt x="16" y="154"/>
                    </a:cubicBezTo>
                    <a:close/>
                  </a:path>
                </a:pathLst>
              </a:custGeom>
              <a:solidFill>
                <a:srgbClr val="F7B18F"/>
              </a:solidFill>
              <a:ln w="0">
                <a:noFill/>
              </a:ln>
            </p:spPr>
            <p:style>
              <a:lnRef idx="0">
                <a:scrgbClr r="0" g="0" b="0"/>
              </a:lnRef>
              <a:fillRef idx="0">
                <a:scrgbClr r="0" g="0" b="0"/>
              </a:fillRef>
              <a:effectRef idx="0">
                <a:scrgbClr r="0" g="0" b="0"/>
              </a:effectRef>
              <a:fontRef idx="minor"/>
            </p:style>
          </p:sp>
          <p:sp>
            <p:nvSpPr>
              <p:cNvPr id="516" name="CustomShape 228"/>
              <p:cNvSpPr/>
              <p:nvPr/>
            </p:nvSpPr>
            <p:spPr>
              <a:xfrm>
                <a:off x="6859800" y="3900960"/>
                <a:ext cx="51120" cy="119520"/>
              </a:xfrm>
              <a:custGeom>
                <a:avLst/>
                <a:gdLst/>
                <a:ahLst/>
                <a:cxnLst/>
                <a:rect l="l" t="t" r="r" b="b"/>
                <a:pathLst>
                  <a:path w="31" h="71">
                    <a:moveTo>
                      <a:pt x="1" y="23"/>
                    </a:moveTo>
                    <a:cubicBezTo>
                      <a:pt x="1" y="23"/>
                      <a:pt x="3" y="0"/>
                      <a:pt x="20" y="5"/>
                    </a:cubicBezTo>
                    <a:cubicBezTo>
                      <a:pt x="20" y="5"/>
                      <a:pt x="30" y="5"/>
                      <a:pt x="30" y="29"/>
                    </a:cubicBezTo>
                    <a:cubicBezTo>
                      <a:pt x="29" y="54"/>
                      <a:pt x="31" y="66"/>
                      <a:pt x="17" y="68"/>
                    </a:cubicBezTo>
                    <a:cubicBezTo>
                      <a:pt x="17" y="68"/>
                      <a:pt x="9" y="71"/>
                      <a:pt x="6" y="59"/>
                    </a:cubicBezTo>
                    <a:cubicBezTo>
                      <a:pt x="6" y="59"/>
                      <a:pt x="0" y="33"/>
                      <a:pt x="1" y="23"/>
                    </a:cubicBezTo>
                    <a:close/>
                  </a:path>
                </a:pathLst>
              </a:custGeom>
              <a:solidFill>
                <a:srgbClr val="F7B18F"/>
              </a:solidFill>
              <a:ln w="0">
                <a:noFill/>
              </a:ln>
            </p:spPr>
            <p:style>
              <a:lnRef idx="0">
                <a:scrgbClr r="0" g="0" b="0"/>
              </a:lnRef>
              <a:fillRef idx="0">
                <a:scrgbClr r="0" g="0" b="0"/>
              </a:fillRef>
              <a:effectRef idx="0">
                <a:scrgbClr r="0" g="0" b="0"/>
              </a:effectRef>
              <a:fontRef idx="minor"/>
            </p:style>
          </p:sp>
          <p:sp>
            <p:nvSpPr>
              <p:cNvPr id="517" name="CustomShape 229"/>
              <p:cNvSpPr/>
              <p:nvPr/>
            </p:nvSpPr>
            <p:spPr>
              <a:xfrm>
                <a:off x="6525000" y="3709080"/>
                <a:ext cx="352080" cy="243000"/>
              </a:xfrm>
              <a:custGeom>
                <a:avLst/>
                <a:gdLst/>
                <a:ahLst/>
                <a:cxnLst/>
                <a:rect l="l" t="t" r="r" b="b"/>
                <a:pathLst>
                  <a:path w="207" h="143">
                    <a:moveTo>
                      <a:pt x="188" y="48"/>
                    </a:moveTo>
                    <a:cubicBezTo>
                      <a:pt x="165" y="0"/>
                      <a:pt x="115" y="5"/>
                      <a:pt x="92" y="9"/>
                    </a:cubicBezTo>
                    <a:cubicBezTo>
                      <a:pt x="96" y="30"/>
                      <a:pt x="96" y="30"/>
                      <a:pt x="96" y="30"/>
                    </a:cubicBezTo>
                    <a:cubicBezTo>
                      <a:pt x="0" y="48"/>
                      <a:pt x="0" y="48"/>
                      <a:pt x="0" y="48"/>
                    </a:cubicBezTo>
                    <a:cubicBezTo>
                      <a:pt x="1" y="58"/>
                      <a:pt x="3" y="64"/>
                      <a:pt x="3" y="64"/>
                    </a:cubicBezTo>
                    <a:cubicBezTo>
                      <a:pt x="17" y="99"/>
                      <a:pt x="65" y="79"/>
                      <a:pt x="65" y="79"/>
                    </a:cubicBezTo>
                    <a:cubicBezTo>
                      <a:pt x="135" y="48"/>
                      <a:pt x="159" y="67"/>
                      <a:pt x="159" y="67"/>
                    </a:cubicBezTo>
                    <a:cubicBezTo>
                      <a:pt x="182" y="74"/>
                      <a:pt x="191" y="143"/>
                      <a:pt x="191" y="143"/>
                    </a:cubicBezTo>
                    <a:cubicBezTo>
                      <a:pt x="192" y="141"/>
                      <a:pt x="192" y="141"/>
                      <a:pt x="192" y="141"/>
                    </a:cubicBezTo>
                    <a:cubicBezTo>
                      <a:pt x="194" y="119"/>
                      <a:pt x="207" y="116"/>
                      <a:pt x="207" y="116"/>
                    </a:cubicBezTo>
                    <a:cubicBezTo>
                      <a:pt x="206" y="87"/>
                      <a:pt x="188" y="48"/>
                      <a:pt x="188" y="48"/>
                    </a:cubicBezTo>
                    <a:close/>
                  </a:path>
                </a:pathLst>
              </a:custGeom>
              <a:solidFill>
                <a:srgbClr val="8F241B"/>
              </a:solidFill>
              <a:ln w="0">
                <a:noFill/>
              </a:ln>
            </p:spPr>
            <p:style>
              <a:lnRef idx="0">
                <a:scrgbClr r="0" g="0" b="0"/>
              </a:lnRef>
              <a:fillRef idx="0">
                <a:scrgbClr r="0" g="0" b="0"/>
              </a:fillRef>
              <a:effectRef idx="0">
                <a:scrgbClr r="0" g="0" b="0"/>
              </a:effectRef>
              <a:fontRef idx="minor"/>
            </p:style>
          </p:sp>
          <p:sp>
            <p:nvSpPr>
              <p:cNvPr id="518" name="CustomShape 230"/>
              <p:cNvSpPr/>
              <p:nvPr/>
            </p:nvSpPr>
            <p:spPr>
              <a:xfrm>
                <a:off x="6685920" y="4024440"/>
                <a:ext cx="45360" cy="20160"/>
              </a:xfrm>
              <a:custGeom>
                <a:avLst/>
                <a:gdLst/>
                <a:ahLst/>
                <a:cxnLst/>
                <a:rect l="l" t="t" r="r" b="b"/>
                <a:pathLst>
                  <a:path w="28" h="13">
                    <a:moveTo>
                      <a:pt x="26" y="6"/>
                    </a:moveTo>
                    <a:cubicBezTo>
                      <a:pt x="27" y="6"/>
                      <a:pt x="27" y="6"/>
                      <a:pt x="28" y="5"/>
                    </a:cubicBezTo>
                    <a:cubicBezTo>
                      <a:pt x="28" y="4"/>
                      <a:pt x="27" y="4"/>
                      <a:pt x="26" y="3"/>
                    </a:cubicBezTo>
                    <a:cubicBezTo>
                      <a:pt x="26" y="3"/>
                      <a:pt x="8" y="0"/>
                      <a:pt x="0" y="10"/>
                    </a:cubicBezTo>
                    <a:cubicBezTo>
                      <a:pt x="0" y="11"/>
                      <a:pt x="0" y="11"/>
                      <a:pt x="1" y="12"/>
                    </a:cubicBezTo>
                    <a:cubicBezTo>
                      <a:pt x="1" y="13"/>
                      <a:pt x="2" y="12"/>
                      <a:pt x="3" y="12"/>
                    </a:cubicBezTo>
                    <a:cubicBezTo>
                      <a:pt x="9" y="3"/>
                      <a:pt x="26" y="6"/>
                      <a:pt x="26" y="6"/>
                    </a:cubicBezTo>
                    <a:close/>
                  </a:path>
                </a:pathLst>
              </a:custGeom>
              <a:solidFill>
                <a:srgbClr val="BA3722"/>
              </a:solidFill>
              <a:ln w="0">
                <a:noFill/>
              </a:ln>
            </p:spPr>
            <p:style>
              <a:lnRef idx="0">
                <a:scrgbClr r="0" g="0" b="0"/>
              </a:lnRef>
              <a:fillRef idx="0">
                <a:scrgbClr r="0" g="0" b="0"/>
              </a:fillRef>
              <a:effectRef idx="0">
                <a:scrgbClr r="0" g="0" b="0"/>
              </a:effectRef>
              <a:fontRef idx="minor"/>
            </p:style>
          </p:sp>
          <p:sp>
            <p:nvSpPr>
              <p:cNvPr id="519" name="CustomShape 231"/>
              <p:cNvSpPr/>
              <p:nvPr/>
            </p:nvSpPr>
            <p:spPr>
              <a:xfrm>
                <a:off x="6660720" y="4041000"/>
                <a:ext cx="145080" cy="101520"/>
              </a:xfrm>
              <a:custGeom>
                <a:avLst/>
                <a:gdLst/>
                <a:ahLst/>
                <a:cxnLst/>
                <a:rect l="l" t="t" r="r" b="b"/>
                <a:pathLst>
                  <a:path w="86" h="61">
                    <a:moveTo>
                      <a:pt x="11" y="22"/>
                    </a:moveTo>
                    <a:cubicBezTo>
                      <a:pt x="11" y="22"/>
                      <a:pt x="49" y="14"/>
                      <a:pt x="66" y="5"/>
                    </a:cubicBezTo>
                    <a:cubicBezTo>
                      <a:pt x="66" y="5"/>
                      <a:pt x="78" y="0"/>
                      <a:pt x="81" y="12"/>
                    </a:cubicBezTo>
                    <a:cubicBezTo>
                      <a:pt x="81" y="12"/>
                      <a:pt x="86" y="28"/>
                      <a:pt x="64" y="48"/>
                    </a:cubicBezTo>
                    <a:cubicBezTo>
                      <a:pt x="64" y="48"/>
                      <a:pt x="48" y="61"/>
                      <a:pt x="21" y="51"/>
                    </a:cubicBezTo>
                    <a:cubicBezTo>
                      <a:pt x="21" y="51"/>
                      <a:pt x="2" y="41"/>
                      <a:pt x="2" y="28"/>
                    </a:cubicBezTo>
                    <a:cubicBezTo>
                      <a:pt x="2" y="28"/>
                      <a:pt x="0" y="23"/>
                      <a:pt x="11" y="22"/>
                    </a:cubicBezTo>
                    <a:close/>
                  </a:path>
                </a:pathLst>
              </a:custGeom>
              <a:solidFill>
                <a:srgbClr val="E55133"/>
              </a:solidFill>
              <a:ln w="0">
                <a:noFill/>
              </a:ln>
            </p:spPr>
            <p:style>
              <a:lnRef idx="0">
                <a:scrgbClr r="0" g="0" b="0"/>
              </a:lnRef>
              <a:fillRef idx="0">
                <a:scrgbClr r="0" g="0" b="0"/>
              </a:fillRef>
              <a:effectRef idx="0">
                <a:scrgbClr r="0" g="0" b="0"/>
              </a:effectRef>
              <a:fontRef idx="minor"/>
            </p:style>
          </p:sp>
          <p:sp>
            <p:nvSpPr>
              <p:cNvPr id="520" name="CustomShape 232"/>
              <p:cNvSpPr/>
              <p:nvPr/>
            </p:nvSpPr>
            <p:spPr>
              <a:xfrm>
                <a:off x="6669000" y="4049640"/>
                <a:ext cx="108360" cy="49680"/>
              </a:xfrm>
              <a:custGeom>
                <a:avLst/>
                <a:gdLst/>
                <a:ahLst/>
                <a:cxnLst/>
                <a:rect l="l" t="t" r="r" b="b"/>
                <a:pathLst>
                  <a:path w="65" h="30">
                    <a:moveTo>
                      <a:pt x="1" y="25"/>
                    </a:moveTo>
                    <a:cubicBezTo>
                      <a:pt x="2" y="28"/>
                      <a:pt x="5" y="30"/>
                      <a:pt x="8" y="29"/>
                    </a:cubicBezTo>
                    <a:cubicBezTo>
                      <a:pt x="60" y="12"/>
                      <a:pt x="60" y="12"/>
                      <a:pt x="60" y="12"/>
                    </a:cubicBezTo>
                    <a:cubicBezTo>
                      <a:pt x="63" y="11"/>
                      <a:pt x="65" y="8"/>
                      <a:pt x="64" y="5"/>
                    </a:cubicBezTo>
                    <a:cubicBezTo>
                      <a:pt x="63" y="2"/>
                      <a:pt x="60" y="0"/>
                      <a:pt x="57" y="1"/>
                    </a:cubicBezTo>
                    <a:cubicBezTo>
                      <a:pt x="5" y="17"/>
                      <a:pt x="5" y="17"/>
                      <a:pt x="5" y="17"/>
                    </a:cubicBezTo>
                    <a:cubicBezTo>
                      <a:pt x="2" y="18"/>
                      <a:pt x="0" y="22"/>
                      <a:pt x="1" y="25"/>
                    </a:cubicBezTo>
                    <a:close/>
                  </a:path>
                </a:pathLst>
              </a:custGeom>
              <a:solidFill>
                <a:srgbClr val="F2F5C6"/>
              </a:solidFill>
              <a:ln w="0">
                <a:noFill/>
              </a:ln>
            </p:spPr>
            <p:style>
              <a:lnRef idx="0">
                <a:scrgbClr r="0" g="0" b="0"/>
              </a:lnRef>
              <a:fillRef idx="0">
                <a:scrgbClr r="0" g="0" b="0"/>
              </a:fillRef>
              <a:effectRef idx="0">
                <a:scrgbClr r="0" g="0" b="0"/>
              </a:effectRef>
              <a:fontRef idx="minor"/>
            </p:style>
          </p:sp>
          <p:sp>
            <p:nvSpPr>
              <p:cNvPr id="521" name="CustomShape 233"/>
              <p:cNvSpPr/>
              <p:nvPr/>
            </p:nvSpPr>
            <p:spPr>
              <a:xfrm>
                <a:off x="6708240" y="4089960"/>
                <a:ext cx="81720" cy="49680"/>
              </a:xfrm>
              <a:custGeom>
                <a:avLst/>
                <a:gdLst/>
                <a:ahLst/>
                <a:cxnLst/>
                <a:rect l="l" t="t" r="r" b="b"/>
                <a:pathLst>
                  <a:path w="49" h="30">
                    <a:moveTo>
                      <a:pt x="0" y="24"/>
                    </a:moveTo>
                    <a:cubicBezTo>
                      <a:pt x="3" y="18"/>
                      <a:pt x="10" y="11"/>
                      <a:pt x="20" y="6"/>
                    </a:cubicBezTo>
                    <a:cubicBezTo>
                      <a:pt x="31" y="1"/>
                      <a:pt x="43" y="0"/>
                      <a:pt x="49" y="3"/>
                    </a:cubicBezTo>
                    <a:cubicBezTo>
                      <a:pt x="47" y="8"/>
                      <a:pt x="42" y="13"/>
                      <a:pt x="36" y="19"/>
                    </a:cubicBezTo>
                    <a:cubicBezTo>
                      <a:pt x="36" y="19"/>
                      <a:pt x="22" y="30"/>
                      <a:pt x="0" y="24"/>
                    </a:cubicBezTo>
                    <a:close/>
                  </a:path>
                </a:pathLst>
              </a:custGeom>
              <a:solidFill>
                <a:srgbClr val="BA3722"/>
              </a:solidFill>
              <a:ln w="0">
                <a:noFill/>
              </a:ln>
            </p:spPr>
            <p:style>
              <a:lnRef idx="0">
                <a:scrgbClr r="0" g="0" b="0"/>
              </a:lnRef>
              <a:fillRef idx="0">
                <a:scrgbClr r="0" g="0" b="0"/>
              </a:fillRef>
              <a:effectRef idx="0">
                <a:scrgbClr r="0" g="0" b="0"/>
              </a:effectRef>
              <a:fontRef idx="minor"/>
            </p:style>
          </p:sp>
          <p:sp>
            <p:nvSpPr>
              <p:cNvPr id="522" name="CustomShape 234"/>
              <p:cNvSpPr/>
              <p:nvPr/>
            </p:nvSpPr>
            <p:spPr>
              <a:xfrm>
                <a:off x="6772680" y="3994920"/>
                <a:ext cx="65160" cy="28800"/>
              </a:xfrm>
              <a:custGeom>
                <a:avLst/>
                <a:gdLst/>
                <a:ahLst/>
                <a:cxnLst/>
                <a:rect l="l" t="t" r="r" b="b"/>
                <a:pathLst>
                  <a:path w="39" h="18">
                    <a:moveTo>
                      <a:pt x="1" y="13"/>
                    </a:moveTo>
                    <a:cubicBezTo>
                      <a:pt x="2" y="17"/>
                      <a:pt x="11" y="18"/>
                      <a:pt x="21" y="15"/>
                    </a:cubicBezTo>
                    <a:cubicBezTo>
                      <a:pt x="31" y="13"/>
                      <a:pt x="39" y="8"/>
                      <a:pt x="38" y="4"/>
                    </a:cubicBezTo>
                    <a:cubicBezTo>
                      <a:pt x="37" y="1"/>
                      <a:pt x="28" y="0"/>
                      <a:pt x="18" y="2"/>
                    </a:cubicBezTo>
                    <a:cubicBezTo>
                      <a:pt x="8" y="5"/>
                      <a:pt x="0" y="10"/>
                      <a:pt x="1" y="13"/>
                    </a:cubicBezTo>
                    <a:close/>
                  </a:path>
                </a:pathLst>
              </a:custGeom>
              <a:solidFill>
                <a:srgbClr val="F88C69"/>
              </a:solidFill>
              <a:ln w="0">
                <a:noFill/>
              </a:ln>
            </p:spPr>
            <p:style>
              <a:lnRef idx="0">
                <a:scrgbClr r="0" g="0" b="0"/>
              </a:lnRef>
              <a:fillRef idx="0">
                <a:scrgbClr r="0" g="0" b="0"/>
              </a:fillRef>
              <a:effectRef idx="0">
                <a:scrgbClr r="0" g="0" b="0"/>
              </a:effectRef>
              <a:fontRef idx="minor"/>
            </p:style>
          </p:sp>
          <p:sp>
            <p:nvSpPr>
              <p:cNvPr id="523" name="CustomShape 235"/>
              <p:cNvSpPr/>
              <p:nvPr/>
            </p:nvSpPr>
            <p:spPr>
              <a:xfrm>
                <a:off x="6606000" y="4031280"/>
                <a:ext cx="62280" cy="28800"/>
              </a:xfrm>
              <a:custGeom>
                <a:avLst/>
                <a:gdLst/>
                <a:ahLst/>
                <a:cxnLst/>
                <a:rect l="l" t="t" r="r" b="b"/>
                <a:pathLst>
                  <a:path w="38" h="18">
                    <a:moveTo>
                      <a:pt x="0" y="13"/>
                    </a:moveTo>
                    <a:cubicBezTo>
                      <a:pt x="1" y="17"/>
                      <a:pt x="10" y="18"/>
                      <a:pt x="20" y="15"/>
                    </a:cubicBezTo>
                    <a:cubicBezTo>
                      <a:pt x="31" y="13"/>
                      <a:pt x="38" y="8"/>
                      <a:pt x="37" y="4"/>
                    </a:cubicBezTo>
                    <a:cubicBezTo>
                      <a:pt x="37" y="1"/>
                      <a:pt x="28" y="0"/>
                      <a:pt x="17" y="2"/>
                    </a:cubicBezTo>
                    <a:cubicBezTo>
                      <a:pt x="7" y="5"/>
                      <a:pt x="0" y="9"/>
                      <a:pt x="0" y="13"/>
                    </a:cubicBezTo>
                    <a:close/>
                  </a:path>
                </a:pathLst>
              </a:custGeom>
              <a:solidFill>
                <a:srgbClr val="F88C69"/>
              </a:solidFill>
              <a:ln w="0">
                <a:noFill/>
              </a:ln>
            </p:spPr>
            <p:style>
              <a:lnRef idx="0">
                <a:scrgbClr r="0" g="0" b="0"/>
              </a:lnRef>
              <a:fillRef idx="0">
                <a:scrgbClr r="0" g="0" b="0"/>
              </a:fillRef>
              <a:effectRef idx="0">
                <a:scrgbClr r="0" g="0" b="0"/>
              </a:effectRef>
              <a:fontRef idx="minor"/>
            </p:style>
          </p:sp>
          <p:sp>
            <p:nvSpPr>
              <p:cNvPr id="524" name="CustomShape 236"/>
              <p:cNvSpPr/>
              <p:nvPr/>
            </p:nvSpPr>
            <p:spPr>
              <a:xfrm>
                <a:off x="6715440" y="4213440"/>
                <a:ext cx="63720" cy="100080"/>
              </a:xfrm>
              <a:custGeom>
                <a:avLst/>
                <a:gdLst/>
                <a:ahLst/>
                <a:cxnLst/>
                <a:rect l="l" t="t" r="r" b="b"/>
                <a:pathLst>
                  <a:path w="39" h="60">
                    <a:moveTo>
                      <a:pt x="14" y="0"/>
                    </a:moveTo>
                    <a:cubicBezTo>
                      <a:pt x="14" y="0"/>
                      <a:pt x="22" y="24"/>
                      <a:pt x="39" y="26"/>
                    </a:cubicBezTo>
                    <a:cubicBezTo>
                      <a:pt x="39" y="26"/>
                      <a:pt x="36" y="40"/>
                      <a:pt x="22" y="60"/>
                    </a:cubicBezTo>
                    <a:cubicBezTo>
                      <a:pt x="22" y="60"/>
                      <a:pt x="0" y="32"/>
                      <a:pt x="4" y="11"/>
                    </a:cubicBezTo>
                    <a:cubicBezTo>
                      <a:pt x="4" y="11"/>
                      <a:pt x="10" y="2"/>
                      <a:pt x="14" y="0"/>
                    </a:cubicBezTo>
                    <a:close/>
                  </a:path>
                </a:pathLst>
              </a:custGeom>
              <a:solidFill>
                <a:srgbClr val="F0D9D7"/>
              </a:solidFill>
              <a:ln w="0">
                <a:noFill/>
              </a:ln>
            </p:spPr>
            <p:style>
              <a:lnRef idx="0">
                <a:scrgbClr r="0" g="0" b="0"/>
              </a:lnRef>
              <a:fillRef idx="0">
                <a:scrgbClr r="0" g="0" b="0"/>
              </a:fillRef>
              <a:effectRef idx="0">
                <a:scrgbClr r="0" g="0" b="0"/>
              </a:effectRef>
              <a:fontRef idx="minor"/>
            </p:style>
          </p:sp>
          <p:sp>
            <p:nvSpPr>
              <p:cNvPr id="525" name="CustomShape 237"/>
              <p:cNvSpPr/>
              <p:nvPr/>
            </p:nvSpPr>
            <p:spPr>
              <a:xfrm>
                <a:off x="6796800" y="4186800"/>
                <a:ext cx="63720" cy="98640"/>
              </a:xfrm>
              <a:custGeom>
                <a:avLst/>
                <a:gdLst/>
                <a:ahLst/>
                <a:cxnLst/>
                <a:rect l="l" t="t" r="r" b="b"/>
                <a:pathLst>
                  <a:path w="38" h="59">
                    <a:moveTo>
                      <a:pt x="15" y="0"/>
                    </a:moveTo>
                    <a:cubicBezTo>
                      <a:pt x="15" y="0"/>
                      <a:pt x="16" y="28"/>
                      <a:pt x="0" y="35"/>
                    </a:cubicBezTo>
                    <a:cubicBezTo>
                      <a:pt x="0" y="35"/>
                      <a:pt x="6" y="45"/>
                      <a:pt x="25" y="59"/>
                    </a:cubicBezTo>
                    <a:cubicBezTo>
                      <a:pt x="25" y="59"/>
                      <a:pt x="38" y="27"/>
                      <a:pt x="28" y="8"/>
                    </a:cubicBezTo>
                    <a:cubicBezTo>
                      <a:pt x="28" y="8"/>
                      <a:pt x="20" y="0"/>
                      <a:pt x="15" y="0"/>
                    </a:cubicBezTo>
                    <a:close/>
                  </a:path>
                </a:pathLst>
              </a:custGeom>
              <a:solidFill>
                <a:srgbClr val="F0D9D7"/>
              </a:solidFill>
              <a:ln w="0">
                <a:noFill/>
              </a:ln>
            </p:spPr>
            <p:style>
              <a:lnRef idx="0">
                <a:scrgbClr r="0" g="0" b="0"/>
              </a:lnRef>
              <a:fillRef idx="0">
                <a:scrgbClr r="0" g="0" b="0"/>
              </a:fillRef>
              <a:effectRef idx="0">
                <a:scrgbClr r="0" g="0" b="0"/>
              </a:effectRef>
              <a:fontRef idx="minor"/>
            </p:style>
          </p:sp>
          <p:sp>
            <p:nvSpPr>
              <p:cNvPr id="526" name="CustomShape 238"/>
              <p:cNvSpPr/>
              <p:nvPr/>
            </p:nvSpPr>
            <p:spPr>
              <a:xfrm>
                <a:off x="6873840" y="3919320"/>
                <a:ext cx="31320" cy="90360"/>
              </a:xfrm>
              <a:custGeom>
                <a:avLst/>
                <a:gdLst/>
                <a:ahLst/>
                <a:cxnLst/>
                <a:rect l="l" t="t" r="r" b="b"/>
                <a:pathLst>
                  <a:path w="20" h="54">
                    <a:moveTo>
                      <a:pt x="2" y="48"/>
                    </a:moveTo>
                    <a:cubicBezTo>
                      <a:pt x="2" y="48"/>
                      <a:pt x="4" y="24"/>
                      <a:pt x="0" y="11"/>
                    </a:cubicBezTo>
                    <a:cubicBezTo>
                      <a:pt x="0" y="11"/>
                      <a:pt x="8" y="0"/>
                      <a:pt x="12" y="10"/>
                    </a:cubicBezTo>
                    <a:cubicBezTo>
                      <a:pt x="12" y="10"/>
                      <a:pt x="20" y="37"/>
                      <a:pt x="10" y="50"/>
                    </a:cubicBezTo>
                    <a:cubicBezTo>
                      <a:pt x="10" y="50"/>
                      <a:pt x="8" y="54"/>
                      <a:pt x="2" y="48"/>
                    </a:cubicBezTo>
                    <a:close/>
                  </a:path>
                </a:pathLst>
              </a:custGeom>
              <a:solidFill>
                <a:srgbClr val="F88C69"/>
              </a:solidFill>
              <a:ln w="0">
                <a:noFill/>
              </a:ln>
            </p:spPr>
            <p:style>
              <a:lnRef idx="0">
                <a:scrgbClr r="0" g="0" b="0"/>
              </a:lnRef>
              <a:fillRef idx="0">
                <a:scrgbClr r="0" g="0" b="0"/>
              </a:fillRef>
              <a:effectRef idx="0">
                <a:scrgbClr r="0" g="0" b="0"/>
              </a:effectRef>
              <a:fontRef idx="minor"/>
            </p:style>
          </p:sp>
          <p:sp>
            <p:nvSpPr>
              <p:cNvPr id="527" name="CustomShape 239"/>
              <p:cNvSpPr/>
              <p:nvPr/>
            </p:nvSpPr>
            <p:spPr>
              <a:xfrm>
                <a:off x="6746040" y="3924720"/>
                <a:ext cx="59400" cy="56520"/>
              </a:xfrm>
              <a:custGeom>
                <a:avLst/>
                <a:gdLst/>
                <a:ahLst/>
                <a:cxnLst/>
                <a:rect l="l" t="t" r="r" b="b"/>
                <a:pathLst>
                  <a:path w="36" h="34">
                    <a:moveTo>
                      <a:pt x="2" y="22"/>
                    </a:moveTo>
                    <a:cubicBezTo>
                      <a:pt x="4" y="29"/>
                      <a:pt x="14" y="34"/>
                      <a:pt x="22" y="31"/>
                    </a:cubicBezTo>
                    <a:cubicBezTo>
                      <a:pt x="31" y="28"/>
                      <a:pt x="36" y="20"/>
                      <a:pt x="34" y="12"/>
                    </a:cubicBezTo>
                    <a:cubicBezTo>
                      <a:pt x="31" y="4"/>
                      <a:pt x="22" y="0"/>
                      <a:pt x="13" y="3"/>
                    </a:cubicBezTo>
                    <a:cubicBezTo>
                      <a:pt x="5" y="5"/>
                      <a:pt x="0" y="14"/>
                      <a:pt x="2" y="22"/>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528" name="CustomShape 240"/>
              <p:cNvSpPr/>
              <p:nvPr/>
            </p:nvSpPr>
            <p:spPr>
              <a:xfrm>
                <a:off x="6754680" y="3955680"/>
                <a:ext cx="21600" cy="18720"/>
              </a:xfrm>
              <a:custGeom>
                <a:avLst/>
                <a:gdLst/>
                <a:ahLst/>
                <a:cxnLst/>
                <a:rect l="l" t="t" r="r" b="b"/>
                <a:pathLst>
                  <a:path w="14" h="12">
                    <a:moveTo>
                      <a:pt x="1" y="8"/>
                    </a:moveTo>
                    <a:cubicBezTo>
                      <a:pt x="2" y="10"/>
                      <a:pt x="5" y="12"/>
                      <a:pt x="8" y="11"/>
                    </a:cubicBezTo>
                    <a:cubicBezTo>
                      <a:pt x="12" y="10"/>
                      <a:pt x="14" y="7"/>
                      <a:pt x="13" y="4"/>
                    </a:cubicBezTo>
                    <a:cubicBezTo>
                      <a:pt x="12" y="1"/>
                      <a:pt x="9" y="0"/>
                      <a:pt x="5" y="1"/>
                    </a:cubicBezTo>
                    <a:cubicBezTo>
                      <a:pt x="2" y="2"/>
                      <a:pt x="0" y="5"/>
                      <a:pt x="1" y="8"/>
                    </a:cubicBezTo>
                    <a:close/>
                  </a:path>
                </a:pathLst>
              </a:custGeom>
              <a:solidFill>
                <a:srgbClr val="0F0F0E"/>
              </a:solidFill>
              <a:ln w="0">
                <a:noFill/>
              </a:ln>
            </p:spPr>
            <p:style>
              <a:lnRef idx="0">
                <a:scrgbClr r="0" g="0" b="0"/>
              </a:lnRef>
              <a:fillRef idx="0">
                <a:scrgbClr r="0" g="0" b="0"/>
              </a:fillRef>
              <a:effectRef idx="0">
                <a:scrgbClr r="0" g="0" b="0"/>
              </a:effectRef>
              <a:fontRef idx="minor"/>
            </p:style>
          </p:sp>
          <p:sp>
            <p:nvSpPr>
              <p:cNvPr id="529" name="CustomShape 241"/>
              <p:cNvSpPr/>
              <p:nvPr/>
            </p:nvSpPr>
            <p:spPr>
              <a:xfrm>
                <a:off x="6765840" y="3960000"/>
                <a:ext cx="6120" cy="3600"/>
              </a:xfrm>
              <a:custGeom>
                <a:avLst/>
                <a:gdLst/>
                <a:ahLst/>
                <a:cxnLst/>
                <a:rect l="l" t="t" r="r" b="b"/>
                <a:pathLst>
                  <a:path w="5" h="4">
                    <a:moveTo>
                      <a:pt x="0" y="3"/>
                    </a:moveTo>
                    <a:cubicBezTo>
                      <a:pt x="0" y="4"/>
                      <a:pt x="2" y="4"/>
                      <a:pt x="3" y="4"/>
                    </a:cubicBezTo>
                    <a:cubicBezTo>
                      <a:pt x="4" y="4"/>
                      <a:pt x="5" y="2"/>
                      <a:pt x="4" y="1"/>
                    </a:cubicBezTo>
                    <a:cubicBezTo>
                      <a:pt x="4" y="0"/>
                      <a:pt x="3" y="0"/>
                      <a:pt x="2" y="0"/>
                    </a:cubicBezTo>
                    <a:cubicBezTo>
                      <a:pt x="0" y="1"/>
                      <a:pt x="0" y="2"/>
                      <a:pt x="0" y="3"/>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530" name="CustomShape 242"/>
              <p:cNvSpPr/>
              <p:nvPr/>
            </p:nvSpPr>
            <p:spPr>
              <a:xfrm>
                <a:off x="6602040" y="3957120"/>
                <a:ext cx="59400" cy="56520"/>
              </a:xfrm>
              <a:custGeom>
                <a:avLst/>
                <a:gdLst/>
                <a:ahLst/>
                <a:cxnLst/>
                <a:rect l="l" t="t" r="r" b="b"/>
                <a:pathLst>
                  <a:path w="36" h="34">
                    <a:moveTo>
                      <a:pt x="2" y="22"/>
                    </a:moveTo>
                    <a:cubicBezTo>
                      <a:pt x="5" y="30"/>
                      <a:pt x="14" y="34"/>
                      <a:pt x="22" y="31"/>
                    </a:cubicBezTo>
                    <a:cubicBezTo>
                      <a:pt x="31" y="28"/>
                      <a:pt x="36" y="20"/>
                      <a:pt x="34" y="12"/>
                    </a:cubicBezTo>
                    <a:cubicBezTo>
                      <a:pt x="31" y="4"/>
                      <a:pt x="22" y="0"/>
                      <a:pt x="14" y="3"/>
                    </a:cubicBezTo>
                    <a:cubicBezTo>
                      <a:pt x="5" y="5"/>
                      <a:pt x="0" y="14"/>
                      <a:pt x="2" y="22"/>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531" name="CustomShape 243"/>
              <p:cNvSpPr/>
              <p:nvPr/>
            </p:nvSpPr>
            <p:spPr>
              <a:xfrm>
                <a:off x="6610320" y="3987720"/>
                <a:ext cx="21600" cy="18720"/>
              </a:xfrm>
              <a:custGeom>
                <a:avLst/>
                <a:gdLst/>
                <a:ahLst/>
                <a:cxnLst/>
                <a:rect l="l" t="t" r="r" b="b"/>
                <a:pathLst>
                  <a:path w="14" h="12">
                    <a:moveTo>
                      <a:pt x="1" y="8"/>
                    </a:moveTo>
                    <a:cubicBezTo>
                      <a:pt x="2" y="10"/>
                      <a:pt x="5" y="12"/>
                      <a:pt x="9" y="11"/>
                    </a:cubicBezTo>
                    <a:cubicBezTo>
                      <a:pt x="12" y="10"/>
                      <a:pt x="14" y="7"/>
                      <a:pt x="13" y="4"/>
                    </a:cubicBezTo>
                    <a:cubicBezTo>
                      <a:pt x="12" y="1"/>
                      <a:pt x="9" y="0"/>
                      <a:pt x="6" y="1"/>
                    </a:cubicBezTo>
                    <a:cubicBezTo>
                      <a:pt x="2" y="2"/>
                      <a:pt x="0" y="5"/>
                      <a:pt x="1" y="8"/>
                    </a:cubicBezTo>
                    <a:close/>
                  </a:path>
                </a:pathLst>
              </a:custGeom>
              <a:solidFill>
                <a:srgbClr val="0F0F0E"/>
              </a:solidFill>
              <a:ln w="0">
                <a:noFill/>
              </a:ln>
            </p:spPr>
            <p:style>
              <a:lnRef idx="0">
                <a:scrgbClr r="0" g="0" b="0"/>
              </a:lnRef>
              <a:fillRef idx="0">
                <a:scrgbClr r="0" g="0" b="0"/>
              </a:fillRef>
              <a:effectRef idx="0">
                <a:scrgbClr r="0" g="0" b="0"/>
              </a:effectRef>
              <a:fontRef idx="minor"/>
            </p:style>
          </p:sp>
          <p:sp>
            <p:nvSpPr>
              <p:cNvPr id="532" name="CustomShape 244"/>
              <p:cNvSpPr/>
              <p:nvPr/>
            </p:nvSpPr>
            <p:spPr>
              <a:xfrm>
                <a:off x="6622920" y="3992040"/>
                <a:ext cx="6120" cy="4680"/>
              </a:xfrm>
              <a:custGeom>
                <a:avLst/>
                <a:gdLst/>
                <a:ahLst/>
                <a:cxnLst/>
                <a:rect l="l" t="t" r="r" b="b"/>
                <a:pathLst>
                  <a:path w="5" h="4">
                    <a:moveTo>
                      <a:pt x="0" y="3"/>
                    </a:moveTo>
                    <a:cubicBezTo>
                      <a:pt x="1" y="4"/>
                      <a:pt x="2" y="4"/>
                      <a:pt x="3" y="4"/>
                    </a:cubicBezTo>
                    <a:cubicBezTo>
                      <a:pt x="4" y="4"/>
                      <a:pt x="5" y="3"/>
                      <a:pt x="5" y="2"/>
                    </a:cubicBezTo>
                    <a:cubicBezTo>
                      <a:pt x="4" y="0"/>
                      <a:pt x="3" y="0"/>
                      <a:pt x="2" y="0"/>
                    </a:cubicBezTo>
                    <a:cubicBezTo>
                      <a:pt x="1" y="1"/>
                      <a:pt x="0" y="2"/>
                      <a:pt x="0" y="3"/>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533" name="CustomShape 245"/>
              <p:cNvSpPr/>
              <p:nvPr/>
            </p:nvSpPr>
            <p:spPr>
              <a:xfrm>
                <a:off x="6730920" y="3885480"/>
                <a:ext cx="54000" cy="28800"/>
              </a:xfrm>
              <a:custGeom>
                <a:avLst/>
                <a:gdLst/>
                <a:ahLst/>
                <a:cxnLst/>
                <a:rect l="l" t="t" r="r" b="b"/>
                <a:pathLst>
                  <a:path w="33" h="18">
                    <a:moveTo>
                      <a:pt x="2" y="18"/>
                    </a:moveTo>
                    <a:cubicBezTo>
                      <a:pt x="2" y="18"/>
                      <a:pt x="2" y="18"/>
                      <a:pt x="2" y="18"/>
                    </a:cubicBezTo>
                    <a:cubicBezTo>
                      <a:pt x="1" y="18"/>
                      <a:pt x="0" y="17"/>
                      <a:pt x="0" y="16"/>
                    </a:cubicBezTo>
                    <a:cubicBezTo>
                      <a:pt x="0" y="15"/>
                      <a:pt x="1" y="10"/>
                      <a:pt x="6" y="6"/>
                    </a:cubicBezTo>
                    <a:cubicBezTo>
                      <a:pt x="12" y="1"/>
                      <a:pt x="20" y="0"/>
                      <a:pt x="31" y="1"/>
                    </a:cubicBezTo>
                    <a:cubicBezTo>
                      <a:pt x="32" y="1"/>
                      <a:pt x="33" y="2"/>
                      <a:pt x="33" y="3"/>
                    </a:cubicBezTo>
                    <a:cubicBezTo>
                      <a:pt x="33" y="5"/>
                      <a:pt x="32" y="5"/>
                      <a:pt x="31" y="5"/>
                    </a:cubicBezTo>
                    <a:cubicBezTo>
                      <a:pt x="21" y="4"/>
                      <a:pt x="14" y="5"/>
                      <a:pt x="9" y="9"/>
                    </a:cubicBezTo>
                    <a:cubicBezTo>
                      <a:pt x="5" y="12"/>
                      <a:pt x="4" y="16"/>
                      <a:pt x="4" y="16"/>
                    </a:cubicBezTo>
                    <a:cubicBezTo>
                      <a:pt x="4" y="17"/>
                      <a:pt x="3" y="18"/>
                      <a:pt x="2" y="18"/>
                    </a:cubicBezTo>
                    <a:close/>
                  </a:path>
                </a:pathLst>
              </a:custGeom>
              <a:solidFill>
                <a:srgbClr val="853B28"/>
              </a:solidFill>
              <a:ln w="0">
                <a:noFill/>
              </a:ln>
            </p:spPr>
            <p:style>
              <a:lnRef idx="0">
                <a:scrgbClr r="0" g="0" b="0"/>
              </a:lnRef>
              <a:fillRef idx="0">
                <a:scrgbClr r="0" g="0" b="0"/>
              </a:fillRef>
              <a:effectRef idx="0">
                <a:scrgbClr r="0" g="0" b="0"/>
              </a:effectRef>
              <a:fontRef idx="minor"/>
            </p:style>
          </p:sp>
          <p:sp>
            <p:nvSpPr>
              <p:cNvPr id="534" name="CustomShape 246"/>
              <p:cNvSpPr/>
              <p:nvPr/>
            </p:nvSpPr>
            <p:spPr>
              <a:xfrm>
                <a:off x="6594840" y="3923280"/>
                <a:ext cx="55440" cy="28800"/>
              </a:xfrm>
              <a:custGeom>
                <a:avLst/>
                <a:gdLst/>
                <a:ahLst/>
                <a:cxnLst/>
                <a:rect l="l" t="t" r="r" b="b"/>
                <a:pathLst>
                  <a:path w="33" h="18">
                    <a:moveTo>
                      <a:pt x="2" y="18"/>
                    </a:moveTo>
                    <a:cubicBezTo>
                      <a:pt x="2" y="18"/>
                      <a:pt x="2" y="18"/>
                      <a:pt x="2" y="18"/>
                    </a:cubicBezTo>
                    <a:cubicBezTo>
                      <a:pt x="1" y="18"/>
                      <a:pt x="0" y="17"/>
                      <a:pt x="0" y="16"/>
                    </a:cubicBezTo>
                    <a:cubicBezTo>
                      <a:pt x="0" y="15"/>
                      <a:pt x="1" y="10"/>
                      <a:pt x="6" y="6"/>
                    </a:cubicBezTo>
                    <a:cubicBezTo>
                      <a:pt x="12" y="1"/>
                      <a:pt x="20" y="0"/>
                      <a:pt x="31" y="1"/>
                    </a:cubicBezTo>
                    <a:cubicBezTo>
                      <a:pt x="32" y="1"/>
                      <a:pt x="33" y="2"/>
                      <a:pt x="33" y="3"/>
                    </a:cubicBezTo>
                    <a:cubicBezTo>
                      <a:pt x="33" y="5"/>
                      <a:pt x="32" y="5"/>
                      <a:pt x="30" y="5"/>
                    </a:cubicBezTo>
                    <a:cubicBezTo>
                      <a:pt x="21" y="4"/>
                      <a:pt x="13" y="5"/>
                      <a:pt x="9" y="9"/>
                    </a:cubicBezTo>
                    <a:cubicBezTo>
                      <a:pt x="5" y="12"/>
                      <a:pt x="4" y="16"/>
                      <a:pt x="4" y="16"/>
                    </a:cubicBezTo>
                    <a:cubicBezTo>
                      <a:pt x="4" y="17"/>
                      <a:pt x="3" y="18"/>
                      <a:pt x="2" y="18"/>
                    </a:cubicBezTo>
                    <a:close/>
                  </a:path>
                </a:pathLst>
              </a:custGeom>
              <a:solidFill>
                <a:srgbClr val="853B28"/>
              </a:solidFill>
              <a:ln w="0">
                <a:noFill/>
              </a:ln>
            </p:spPr>
            <p:style>
              <a:lnRef idx="0">
                <a:scrgbClr r="0" g="0" b="0"/>
              </a:lnRef>
              <a:fillRef idx="0">
                <a:scrgbClr r="0" g="0" b="0"/>
              </a:fillRef>
              <a:effectRef idx="0">
                <a:scrgbClr r="0" g="0" b="0"/>
              </a:effectRef>
              <a:fontRef idx="minor"/>
            </p:style>
          </p:sp>
          <p:sp>
            <p:nvSpPr>
              <p:cNvPr id="535" name="CustomShape 247"/>
              <p:cNvSpPr/>
              <p:nvPr/>
            </p:nvSpPr>
            <p:spPr>
              <a:xfrm>
                <a:off x="6520680" y="3807000"/>
                <a:ext cx="63720" cy="59400"/>
              </a:xfrm>
              <a:custGeom>
                <a:avLst/>
                <a:gdLst/>
                <a:ahLst/>
                <a:cxnLst/>
                <a:rect l="l" t="t" r="r" b="b"/>
                <a:pathLst>
                  <a:path w="39" h="36">
                    <a:moveTo>
                      <a:pt x="38" y="15"/>
                    </a:moveTo>
                    <a:cubicBezTo>
                      <a:pt x="39" y="24"/>
                      <a:pt x="32" y="32"/>
                      <a:pt x="22" y="34"/>
                    </a:cubicBezTo>
                    <a:cubicBezTo>
                      <a:pt x="12" y="36"/>
                      <a:pt x="3" y="31"/>
                      <a:pt x="1" y="22"/>
                    </a:cubicBezTo>
                    <a:cubicBezTo>
                      <a:pt x="0" y="13"/>
                      <a:pt x="6" y="4"/>
                      <a:pt x="16" y="2"/>
                    </a:cubicBezTo>
                    <a:cubicBezTo>
                      <a:pt x="26" y="0"/>
                      <a:pt x="36" y="6"/>
                      <a:pt x="38" y="15"/>
                    </a:cubicBezTo>
                    <a:close/>
                  </a:path>
                </a:pathLst>
              </a:custGeom>
              <a:solidFill>
                <a:srgbClr val="8F241B"/>
              </a:solidFill>
              <a:ln w="0">
                <a:noFill/>
              </a:ln>
            </p:spPr>
            <p:style>
              <a:lnRef idx="0">
                <a:scrgbClr r="0" g="0" b="0"/>
              </a:lnRef>
              <a:fillRef idx="0">
                <a:scrgbClr r="0" g="0" b="0"/>
              </a:fillRef>
              <a:effectRef idx="0">
                <a:scrgbClr r="0" g="0" b="0"/>
              </a:effectRef>
              <a:fontRef idx="minor"/>
            </p:style>
          </p:sp>
          <p:sp>
            <p:nvSpPr>
              <p:cNvPr id="536" name="CustomShape 248"/>
              <p:cNvSpPr/>
              <p:nvPr/>
            </p:nvSpPr>
            <p:spPr>
              <a:xfrm>
                <a:off x="6505200" y="3770640"/>
                <a:ext cx="63720" cy="57960"/>
              </a:xfrm>
              <a:custGeom>
                <a:avLst/>
                <a:gdLst/>
                <a:ahLst/>
                <a:cxnLst/>
                <a:rect l="l" t="t" r="r" b="b"/>
                <a:pathLst>
                  <a:path w="39" h="35">
                    <a:moveTo>
                      <a:pt x="38" y="14"/>
                    </a:moveTo>
                    <a:cubicBezTo>
                      <a:pt x="39" y="23"/>
                      <a:pt x="33" y="31"/>
                      <a:pt x="23" y="33"/>
                    </a:cubicBezTo>
                    <a:cubicBezTo>
                      <a:pt x="13" y="35"/>
                      <a:pt x="3" y="30"/>
                      <a:pt x="1" y="21"/>
                    </a:cubicBezTo>
                    <a:cubicBezTo>
                      <a:pt x="0" y="12"/>
                      <a:pt x="7" y="3"/>
                      <a:pt x="17" y="2"/>
                    </a:cubicBezTo>
                    <a:cubicBezTo>
                      <a:pt x="27" y="0"/>
                      <a:pt x="36" y="5"/>
                      <a:pt x="38" y="14"/>
                    </a:cubicBezTo>
                    <a:close/>
                  </a:path>
                </a:pathLst>
              </a:custGeom>
              <a:solidFill>
                <a:srgbClr val="8F241B"/>
              </a:solidFill>
              <a:ln w="0">
                <a:noFill/>
              </a:ln>
            </p:spPr>
            <p:style>
              <a:lnRef idx="0">
                <a:scrgbClr r="0" g="0" b="0"/>
              </a:lnRef>
              <a:fillRef idx="0">
                <a:scrgbClr r="0" g="0" b="0"/>
              </a:fillRef>
              <a:effectRef idx="0">
                <a:scrgbClr r="0" g="0" b="0"/>
              </a:effectRef>
              <a:fontRef idx="minor"/>
            </p:style>
          </p:sp>
          <p:sp>
            <p:nvSpPr>
              <p:cNvPr id="537" name="CustomShape 249"/>
              <p:cNvSpPr/>
              <p:nvPr/>
            </p:nvSpPr>
            <p:spPr>
              <a:xfrm>
                <a:off x="6530400" y="3731400"/>
                <a:ext cx="66600" cy="57960"/>
              </a:xfrm>
              <a:custGeom>
                <a:avLst/>
                <a:gdLst/>
                <a:ahLst/>
                <a:cxnLst/>
                <a:rect l="l" t="t" r="r" b="b"/>
                <a:pathLst>
                  <a:path w="40" h="35">
                    <a:moveTo>
                      <a:pt x="38" y="14"/>
                    </a:moveTo>
                    <a:cubicBezTo>
                      <a:pt x="40" y="23"/>
                      <a:pt x="33" y="31"/>
                      <a:pt x="23" y="33"/>
                    </a:cubicBezTo>
                    <a:cubicBezTo>
                      <a:pt x="13" y="35"/>
                      <a:pt x="4" y="30"/>
                      <a:pt x="2" y="21"/>
                    </a:cubicBezTo>
                    <a:cubicBezTo>
                      <a:pt x="0" y="12"/>
                      <a:pt x="7" y="3"/>
                      <a:pt x="17" y="2"/>
                    </a:cubicBezTo>
                    <a:cubicBezTo>
                      <a:pt x="27" y="0"/>
                      <a:pt x="37" y="5"/>
                      <a:pt x="38" y="14"/>
                    </a:cubicBezTo>
                    <a:close/>
                  </a:path>
                </a:pathLst>
              </a:custGeom>
              <a:solidFill>
                <a:srgbClr val="8F241B"/>
              </a:solidFill>
              <a:ln w="0">
                <a:noFill/>
              </a:ln>
            </p:spPr>
            <p:style>
              <a:lnRef idx="0">
                <a:scrgbClr r="0" g="0" b="0"/>
              </a:lnRef>
              <a:fillRef idx="0">
                <a:scrgbClr r="0" g="0" b="0"/>
              </a:fillRef>
              <a:effectRef idx="0">
                <a:scrgbClr r="0" g="0" b="0"/>
              </a:effectRef>
              <a:fontRef idx="minor"/>
            </p:style>
          </p:sp>
          <p:sp>
            <p:nvSpPr>
              <p:cNvPr id="538" name="CustomShape 250"/>
              <p:cNvSpPr/>
              <p:nvPr/>
            </p:nvSpPr>
            <p:spPr>
              <a:xfrm>
                <a:off x="6561360" y="3754080"/>
                <a:ext cx="66600" cy="57960"/>
              </a:xfrm>
              <a:custGeom>
                <a:avLst/>
                <a:gdLst/>
                <a:ahLst/>
                <a:cxnLst/>
                <a:rect l="l" t="t" r="r" b="b"/>
                <a:pathLst>
                  <a:path w="40" h="35">
                    <a:moveTo>
                      <a:pt x="38" y="14"/>
                    </a:moveTo>
                    <a:cubicBezTo>
                      <a:pt x="40" y="23"/>
                      <a:pt x="33" y="32"/>
                      <a:pt x="23" y="33"/>
                    </a:cubicBezTo>
                    <a:cubicBezTo>
                      <a:pt x="13" y="35"/>
                      <a:pt x="3" y="30"/>
                      <a:pt x="2" y="21"/>
                    </a:cubicBezTo>
                    <a:cubicBezTo>
                      <a:pt x="0" y="12"/>
                      <a:pt x="7" y="4"/>
                      <a:pt x="17" y="2"/>
                    </a:cubicBezTo>
                    <a:cubicBezTo>
                      <a:pt x="27" y="0"/>
                      <a:pt x="37" y="5"/>
                      <a:pt x="38" y="14"/>
                    </a:cubicBezTo>
                    <a:close/>
                  </a:path>
                </a:pathLst>
              </a:custGeom>
              <a:solidFill>
                <a:srgbClr val="8F241B"/>
              </a:solidFill>
              <a:ln w="0">
                <a:noFill/>
              </a:ln>
            </p:spPr>
            <p:style>
              <a:lnRef idx="0">
                <a:scrgbClr r="0" g="0" b="0"/>
              </a:lnRef>
              <a:fillRef idx="0">
                <a:scrgbClr r="0" g="0" b="0"/>
              </a:fillRef>
              <a:effectRef idx="0">
                <a:scrgbClr r="0" g="0" b="0"/>
              </a:effectRef>
              <a:fontRef idx="minor"/>
            </p:style>
          </p:sp>
          <p:sp>
            <p:nvSpPr>
              <p:cNvPr id="539" name="CustomShape 251"/>
              <p:cNvSpPr/>
              <p:nvPr/>
            </p:nvSpPr>
            <p:spPr>
              <a:xfrm>
                <a:off x="6561360" y="3699360"/>
                <a:ext cx="84600" cy="76320"/>
              </a:xfrm>
              <a:custGeom>
                <a:avLst/>
                <a:gdLst/>
                <a:ahLst/>
                <a:cxnLst/>
                <a:rect l="l" t="t" r="r" b="b"/>
                <a:pathLst>
                  <a:path w="51" h="46">
                    <a:moveTo>
                      <a:pt x="49" y="18"/>
                    </a:moveTo>
                    <a:cubicBezTo>
                      <a:pt x="51" y="30"/>
                      <a:pt x="42" y="41"/>
                      <a:pt x="29" y="43"/>
                    </a:cubicBezTo>
                    <a:cubicBezTo>
                      <a:pt x="16" y="46"/>
                      <a:pt x="4" y="38"/>
                      <a:pt x="2" y="27"/>
                    </a:cubicBezTo>
                    <a:cubicBezTo>
                      <a:pt x="0" y="16"/>
                      <a:pt x="9" y="5"/>
                      <a:pt x="22" y="2"/>
                    </a:cubicBezTo>
                    <a:cubicBezTo>
                      <a:pt x="35" y="0"/>
                      <a:pt x="47" y="7"/>
                      <a:pt x="49" y="18"/>
                    </a:cubicBezTo>
                    <a:close/>
                  </a:path>
                </a:pathLst>
              </a:custGeom>
              <a:solidFill>
                <a:srgbClr val="8F241B"/>
              </a:solidFill>
              <a:ln w="0">
                <a:noFill/>
              </a:ln>
            </p:spPr>
            <p:style>
              <a:lnRef idx="0">
                <a:scrgbClr r="0" g="0" b="0"/>
              </a:lnRef>
              <a:fillRef idx="0">
                <a:scrgbClr r="0" g="0" b="0"/>
              </a:fillRef>
              <a:effectRef idx="0">
                <a:scrgbClr r="0" g="0" b="0"/>
              </a:effectRef>
              <a:fontRef idx="minor"/>
            </p:style>
          </p:sp>
          <p:sp>
            <p:nvSpPr>
              <p:cNvPr id="540" name="CustomShape 252"/>
              <p:cNvSpPr/>
              <p:nvPr/>
            </p:nvSpPr>
            <p:spPr>
              <a:xfrm>
                <a:off x="6608880" y="3720240"/>
                <a:ext cx="84600" cy="76320"/>
              </a:xfrm>
              <a:custGeom>
                <a:avLst/>
                <a:gdLst/>
                <a:ahLst/>
                <a:cxnLst/>
                <a:rect l="l" t="t" r="r" b="b"/>
                <a:pathLst>
                  <a:path w="51" h="46">
                    <a:moveTo>
                      <a:pt x="49" y="19"/>
                    </a:moveTo>
                    <a:cubicBezTo>
                      <a:pt x="51" y="30"/>
                      <a:pt x="43" y="41"/>
                      <a:pt x="30" y="43"/>
                    </a:cubicBezTo>
                    <a:cubicBezTo>
                      <a:pt x="17" y="46"/>
                      <a:pt x="5" y="39"/>
                      <a:pt x="2" y="27"/>
                    </a:cubicBezTo>
                    <a:cubicBezTo>
                      <a:pt x="0" y="16"/>
                      <a:pt x="9" y="5"/>
                      <a:pt x="22" y="2"/>
                    </a:cubicBezTo>
                    <a:cubicBezTo>
                      <a:pt x="35" y="0"/>
                      <a:pt x="47" y="7"/>
                      <a:pt x="49" y="19"/>
                    </a:cubicBezTo>
                    <a:close/>
                  </a:path>
                </a:pathLst>
              </a:custGeom>
              <a:solidFill>
                <a:srgbClr val="8F241B"/>
              </a:solidFill>
              <a:ln w="0">
                <a:noFill/>
              </a:ln>
            </p:spPr>
            <p:style>
              <a:lnRef idx="0">
                <a:scrgbClr r="0" g="0" b="0"/>
              </a:lnRef>
              <a:fillRef idx="0">
                <a:scrgbClr r="0" g="0" b="0"/>
              </a:fillRef>
              <a:effectRef idx="0">
                <a:scrgbClr r="0" g="0" b="0"/>
              </a:effectRef>
              <a:fontRef idx="minor"/>
            </p:style>
          </p:sp>
          <p:sp>
            <p:nvSpPr>
              <p:cNvPr id="541" name="CustomShape 253"/>
              <p:cNvSpPr/>
              <p:nvPr/>
            </p:nvSpPr>
            <p:spPr>
              <a:xfrm>
                <a:off x="6624360" y="3681000"/>
                <a:ext cx="84600" cy="76320"/>
              </a:xfrm>
              <a:custGeom>
                <a:avLst/>
                <a:gdLst/>
                <a:ahLst/>
                <a:cxnLst/>
                <a:rect l="l" t="t" r="r" b="b"/>
                <a:pathLst>
                  <a:path w="51" h="46">
                    <a:moveTo>
                      <a:pt x="49" y="19"/>
                    </a:moveTo>
                    <a:cubicBezTo>
                      <a:pt x="51" y="30"/>
                      <a:pt x="42" y="41"/>
                      <a:pt x="29" y="44"/>
                    </a:cubicBezTo>
                    <a:cubicBezTo>
                      <a:pt x="16" y="46"/>
                      <a:pt x="4" y="39"/>
                      <a:pt x="2" y="28"/>
                    </a:cubicBezTo>
                    <a:cubicBezTo>
                      <a:pt x="0" y="16"/>
                      <a:pt x="9" y="5"/>
                      <a:pt x="21" y="3"/>
                    </a:cubicBezTo>
                    <a:cubicBezTo>
                      <a:pt x="34" y="0"/>
                      <a:pt x="47" y="7"/>
                      <a:pt x="49" y="19"/>
                    </a:cubicBezTo>
                    <a:close/>
                  </a:path>
                </a:pathLst>
              </a:custGeom>
              <a:solidFill>
                <a:srgbClr val="8F241B"/>
              </a:solidFill>
              <a:ln w="0">
                <a:noFill/>
              </a:ln>
            </p:spPr>
            <p:style>
              <a:lnRef idx="0">
                <a:scrgbClr r="0" g="0" b="0"/>
              </a:lnRef>
              <a:fillRef idx="0">
                <a:scrgbClr r="0" g="0" b="0"/>
              </a:fillRef>
              <a:effectRef idx="0">
                <a:scrgbClr r="0" g="0" b="0"/>
              </a:effectRef>
              <a:fontRef idx="minor"/>
            </p:style>
          </p:sp>
          <p:sp>
            <p:nvSpPr>
              <p:cNvPr id="542" name="CustomShape 254"/>
              <p:cNvSpPr/>
              <p:nvPr/>
            </p:nvSpPr>
            <p:spPr>
              <a:xfrm>
                <a:off x="6679080" y="3688200"/>
                <a:ext cx="84600" cy="74880"/>
              </a:xfrm>
              <a:custGeom>
                <a:avLst/>
                <a:gdLst/>
                <a:ahLst/>
                <a:cxnLst/>
                <a:rect l="l" t="t" r="r" b="b"/>
                <a:pathLst>
                  <a:path w="51" h="45">
                    <a:moveTo>
                      <a:pt x="49" y="18"/>
                    </a:moveTo>
                    <a:cubicBezTo>
                      <a:pt x="51" y="29"/>
                      <a:pt x="43" y="40"/>
                      <a:pt x="30" y="43"/>
                    </a:cubicBezTo>
                    <a:cubicBezTo>
                      <a:pt x="17" y="45"/>
                      <a:pt x="5" y="38"/>
                      <a:pt x="2" y="27"/>
                    </a:cubicBezTo>
                    <a:cubicBezTo>
                      <a:pt x="0" y="16"/>
                      <a:pt x="9" y="4"/>
                      <a:pt x="22" y="2"/>
                    </a:cubicBezTo>
                    <a:cubicBezTo>
                      <a:pt x="35" y="0"/>
                      <a:pt x="47" y="7"/>
                      <a:pt x="49" y="18"/>
                    </a:cubicBezTo>
                    <a:close/>
                  </a:path>
                </a:pathLst>
              </a:custGeom>
              <a:solidFill>
                <a:srgbClr val="8F241B"/>
              </a:solidFill>
              <a:ln w="0">
                <a:noFill/>
              </a:ln>
            </p:spPr>
            <p:style>
              <a:lnRef idx="0">
                <a:scrgbClr r="0" g="0" b="0"/>
              </a:lnRef>
              <a:fillRef idx="0">
                <a:scrgbClr r="0" g="0" b="0"/>
              </a:fillRef>
              <a:effectRef idx="0">
                <a:scrgbClr r="0" g="0" b="0"/>
              </a:effectRef>
              <a:fontRef idx="minor"/>
            </p:style>
          </p:sp>
          <p:sp>
            <p:nvSpPr>
              <p:cNvPr id="543" name="CustomShape 255"/>
              <p:cNvSpPr/>
              <p:nvPr/>
            </p:nvSpPr>
            <p:spPr>
              <a:xfrm>
                <a:off x="6730920" y="3692160"/>
                <a:ext cx="84600" cy="76320"/>
              </a:xfrm>
              <a:custGeom>
                <a:avLst/>
                <a:gdLst/>
                <a:ahLst/>
                <a:cxnLst/>
                <a:rect l="l" t="t" r="r" b="b"/>
                <a:pathLst>
                  <a:path w="51" h="46">
                    <a:moveTo>
                      <a:pt x="49" y="19"/>
                    </a:moveTo>
                    <a:cubicBezTo>
                      <a:pt x="51" y="30"/>
                      <a:pt x="43" y="41"/>
                      <a:pt x="30" y="44"/>
                    </a:cubicBezTo>
                    <a:cubicBezTo>
                      <a:pt x="17" y="46"/>
                      <a:pt x="5" y="39"/>
                      <a:pt x="3" y="28"/>
                    </a:cubicBezTo>
                    <a:cubicBezTo>
                      <a:pt x="0" y="16"/>
                      <a:pt x="9" y="5"/>
                      <a:pt x="22" y="3"/>
                    </a:cubicBezTo>
                    <a:cubicBezTo>
                      <a:pt x="35" y="0"/>
                      <a:pt x="47" y="7"/>
                      <a:pt x="49" y="19"/>
                    </a:cubicBezTo>
                    <a:close/>
                  </a:path>
                </a:pathLst>
              </a:custGeom>
              <a:solidFill>
                <a:srgbClr val="8F241B"/>
              </a:solidFill>
              <a:ln w="0">
                <a:noFill/>
              </a:ln>
            </p:spPr>
            <p:style>
              <a:lnRef idx="0">
                <a:scrgbClr r="0" g="0" b="0"/>
              </a:lnRef>
              <a:fillRef idx="0">
                <a:scrgbClr r="0" g="0" b="0"/>
              </a:fillRef>
              <a:effectRef idx="0">
                <a:scrgbClr r="0" g="0" b="0"/>
              </a:effectRef>
              <a:fontRef idx="minor"/>
            </p:style>
          </p:sp>
          <p:sp>
            <p:nvSpPr>
              <p:cNvPr id="544" name="CustomShape 256"/>
              <p:cNvSpPr/>
              <p:nvPr/>
            </p:nvSpPr>
            <p:spPr>
              <a:xfrm>
                <a:off x="6782760" y="3740040"/>
                <a:ext cx="77760" cy="68040"/>
              </a:xfrm>
              <a:custGeom>
                <a:avLst/>
                <a:gdLst/>
                <a:ahLst/>
                <a:cxnLst/>
                <a:rect l="l" t="t" r="r" b="b"/>
                <a:pathLst>
                  <a:path w="46" h="41">
                    <a:moveTo>
                      <a:pt x="44" y="16"/>
                    </a:moveTo>
                    <a:cubicBezTo>
                      <a:pt x="46" y="27"/>
                      <a:pt x="38" y="37"/>
                      <a:pt x="27" y="39"/>
                    </a:cubicBezTo>
                    <a:cubicBezTo>
                      <a:pt x="15" y="41"/>
                      <a:pt x="4" y="35"/>
                      <a:pt x="2" y="24"/>
                    </a:cubicBezTo>
                    <a:cubicBezTo>
                      <a:pt x="0" y="14"/>
                      <a:pt x="8" y="4"/>
                      <a:pt x="20" y="2"/>
                    </a:cubicBezTo>
                    <a:cubicBezTo>
                      <a:pt x="31" y="0"/>
                      <a:pt x="42" y="6"/>
                      <a:pt x="44" y="16"/>
                    </a:cubicBezTo>
                    <a:close/>
                  </a:path>
                </a:pathLst>
              </a:custGeom>
              <a:solidFill>
                <a:srgbClr val="8F241B"/>
              </a:solidFill>
              <a:ln w="0">
                <a:noFill/>
              </a:ln>
            </p:spPr>
            <p:style>
              <a:lnRef idx="0">
                <a:scrgbClr r="0" g="0" b="0"/>
              </a:lnRef>
              <a:fillRef idx="0">
                <a:scrgbClr r="0" g="0" b="0"/>
              </a:fillRef>
              <a:effectRef idx="0">
                <a:scrgbClr r="0" g="0" b="0"/>
              </a:effectRef>
              <a:fontRef idx="minor"/>
            </p:style>
          </p:sp>
          <p:sp>
            <p:nvSpPr>
              <p:cNvPr id="545" name="CustomShape 257"/>
              <p:cNvSpPr/>
              <p:nvPr/>
            </p:nvSpPr>
            <p:spPr>
              <a:xfrm>
                <a:off x="6811920" y="3773520"/>
                <a:ext cx="76320" cy="68040"/>
              </a:xfrm>
              <a:custGeom>
                <a:avLst/>
                <a:gdLst/>
                <a:ahLst/>
                <a:cxnLst/>
                <a:rect l="l" t="t" r="r" b="b"/>
                <a:pathLst>
                  <a:path w="46" h="41">
                    <a:moveTo>
                      <a:pt x="44" y="17"/>
                    </a:moveTo>
                    <a:cubicBezTo>
                      <a:pt x="46" y="27"/>
                      <a:pt x="38" y="37"/>
                      <a:pt x="26" y="39"/>
                    </a:cubicBezTo>
                    <a:cubicBezTo>
                      <a:pt x="15" y="41"/>
                      <a:pt x="4" y="35"/>
                      <a:pt x="2" y="25"/>
                    </a:cubicBezTo>
                    <a:cubicBezTo>
                      <a:pt x="0" y="14"/>
                      <a:pt x="8" y="4"/>
                      <a:pt x="19" y="2"/>
                    </a:cubicBezTo>
                    <a:cubicBezTo>
                      <a:pt x="31" y="0"/>
                      <a:pt x="42" y="6"/>
                      <a:pt x="44" y="17"/>
                    </a:cubicBezTo>
                    <a:close/>
                  </a:path>
                </a:pathLst>
              </a:custGeom>
              <a:solidFill>
                <a:srgbClr val="8F241B"/>
              </a:solidFill>
              <a:ln w="0">
                <a:noFill/>
              </a:ln>
            </p:spPr>
            <p:style>
              <a:lnRef idx="0">
                <a:scrgbClr r="0" g="0" b="0"/>
              </a:lnRef>
              <a:fillRef idx="0">
                <a:scrgbClr r="0" g="0" b="0"/>
              </a:fillRef>
              <a:effectRef idx="0">
                <a:scrgbClr r="0" g="0" b="0"/>
              </a:effectRef>
              <a:fontRef idx="minor"/>
            </p:style>
          </p:sp>
          <p:sp>
            <p:nvSpPr>
              <p:cNvPr id="546" name="CustomShape 258"/>
              <p:cNvSpPr/>
              <p:nvPr/>
            </p:nvSpPr>
            <p:spPr>
              <a:xfrm>
                <a:off x="6834600" y="3819960"/>
                <a:ext cx="65160" cy="62280"/>
              </a:xfrm>
              <a:custGeom>
                <a:avLst/>
                <a:gdLst/>
                <a:ahLst/>
                <a:cxnLst/>
                <a:rect l="l" t="t" r="r" b="b"/>
                <a:pathLst>
                  <a:path w="39" h="38">
                    <a:moveTo>
                      <a:pt x="37" y="16"/>
                    </a:moveTo>
                    <a:cubicBezTo>
                      <a:pt x="39" y="25"/>
                      <a:pt x="32" y="34"/>
                      <a:pt x="23" y="36"/>
                    </a:cubicBezTo>
                    <a:cubicBezTo>
                      <a:pt x="13" y="38"/>
                      <a:pt x="3" y="32"/>
                      <a:pt x="2" y="22"/>
                    </a:cubicBezTo>
                    <a:cubicBezTo>
                      <a:pt x="0" y="13"/>
                      <a:pt x="6" y="3"/>
                      <a:pt x="16" y="2"/>
                    </a:cubicBezTo>
                    <a:cubicBezTo>
                      <a:pt x="26" y="0"/>
                      <a:pt x="35" y="6"/>
                      <a:pt x="37" y="16"/>
                    </a:cubicBezTo>
                    <a:close/>
                  </a:path>
                </a:pathLst>
              </a:custGeom>
              <a:solidFill>
                <a:srgbClr val="8F241B"/>
              </a:solidFill>
              <a:ln w="0">
                <a:noFill/>
              </a:ln>
            </p:spPr>
            <p:style>
              <a:lnRef idx="0">
                <a:scrgbClr r="0" g="0" b="0"/>
              </a:lnRef>
              <a:fillRef idx="0">
                <a:scrgbClr r="0" g="0" b="0"/>
              </a:fillRef>
              <a:effectRef idx="0">
                <a:scrgbClr r="0" g="0" b="0"/>
              </a:effectRef>
              <a:fontRef idx="minor"/>
            </p:style>
          </p:sp>
          <p:sp>
            <p:nvSpPr>
              <p:cNvPr id="547" name="CustomShape 259"/>
              <p:cNvSpPr/>
              <p:nvPr/>
            </p:nvSpPr>
            <p:spPr>
              <a:xfrm>
                <a:off x="6834600" y="3845160"/>
                <a:ext cx="65160" cy="62280"/>
              </a:xfrm>
              <a:custGeom>
                <a:avLst/>
                <a:gdLst/>
                <a:ahLst/>
                <a:cxnLst/>
                <a:rect l="l" t="t" r="r" b="b"/>
                <a:pathLst>
                  <a:path w="39" h="38">
                    <a:moveTo>
                      <a:pt x="38" y="16"/>
                    </a:moveTo>
                    <a:cubicBezTo>
                      <a:pt x="39" y="25"/>
                      <a:pt x="33" y="35"/>
                      <a:pt x="23" y="36"/>
                    </a:cubicBezTo>
                    <a:cubicBezTo>
                      <a:pt x="13" y="38"/>
                      <a:pt x="4" y="32"/>
                      <a:pt x="2" y="22"/>
                    </a:cubicBezTo>
                    <a:cubicBezTo>
                      <a:pt x="0" y="13"/>
                      <a:pt x="7" y="4"/>
                      <a:pt x="17" y="2"/>
                    </a:cubicBezTo>
                    <a:cubicBezTo>
                      <a:pt x="26" y="0"/>
                      <a:pt x="36" y="6"/>
                      <a:pt x="38" y="16"/>
                    </a:cubicBezTo>
                    <a:close/>
                  </a:path>
                </a:pathLst>
              </a:custGeom>
              <a:solidFill>
                <a:srgbClr val="8F241B"/>
              </a:solidFill>
              <a:ln w="0">
                <a:noFill/>
              </a:ln>
            </p:spPr>
            <p:style>
              <a:lnRef idx="0">
                <a:scrgbClr r="0" g="0" b="0"/>
              </a:lnRef>
              <a:fillRef idx="0">
                <a:scrgbClr r="0" g="0" b="0"/>
              </a:fillRef>
              <a:effectRef idx="0">
                <a:scrgbClr r="0" g="0" b="0"/>
              </a:effectRef>
              <a:fontRef idx="minor"/>
            </p:style>
          </p:sp>
          <p:sp>
            <p:nvSpPr>
              <p:cNvPr id="548" name="CustomShape 260"/>
              <p:cNvSpPr/>
              <p:nvPr/>
            </p:nvSpPr>
            <p:spPr>
              <a:xfrm>
                <a:off x="6578280" y="3948480"/>
                <a:ext cx="106920" cy="108360"/>
              </a:xfrm>
              <a:custGeom>
                <a:avLst/>
                <a:gdLst/>
                <a:ahLst/>
                <a:cxnLst/>
                <a:rect l="l" t="t" r="r" b="b"/>
                <a:pathLst>
                  <a:path w="64" h="65">
                    <a:moveTo>
                      <a:pt x="38" y="62"/>
                    </a:moveTo>
                    <a:cubicBezTo>
                      <a:pt x="21" y="65"/>
                      <a:pt x="6" y="54"/>
                      <a:pt x="3" y="38"/>
                    </a:cubicBezTo>
                    <a:cubicBezTo>
                      <a:pt x="0" y="22"/>
                      <a:pt x="10" y="6"/>
                      <a:pt x="27" y="3"/>
                    </a:cubicBezTo>
                    <a:cubicBezTo>
                      <a:pt x="43" y="0"/>
                      <a:pt x="58" y="11"/>
                      <a:pt x="61" y="27"/>
                    </a:cubicBezTo>
                    <a:cubicBezTo>
                      <a:pt x="64" y="43"/>
                      <a:pt x="54" y="59"/>
                      <a:pt x="38" y="62"/>
                    </a:cubicBezTo>
                    <a:close/>
                    <a:moveTo>
                      <a:pt x="28" y="10"/>
                    </a:moveTo>
                    <a:cubicBezTo>
                      <a:pt x="15" y="12"/>
                      <a:pt x="7" y="24"/>
                      <a:pt x="10" y="37"/>
                    </a:cubicBezTo>
                    <a:cubicBezTo>
                      <a:pt x="12" y="49"/>
                      <a:pt x="24" y="57"/>
                      <a:pt x="36" y="55"/>
                    </a:cubicBezTo>
                    <a:cubicBezTo>
                      <a:pt x="49" y="52"/>
                      <a:pt x="57" y="41"/>
                      <a:pt x="54" y="28"/>
                    </a:cubicBezTo>
                    <a:cubicBezTo>
                      <a:pt x="52" y="16"/>
                      <a:pt x="40" y="8"/>
                      <a:pt x="28" y="10"/>
                    </a:cubicBezTo>
                    <a:close/>
                  </a:path>
                </a:pathLst>
              </a:custGeom>
              <a:solidFill>
                <a:srgbClr val="853B28"/>
              </a:solidFill>
              <a:ln w="0">
                <a:noFill/>
              </a:ln>
            </p:spPr>
            <p:style>
              <a:lnRef idx="0">
                <a:scrgbClr r="0" g="0" b="0"/>
              </a:lnRef>
              <a:fillRef idx="0">
                <a:scrgbClr r="0" g="0" b="0"/>
              </a:fillRef>
              <a:effectRef idx="0">
                <a:scrgbClr r="0" g="0" b="0"/>
              </a:effectRef>
              <a:fontRef idx="minor"/>
            </p:style>
          </p:sp>
          <p:sp>
            <p:nvSpPr>
              <p:cNvPr id="549" name="CustomShape 261"/>
              <p:cNvSpPr/>
              <p:nvPr/>
            </p:nvSpPr>
            <p:spPr>
              <a:xfrm>
                <a:off x="6712560" y="3923280"/>
                <a:ext cx="106920" cy="108360"/>
              </a:xfrm>
              <a:custGeom>
                <a:avLst/>
                <a:gdLst/>
                <a:ahLst/>
                <a:cxnLst/>
                <a:rect l="l" t="t" r="r" b="b"/>
                <a:pathLst>
                  <a:path w="64" h="65">
                    <a:moveTo>
                      <a:pt x="37" y="62"/>
                    </a:moveTo>
                    <a:cubicBezTo>
                      <a:pt x="21" y="65"/>
                      <a:pt x="6" y="54"/>
                      <a:pt x="3" y="38"/>
                    </a:cubicBezTo>
                    <a:cubicBezTo>
                      <a:pt x="0" y="22"/>
                      <a:pt x="10" y="6"/>
                      <a:pt x="26" y="3"/>
                    </a:cubicBezTo>
                    <a:cubicBezTo>
                      <a:pt x="42" y="0"/>
                      <a:pt x="58" y="11"/>
                      <a:pt x="61" y="27"/>
                    </a:cubicBezTo>
                    <a:cubicBezTo>
                      <a:pt x="64" y="43"/>
                      <a:pt x="53" y="59"/>
                      <a:pt x="37" y="62"/>
                    </a:cubicBezTo>
                    <a:close/>
                    <a:moveTo>
                      <a:pt x="28" y="10"/>
                    </a:moveTo>
                    <a:cubicBezTo>
                      <a:pt x="15" y="13"/>
                      <a:pt x="7" y="24"/>
                      <a:pt x="9" y="37"/>
                    </a:cubicBezTo>
                    <a:cubicBezTo>
                      <a:pt x="12" y="49"/>
                      <a:pt x="24" y="57"/>
                      <a:pt x="36" y="55"/>
                    </a:cubicBezTo>
                    <a:cubicBezTo>
                      <a:pt x="48" y="53"/>
                      <a:pt x="57" y="41"/>
                      <a:pt x="54" y="28"/>
                    </a:cubicBezTo>
                    <a:cubicBezTo>
                      <a:pt x="52" y="16"/>
                      <a:pt x="40" y="8"/>
                      <a:pt x="28" y="10"/>
                    </a:cubicBezTo>
                    <a:close/>
                  </a:path>
                </a:pathLst>
              </a:custGeom>
              <a:solidFill>
                <a:srgbClr val="853B28"/>
              </a:solidFill>
              <a:ln w="0">
                <a:noFill/>
              </a:ln>
            </p:spPr>
            <p:style>
              <a:lnRef idx="0">
                <a:scrgbClr r="0" g="0" b="0"/>
              </a:lnRef>
              <a:fillRef idx="0">
                <a:scrgbClr r="0" g="0" b="0"/>
              </a:fillRef>
              <a:effectRef idx="0">
                <a:scrgbClr r="0" g="0" b="0"/>
              </a:effectRef>
              <a:fontRef idx="minor"/>
            </p:style>
          </p:sp>
          <p:sp>
            <p:nvSpPr>
              <p:cNvPr id="550" name="CustomShape 262"/>
              <p:cNvSpPr/>
              <p:nvPr/>
            </p:nvSpPr>
            <p:spPr>
              <a:xfrm>
                <a:off x="6807960" y="3906720"/>
                <a:ext cx="63720" cy="62280"/>
              </a:xfrm>
              <a:custGeom>
                <a:avLst/>
                <a:gdLst/>
                <a:ahLst/>
                <a:cxnLst/>
                <a:rect l="l" t="t" r="r" b="b"/>
                <a:pathLst>
                  <a:path w="39" h="38">
                    <a:moveTo>
                      <a:pt x="4" y="38"/>
                    </a:moveTo>
                    <a:cubicBezTo>
                      <a:pt x="3" y="38"/>
                      <a:pt x="3" y="38"/>
                      <a:pt x="2" y="37"/>
                    </a:cubicBezTo>
                    <a:cubicBezTo>
                      <a:pt x="0" y="37"/>
                      <a:pt x="0" y="35"/>
                      <a:pt x="0" y="33"/>
                    </a:cubicBezTo>
                    <a:cubicBezTo>
                      <a:pt x="1" y="31"/>
                      <a:pt x="17" y="0"/>
                      <a:pt x="36" y="5"/>
                    </a:cubicBezTo>
                    <a:cubicBezTo>
                      <a:pt x="38" y="6"/>
                      <a:pt x="39" y="8"/>
                      <a:pt x="39" y="10"/>
                    </a:cubicBezTo>
                    <a:cubicBezTo>
                      <a:pt x="38" y="11"/>
                      <a:pt x="37" y="12"/>
                      <a:pt x="35" y="12"/>
                    </a:cubicBezTo>
                    <a:cubicBezTo>
                      <a:pt x="23" y="9"/>
                      <a:pt x="10" y="28"/>
                      <a:pt x="7" y="36"/>
                    </a:cubicBezTo>
                    <a:cubicBezTo>
                      <a:pt x="6" y="37"/>
                      <a:pt x="5" y="38"/>
                      <a:pt x="4" y="38"/>
                    </a:cubicBezTo>
                    <a:close/>
                  </a:path>
                </a:pathLst>
              </a:custGeom>
              <a:solidFill>
                <a:srgbClr val="853B28"/>
              </a:solidFill>
              <a:ln w="0">
                <a:noFill/>
              </a:ln>
            </p:spPr>
            <p:style>
              <a:lnRef idx="0">
                <a:scrgbClr r="0" g="0" b="0"/>
              </a:lnRef>
              <a:fillRef idx="0">
                <a:scrgbClr r="0" g="0" b="0"/>
              </a:fillRef>
              <a:effectRef idx="0">
                <a:scrgbClr r="0" g="0" b="0"/>
              </a:effectRef>
              <a:fontRef idx="minor"/>
            </p:style>
          </p:sp>
          <p:sp>
            <p:nvSpPr>
              <p:cNvPr id="551" name="CustomShape 263"/>
              <p:cNvSpPr/>
              <p:nvPr/>
            </p:nvSpPr>
            <p:spPr>
              <a:xfrm>
                <a:off x="6671880" y="3969720"/>
                <a:ext cx="52560" cy="28800"/>
              </a:xfrm>
              <a:custGeom>
                <a:avLst/>
                <a:gdLst/>
                <a:ahLst/>
                <a:cxnLst/>
                <a:rect l="l" t="t" r="r" b="b"/>
                <a:pathLst>
                  <a:path w="32" h="18">
                    <a:moveTo>
                      <a:pt x="29" y="14"/>
                    </a:moveTo>
                    <a:cubicBezTo>
                      <a:pt x="13" y="6"/>
                      <a:pt x="6" y="17"/>
                      <a:pt x="6" y="18"/>
                    </a:cubicBezTo>
                    <a:cubicBezTo>
                      <a:pt x="0" y="14"/>
                      <a:pt x="0" y="14"/>
                      <a:pt x="0" y="14"/>
                    </a:cubicBezTo>
                    <a:cubicBezTo>
                      <a:pt x="4" y="8"/>
                      <a:pt x="15" y="0"/>
                      <a:pt x="32" y="7"/>
                    </a:cubicBezTo>
                    <a:lnTo>
                      <a:pt x="29" y="14"/>
                    </a:lnTo>
                    <a:close/>
                  </a:path>
                </a:pathLst>
              </a:custGeom>
              <a:solidFill>
                <a:srgbClr val="853B28"/>
              </a:solidFill>
              <a:ln w="0">
                <a:noFill/>
              </a:ln>
            </p:spPr>
            <p:style>
              <a:lnRef idx="0">
                <a:scrgbClr r="0" g="0" b="0"/>
              </a:lnRef>
              <a:fillRef idx="0">
                <a:scrgbClr r="0" g="0" b="0"/>
              </a:fillRef>
              <a:effectRef idx="0">
                <a:scrgbClr r="0" g="0" b="0"/>
              </a:effectRef>
              <a:fontRef idx="minor"/>
            </p:style>
          </p:sp>
          <p:sp>
            <p:nvSpPr>
              <p:cNvPr id="552" name="CustomShape 264"/>
              <p:cNvSpPr/>
              <p:nvPr/>
            </p:nvSpPr>
            <p:spPr>
              <a:xfrm>
                <a:off x="6646680" y="4303080"/>
                <a:ext cx="317160" cy="397080"/>
              </a:xfrm>
              <a:custGeom>
                <a:avLst/>
                <a:gdLst/>
                <a:ahLst/>
                <a:cxnLst/>
                <a:rect l="l" t="t" r="r" b="b"/>
                <a:pathLst>
                  <a:path w="187" h="234">
                    <a:moveTo>
                      <a:pt x="4" y="208"/>
                    </a:moveTo>
                    <a:cubicBezTo>
                      <a:pt x="0" y="199"/>
                      <a:pt x="1" y="187"/>
                      <a:pt x="8" y="178"/>
                    </a:cubicBezTo>
                    <a:cubicBezTo>
                      <a:pt x="123" y="18"/>
                      <a:pt x="123" y="18"/>
                      <a:pt x="123" y="18"/>
                    </a:cubicBezTo>
                    <a:cubicBezTo>
                      <a:pt x="134" y="3"/>
                      <a:pt x="154" y="0"/>
                      <a:pt x="169" y="10"/>
                    </a:cubicBezTo>
                    <a:cubicBezTo>
                      <a:pt x="183" y="21"/>
                      <a:pt x="187" y="41"/>
                      <a:pt x="176" y="56"/>
                    </a:cubicBezTo>
                    <a:cubicBezTo>
                      <a:pt x="61" y="216"/>
                      <a:pt x="61" y="216"/>
                      <a:pt x="61" y="216"/>
                    </a:cubicBezTo>
                    <a:cubicBezTo>
                      <a:pt x="50" y="231"/>
                      <a:pt x="30" y="234"/>
                      <a:pt x="15" y="224"/>
                    </a:cubicBezTo>
                    <a:cubicBezTo>
                      <a:pt x="10" y="220"/>
                      <a:pt x="6" y="214"/>
                      <a:pt x="4" y="208"/>
                    </a:cubicBezTo>
                  </a:path>
                </a:pathLst>
              </a:custGeom>
              <a:solidFill>
                <a:srgbClr val="A5A7A8"/>
              </a:solidFill>
              <a:ln w="0">
                <a:noFill/>
              </a:ln>
            </p:spPr>
            <p:style>
              <a:lnRef idx="0">
                <a:scrgbClr r="0" g="0" b="0"/>
              </a:lnRef>
              <a:fillRef idx="0">
                <a:scrgbClr r="0" g="0" b="0"/>
              </a:fillRef>
              <a:effectRef idx="0">
                <a:scrgbClr r="0" g="0" b="0"/>
              </a:effectRef>
              <a:fontRef idx="minor"/>
            </p:style>
          </p:sp>
          <p:sp>
            <p:nvSpPr>
              <p:cNvPr id="553" name="CustomShape 265"/>
              <p:cNvSpPr/>
              <p:nvPr/>
            </p:nvSpPr>
            <p:spPr>
              <a:xfrm>
                <a:off x="6447960" y="4311360"/>
                <a:ext cx="175680" cy="254160"/>
              </a:xfrm>
              <a:custGeom>
                <a:avLst/>
                <a:gdLst/>
                <a:ahLst/>
                <a:cxnLst/>
                <a:rect l="l" t="t" r="r" b="b"/>
                <a:pathLst>
                  <a:path w="104" h="150">
                    <a:moveTo>
                      <a:pt x="47" y="131"/>
                    </a:moveTo>
                    <a:cubicBezTo>
                      <a:pt x="46" y="130"/>
                      <a:pt x="46" y="130"/>
                      <a:pt x="46" y="130"/>
                    </a:cubicBezTo>
                    <a:cubicBezTo>
                      <a:pt x="6" y="44"/>
                      <a:pt x="6" y="44"/>
                      <a:pt x="6" y="44"/>
                    </a:cubicBezTo>
                    <a:cubicBezTo>
                      <a:pt x="0" y="30"/>
                      <a:pt x="6" y="13"/>
                      <a:pt x="20" y="6"/>
                    </a:cubicBezTo>
                    <a:cubicBezTo>
                      <a:pt x="34" y="0"/>
                      <a:pt x="51" y="6"/>
                      <a:pt x="58" y="20"/>
                    </a:cubicBezTo>
                    <a:cubicBezTo>
                      <a:pt x="98" y="106"/>
                      <a:pt x="98" y="106"/>
                      <a:pt x="98" y="106"/>
                    </a:cubicBezTo>
                    <a:cubicBezTo>
                      <a:pt x="104" y="120"/>
                      <a:pt x="98" y="137"/>
                      <a:pt x="84" y="143"/>
                    </a:cubicBezTo>
                    <a:cubicBezTo>
                      <a:pt x="70" y="150"/>
                      <a:pt x="53" y="144"/>
                      <a:pt x="47" y="131"/>
                    </a:cubicBezTo>
                    <a:close/>
                  </a:path>
                </a:pathLst>
              </a:custGeom>
              <a:solidFill>
                <a:srgbClr val="F7B18F"/>
              </a:solidFill>
              <a:ln w="0">
                <a:noFill/>
              </a:ln>
            </p:spPr>
            <p:style>
              <a:lnRef idx="0">
                <a:scrgbClr r="0" g="0" b="0"/>
              </a:lnRef>
              <a:fillRef idx="0">
                <a:scrgbClr r="0" g="0" b="0"/>
              </a:fillRef>
              <a:effectRef idx="0">
                <a:scrgbClr r="0" g="0" b="0"/>
              </a:effectRef>
              <a:fontRef idx="minor"/>
            </p:style>
          </p:sp>
          <p:sp>
            <p:nvSpPr>
              <p:cNvPr id="554" name="CustomShape 266"/>
              <p:cNvSpPr/>
              <p:nvPr/>
            </p:nvSpPr>
            <p:spPr>
              <a:xfrm>
                <a:off x="4914000" y="4101480"/>
                <a:ext cx="90360" cy="123840"/>
              </a:xfrm>
              <a:custGeom>
                <a:avLst/>
                <a:gdLst/>
                <a:ahLst/>
                <a:cxnLst/>
                <a:rect l="l" t="t" r="r" b="b"/>
                <a:pathLst>
                  <a:path w="54" h="74">
                    <a:moveTo>
                      <a:pt x="53" y="45"/>
                    </a:moveTo>
                    <a:cubicBezTo>
                      <a:pt x="54" y="59"/>
                      <a:pt x="44" y="72"/>
                      <a:pt x="30" y="73"/>
                    </a:cubicBezTo>
                    <a:cubicBezTo>
                      <a:pt x="16" y="74"/>
                      <a:pt x="3" y="63"/>
                      <a:pt x="2" y="48"/>
                    </a:cubicBezTo>
                    <a:cubicBezTo>
                      <a:pt x="1" y="30"/>
                      <a:pt x="1" y="30"/>
                      <a:pt x="1" y="30"/>
                    </a:cubicBezTo>
                    <a:cubicBezTo>
                      <a:pt x="0" y="15"/>
                      <a:pt x="11" y="2"/>
                      <a:pt x="25" y="1"/>
                    </a:cubicBezTo>
                    <a:cubicBezTo>
                      <a:pt x="39" y="0"/>
                      <a:pt x="51" y="11"/>
                      <a:pt x="52" y="26"/>
                    </a:cubicBezTo>
                    <a:cubicBezTo>
                      <a:pt x="53" y="45"/>
                      <a:pt x="53" y="45"/>
                      <a:pt x="53" y="45"/>
                    </a:cubicBezTo>
                  </a:path>
                </a:pathLst>
              </a:custGeom>
              <a:solidFill>
                <a:srgbClr val="F7B18F"/>
              </a:solidFill>
              <a:ln w="0">
                <a:noFill/>
              </a:ln>
            </p:spPr>
            <p:style>
              <a:lnRef idx="0">
                <a:scrgbClr r="0" g="0" b="0"/>
              </a:lnRef>
              <a:fillRef idx="0">
                <a:scrgbClr r="0" g="0" b="0"/>
              </a:fillRef>
              <a:effectRef idx="0">
                <a:scrgbClr r="0" g="0" b="0"/>
              </a:effectRef>
              <a:fontRef idx="minor"/>
            </p:style>
          </p:sp>
          <p:sp>
            <p:nvSpPr>
              <p:cNvPr id="555" name="CustomShape 267"/>
              <p:cNvSpPr/>
              <p:nvPr/>
            </p:nvSpPr>
            <p:spPr>
              <a:xfrm>
                <a:off x="6451920" y="4245480"/>
                <a:ext cx="77760" cy="98640"/>
              </a:xfrm>
              <a:custGeom>
                <a:avLst/>
                <a:gdLst/>
                <a:ahLst/>
                <a:cxnLst/>
                <a:rect l="l" t="t" r="r" b="b"/>
                <a:pathLst>
                  <a:path w="47" h="59">
                    <a:moveTo>
                      <a:pt x="44" y="46"/>
                    </a:moveTo>
                    <a:cubicBezTo>
                      <a:pt x="47" y="49"/>
                      <a:pt x="46" y="54"/>
                      <a:pt x="42" y="57"/>
                    </a:cubicBezTo>
                    <a:cubicBezTo>
                      <a:pt x="38" y="59"/>
                      <a:pt x="33" y="59"/>
                      <a:pt x="31" y="55"/>
                    </a:cubicBezTo>
                    <a:cubicBezTo>
                      <a:pt x="3" y="14"/>
                      <a:pt x="3" y="14"/>
                      <a:pt x="3" y="14"/>
                    </a:cubicBezTo>
                    <a:cubicBezTo>
                      <a:pt x="0" y="10"/>
                      <a:pt x="1" y="5"/>
                      <a:pt x="5" y="3"/>
                    </a:cubicBezTo>
                    <a:cubicBezTo>
                      <a:pt x="8" y="0"/>
                      <a:pt x="13" y="1"/>
                      <a:pt x="16" y="5"/>
                    </a:cubicBezTo>
                    <a:lnTo>
                      <a:pt x="44" y="46"/>
                    </a:lnTo>
                    <a:close/>
                  </a:path>
                </a:pathLst>
              </a:custGeom>
              <a:solidFill>
                <a:srgbClr val="F7B18F"/>
              </a:solidFill>
              <a:ln w="0">
                <a:noFill/>
              </a:ln>
            </p:spPr>
            <p:style>
              <a:lnRef idx="0">
                <a:scrgbClr r="0" g="0" b="0"/>
              </a:lnRef>
              <a:fillRef idx="0">
                <a:scrgbClr r="0" g="0" b="0"/>
              </a:fillRef>
              <a:effectRef idx="0">
                <a:scrgbClr r="0" g="0" b="0"/>
              </a:effectRef>
              <a:fontRef idx="minor"/>
            </p:style>
          </p:sp>
          <p:sp>
            <p:nvSpPr>
              <p:cNvPr id="556" name="CustomShape 268"/>
              <p:cNvSpPr/>
              <p:nvPr/>
            </p:nvSpPr>
            <p:spPr>
              <a:xfrm>
                <a:off x="6485760" y="4345200"/>
                <a:ext cx="69120" cy="41400"/>
              </a:xfrm>
              <a:custGeom>
                <a:avLst/>
                <a:gdLst/>
                <a:ahLst/>
                <a:cxnLst/>
                <a:rect l="l" t="t" r="r" b="b"/>
                <a:pathLst>
                  <a:path w="42" h="25">
                    <a:moveTo>
                      <a:pt x="38" y="9"/>
                    </a:moveTo>
                    <a:cubicBezTo>
                      <a:pt x="41" y="10"/>
                      <a:pt x="42" y="14"/>
                      <a:pt x="41" y="18"/>
                    </a:cubicBezTo>
                    <a:cubicBezTo>
                      <a:pt x="40" y="22"/>
                      <a:pt x="37" y="25"/>
                      <a:pt x="34" y="24"/>
                    </a:cubicBezTo>
                    <a:cubicBezTo>
                      <a:pt x="4" y="17"/>
                      <a:pt x="4" y="17"/>
                      <a:pt x="4" y="17"/>
                    </a:cubicBezTo>
                    <a:cubicBezTo>
                      <a:pt x="2" y="16"/>
                      <a:pt x="0" y="12"/>
                      <a:pt x="2" y="7"/>
                    </a:cubicBezTo>
                    <a:cubicBezTo>
                      <a:pt x="3" y="3"/>
                      <a:pt x="6" y="0"/>
                      <a:pt x="8" y="1"/>
                    </a:cubicBezTo>
                    <a:lnTo>
                      <a:pt x="38" y="9"/>
                    </a:lnTo>
                    <a:close/>
                  </a:path>
                </a:pathLst>
              </a:custGeom>
              <a:solidFill>
                <a:srgbClr val="D6977F"/>
              </a:solidFill>
              <a:ln w="0">
                <a:noFill/>
              </a:ln>
            </p:spPr>
            <p:style>
              <a:lnRef idx="0">
                <a:scrgbClr r="0" g="0" b="0"/>
              </a:lnRef>
              <a:fillRef idx="0">
                <a:scrgbClr r="0" g="0" b="0"/>
              </a:fillRef>
              <a:effectRef idx="0">
                <a:scrgbClr r="0" g="0" b="0"/>
              </a:effectRef>
              <a:fontRef idx="minor"/>
            </p:style>
          </p:sp>
          <p:sp>
            <p:nvSpPr>
              <p:cNvPr id="557" name="CustomShape 269"/>
              <p:cNvSpPr/>
              <p:nvPr/>
            </p:nvSpPr>
            <p:spPr>
              <a:xfrm>
                <a:off x="7171920" y="3745440"/>
                <a:ext cx="348120" cy="451800"/>
              </a:xfrm>
              <a:custGeom>
                <a:avLst/>
                <a:gdLst/>
                <a:ahLst/>
                <a:cxnLst/>
                <a:rect l="l" t="t" r="r" b="b"/>
                <a:pathLst>
                  <a:path w="205" h="266">
                    <a:moveTo>
                      <a:pt x="7" y="118"/>
                    </a:moveTo>
                    <a:cubicBezTo>
                      <a:pt x="2" y="188"/>
                      <a:pt x="0" y="258"/>
                      <a:pt x="80" y="262"/>
                    </a:cubicBezTo>
                    <a:cubicBezTo>
                      <a:pt x="140" y="266"/>
                      <a:pt x="168" y="213"/>
                      <a:pt x="186" y="146"/>
                    </a:cubicBezTo>
                    <a:cubicBezTo>
                      <a:pt x="205" y="72"/>
                      <a:pt x="202" y="8"/>
                      <a:pt x="116" y="4"/>
                    </a:cubicBezTo>
                    <a:cubicBezTo>
                      <a:pt x="36" y="0"/>
                      <a:pt x="12" y="49"/>
                      <a:pt x="7" y="118"/>
                    </a:cubicBezTo>
                    <a:close/>
                  </a:path>
                </a:pathLst>
              </a:custGeom>
              <a:solidFill>
                <a:srgbClr val="F7B18F"/>
              </a:solidFill>
              <a:ln w="0">
                <a:noFill/>
              </a:ln>
            </p:spPr>
            <p:style>
              <a:lnRef idx="0">
                <a:scrgbClr r="0" g="0" b="0"/>
              </a:lnRef>
              <a:fillRef idx="0">
                <a:scrgbClr r="0" g="0" b="0"/>
              </a:fillRef>
              <a:effectRef idx="0">
                <a:scrgbClr r="0" g="0" b="0"/>
              </a:effectRef>
              <a:fontRef idx="minor"/>
            </p:style>
          </p:sp>
          <p:sp>
            <p:nvSpPr>
              <p:cNvPr id="558" name="CustomShape 270"/>
              <p:cNvSpPr/>
              <p:nvPr/>
            </p:nvSpPr>
            <p:spPr>
              <a:xfrm>
                <a:off x="7268760" y="4017240"/>
                <a:ext cx="46800" cy="18720"/>
              </a:xfrm>
              <a:custGeom>
                <a:avLst/>
                <a:gdLst/>
                <a:ahLst/>
                <a:cxnLst/>
                <a:rect l="l" t="t" r="r" b="b"/>
                <a:pathLst>
                  <a:path w="29" h="12">
                    <a:moveTo>
                      <a:pt x="27" y="12"/>
                    </a:moveTo>
                    <a:cubicBezTo>
                      <a:pt x="28" y="12"/>
                      <a:pt x="28" y="12"/>
                      <a:pt x="29" y="12"/>
                    </a:cubicBezTo>
                    <a:cubicBezTo>
                      <a:pt x="29" y="11"/>
                      <a:pt x="29" y="10"/>
                      <a:pt x="28" y="10"/>
                    </a:cubicBezTo>
                    <a:cubicBezTo>
                      <a:pt x="27" y="9"/>
                      <a:pt x="12" y="0"/>
                      <a:pt x="1" y="8"/>
                    </a:cubicBezTo>
                    <a:cubicBezTo>
                      <a:pt x="1" y="8"/>
                      <a:pt x="0" y="9"/>
                      <a:pt x="1" y="10"/>
                    </a:cubicBezTo>
                    <a:cubicBezTo>
                      <a:pt x="1" y="11"/>
                      <a:pt x="2" y="11"/>
                      <a:pt x="3" y="10"/>
                    </a:cubicBezTo>
                    <a:cubicBezTo>
                      <a:pt x="12" y="4"/>
                      <a:pt x="26" y="12"/>
                      <a:pt x="26" y="12"/>
                    </a:cubicBezTo>
                    <a:lnTo>
                      <a:pt x="27" y="12"/>
                    </a:lnTo>
                    <a:close/>
                  </a:path>
                </a:pathLst>
              </a:custGeom>
              <a:solidFill>
                <a:srgbClr val="BA3722"/>
              </a:solidFill>
              <a:ln w="0">
                <a:noFill/>
              </a:ln>
            </p:spPr>
            <p:style>
              <a:lnRef idx="0">
                <a:scrgbClr r="0" g="0" b="0"/>
              </a:lnRef>
              <a:fillRef idx="0">
                <a:scrgbClr r="0" g="0" b="0"/>
              </a:fillRef>
              <a:effectRef idx="0">
                <a:scrgbClr r="0" g="0" b="0"/>
              </a:effectRef>
              <a:fontRef idx="minor"/>
            </p:style>
          </p:sp>
          <p:sp>
            <p:nvSpPr>
              <p:cNvPr id="559" name="CustomShape 271"/>
              <p:cNvSpPr/>
              <p:nvPr/>
            </p:nvSpPr>
            <p:spPr>
              <a:xfrm>
                <a:off x="7360920" y="4024440"/>
                <a:ext cx="63720" cy="23040"/>
              </a:xfrm>
              <a:custGeom>
                <a:avLst/>
                <a:gdLst/>
                <a:ahLst/>
                <a:cxnLst/>
                <a:rect l="l" t="t" r="r" b="b"/>
                <a:pathLst>
                  <a:path w="39" h="15">
                    <a:moveTo>
                      <a:pt x="1" y="6"/>
                    </a:moveTo>
                    <a:cubicBezTo>
                      <a:pt x="0" y="10"/>
                      <a:pt x="9" y="13"/>
                      <a:pt x="19" y="14"/>
                    </a:cubicBezTo>
                    <a:cubicBezTo>
                      <a:pt x="29" y="15"/>
                      <a:pt x="38" y="12"/>
                      <a:pt x="38" y="9"/>
                    </a:cubicBezTo>
                    <a:cubicBezTo>
                      <a:pt x="39" y="5"/>
                      <a:pt x="30" y="2"/>
                      <a:pt x="20" y="1"/>
                    </a:cubicBezTo>
                    <a:cubicBezTo>
                      <a:pt x="9" y="0"/>
                      <a:pt x="1" y="3"/>
                      <a:pt x="1" y="6"/>
                    </a:cubicBezTo>
                    <a:close/>
                  </a:path>
                </a:pathLst>
              </a:custGeom>
              <a:solidFill>
                <a:srgbClr val="F88C69"/>
              </a:solidFill>
              <a:ln w="0">
                <a:noFill/>
              </a:ln>
            </p:spPr>
            <p:style>
              <a:lnRef idx="0">
                <a:scrgbClr r="0" g="0" b="0"/>
              </a:lnRef>
              <a:fillRef idx="0">
                <a:scrgbClr r="0" g="0" b="0"/>
              </a:fillRef>
              <a:effectRef idx="0">
                <a:scrgbClr r="0" g="0" b="0"/>
              </a:effectRef>
              <a:fontRef idx="minor"/>
            </p:style>
          </p:sp>
          <p:sp>
            <p:nvSpPr>
              <p:cNvPr id="560" name="CustomShape 272"/>
              <p:cNvSpPr/>
              <p:nvPr/>
            </p:nvSpPr>
            <p:spPr>
              <a:xfrm>
                <a:off x="7190280" y="4008960"/>
                <a:ext cx="63720" cy="21600"/>
              </a:xfrm>
              <a:custGeom>
                <a:avLst/>
                <a:gdLst/>
                <a:ahLst/>
                <a:cxnLst/>
                <a:rect l="l" t="t" r="r" b="b"/>
                <a:pathLst>
                  <a:path w="39" h="14">
                    <a:moveTo>
                      <a:pt x="0" y="6"/>
                    </a:moveTo>
                    <a:cubicBezTo>
                      <a:pt x="0" y="9"/>
                      <a:pt x="8" y="13"/>
                      <a:pt x="19" y="14"/>
                    </a:cubicBezTo>
                    <a:cubicBezTo>
                      <a:pt x="29" y="14"/>
                      <a:pt x="38" y="12"/>
                      <a:pt x="38" y="8"/>
                    </a:cubicBezTo>
                    <a:cubicBezTo>
                      <a:pt x="39" y="5"/>
                      <a:pt x="30" y="1"/>
                      <a:pt x="20" y="0"/>
                    </a:cubicBezTo>
                    <a:cubicBezTo>
                      <a:pt x="9" y="0"/>
                      <a:pt x="1" y="2"/>
                      <a:pt x="0" y="6"/>
                    </a:cubicBezTo>
                    <a:close/>
                  </a:path>
                </a:pathLst>
              </a:custGeom>
              <a:solidFill>
                <a:srgbClr val="F88C69"/>
              </a:solidFill>
              <a:ln w="0">
                <a:noFill/>
              </a:ln>
            </p:spPr>
            <p:style>
              <a:lnRef idx="0">
                <a:scrgbClr r="0" g="0" b="0"/>
              </a:lnRef>
              <a:fillRef idx="0">
                <a:scrgbClr r="0" g="0" b="0"/>
              </a:fillRef>
              <a:effectRef idx="0">
                <a:scrgbClr r="0" g="0" b="0"/>
              </a:effectRef>
              <a:fontRef idx="minor"/>
            </p:style>
          </p:sp>
          <p:sp>
            <p:nvSpPr>
              <p:cNvPr id="561" name="CustomShape 273"/>
              <p:cNvSpPr/>
              <p:nvPr/>
            </p:nvSpPr>
            <p:spPr>
              <a:xfrm>
                <a:off x="7464600" y="3940200"/>
                <a:ext cx="68040" cy="119520"/>
              </a:xfrm>
              <a:custGeom>
                <a:avLst/>
                <a:gdLst/>
                <a:ahLst/>
                <a:cxnLst/>
                <a:rect l="l" t="t" r="r" b="b"/>
                <a:pathLst>
                  <a:path w="41" h="71">
                    <a:moveTo>
                      <a:pt x="8" y="20"/>
                    </a:moveTo>
                    <a:cubicBezTo>
                      <a:pt x="8" y="20"/>
                      <a:pt x="16" y="0"/>
                      <a:pt x="31" y="10"/>
                    </a:cubicBezTo>
                    <a:cubicBezTo>
                      <a:pt x="31" y="10"/>
                      <a:pt x="41" y="12"/>
                      <a:pt x="33" y="35"/>
                    </a:cubicBezTo>
                    <a:cubicBezTo>
                      <a:pt x="25" y="59"/>
                      <a:pt x="23" y="71"/>
                      <a:pt x="9" y="69"/>
                    </a:cubicBezTo>
                    <a:cubicBezTo>
                      <a:pt x="9" y="69"/>
                      <a:pt x="0" y="69"/>
                      <a:pt x="1" y="56"/>
                    </a:cubicBezTo>
                    <a:cubicBezTo>
                      <a:pt x="1" y="56"/>
                      <a:pt x="4" y="30"/>
                      <a:pt x="8" y="20"/>
                    </a:cubicBezTo>
                    <a:close/>
                  </a:path>
                </a:pathLst>
              </a:custGeom>
              <a:solidFill>
                <a:srgbClr val="F7B18F"/>
              </a:solidFill>
              <a:ln w="0">
                <a:noFill/>
              </a:ln>
            </p:spPr>
            <p:style>
              <a:lnRef idx="0">
                <a:scrgbClr r="0" g="0" b="0"/>
              </a:lnRef>
              <a:fillRef idx="0">
                <a:scrgbClr r="0" g="0" b="0"/>
              </a:fillRef>
              <a:effectRef idx="0">
                <a:scrgbClr r="0" g="0" b="0"/>
              </a:effectRef>
              <a:fontRef idx="minor"/>
            </p:style>
          </p:sp>
          <p:sp>
            <p:nvSpPr>
              <p:cNvPr id="562" name="CustomShape 274"/>
              <p:cNvSpPr/>
              <p:nvPr/>
            </p:nvSpPr>
            <p:spPr>
              <a:xfrm>
                <a:off x="7481520" y="3954240"/>
                <a:ext cx="34200" cy="86040"/>
              </a:xfrm>
              <a:custGeom>
                <a:avLst/>
                <a:gdLst/>
                <a:ahLst/>
                <a:cxnLst/>
                <a:rect l="l" t="t" r="r" b="b"/>
                <a:pathLst>
                  <a:path w="21" h="52">
                    <a:moveTo>
                      <a:pt x="0" y="44"/>
                    </a:moveTo>
                    <a:cubicBezTo>
                      <a:pt x="0" y="44"/>
                      <a:pt x="9" y="21"/>
                      <a:pt x="10" y="8"/>
                    </a:cubicBezTo>
                    <a:cubicBezTo>
                      <a:pt x="10" y="8"/>
                      <a:pt x="21" y="0"/>
                      <a:pt x="21" y="11"/>
                    </a:cubicBezTo>
                    <a:cubicBezTo>
                      <a:pt x="21" y="11"/>
                      <a:pt x="21" y="39"/>
                      <a:pt x="7" y="49"/>
                    </a:cubicBezTo>
                    <a:cubicBezTo>
                      <a:pt x="7" y="49"/>
                      <a:pt x="4" y="52"/>
                      <a:pt x="0" y="44"/>
                    </a:cubicBezTo>
                    <a:close/>
                  </a:path>
                </a:pathLst>
              </a:custGeom>
              <a:solidFill>
                <a:srgbClr val="F88C69"/>
              </a:solidFill>
              <a:ln w="0">
                <a:noFill/>
              </a:ln>
            </p:spPr>
            <p:style>
              <a:lnRef idx="0">
                <a:scrgbClr r="0" g="0" b="0"/>
              </a:lnRef>
              <a:fillRef idx="0">
                <a:scrgbClr r="0" g="0" b="0"/>
              </a:fillRef>
              <a:effectRef idx="0">
                <a:scrgbClr r="0" g="0" b="0"/>
              </a:effectRef>
              <a:fontRef idx="minor"/>
            </p:style>
          </p:sp>
          <p:sp>
            <p:nvSpPr>
              <p:cNvPr id="563" name="CustomShape 275"/>
              <p:cNvSpPr/>
              <p:nvPr/>
            </p:nvSpPr>
            <p:spPr>
              <a:xfrm>
                <a:off x="7354080" y="3948480"/>
                <a:ext cx="54000" cy="49680"/>
              </a:xfrm>
              <a:prstGeom prst="ellipse">
                <a:avLst/>
              </a:prstGeom>
              <a:solidFill>
                <a:srgbClr val="FFFFFF"/>
              </a:solidFill>
              <a:ln w="0">
                <a:noFill/>
              </a:ln>
            </p:spPr>
            <p:style>
              <a:lnRef idx="0">
                <a:scrgbClr r="0" g="0" b="0"/>
              </a:lnRef>
              <a:fillRef idx="0">
                <a:scrgbClr r="0" g="0" b="0"/>
              </a:fillRef>
              <a:effectRef idx="0">
                <a:scrgbClr r="0" g="0" b="0"/>
              </a:effectRef>
              <a:fontRef idx="minor"/>
            </p:style>
          </p:sp>
          <p:sp>
            <p:nvSpPr>
              <p:cNvPr id="564" name="CustomShape 276"/>
              <p:cNvSpPr/>
              <p:nvPr/>
            </p:nvSpPr>
            <p:spPr>
              <a:xfrm>
                <a:off x="7358400" y="3975120"/>
                <a:ext cx="18720" cy="14760"/>
              </a:xfrm>
              <a:prstGeom prst="ellipse">
                <a:avLst/>
              </a:prstGeom>
              <a:solidFill>
                <a:srgbClr val="0F0F0E"/>
              </a:solidFill>
              <a:ln w="0">
                <a:noFill/>
              </a:ln>
            </p:spPr>
            <p:style>
              <a:lnRef idx="0">
                <a:scrgbClr r="0" g="0" b="0"/>
              </a:lnRef>
              <a:fillRef idx="0">
                <a:scrgbClr r="0" g="0" b="0"/>
              </a:fillRef>
              <a:effectRef idx="0">
                <a:scrgbClr r="0" g="0" b="0"/>
              </a:effectRef>
              <a:fontRef idx="minor"/>
            </p:style>
          </p:sp>
          <p:sp>
            <p:nvSpPr>
              <p:cNvPr id="565" name="CustomShape 277"/>
              <p:cNvSpPr/>
              <p:nvPr/>
            </p:nvSpPr>
            <p:spPr>
              <a:xfrm>
                <a:off x="7369560" y="3978000"/>
                <a:ext cx="6120" cy="4680"/>
              </a:xfrm>
              <a:prstGeom prst="ellipse">
                <a:avLst/>
              </a:prstGeom>
              <a:solidFill>
                <a:srgbClr val="FFFFFF"/>
              </a:solidFill>
              <a:ln w="0">
                <a:noFill/>
              </a:ln>
            </p:spPr>
            <p:style>
              <a:lnRef idx="0">
                <a:scrgbClr r="0" g="0" b="0"/>
              </a:lnRef>
              <a:fillRef idx="0">
                <a:scrgbClr r="0" g="0" b="0"/>
              </a:fillRef>
              <a:effectRef idx="0">
                <a:scrgbClr r="0" g="0" b="0"/>
              </a:effectRef>
              <a:fontRef idx="minor"/>
            </p:style>
          </p:sp>
          <p:sp>
            <p:nvSpPr>
              <p:cNvPr id="566" name="CustomShape 278"/>
              <p:cNvSpPr/>
              <p:nvPr/>
            </p:nvSpPr>
            <p:spPr>
              <a:xfrm>
                <a:off x="7207200" y="3937320"/>
                <a:ext cx="55440" cy="48240"/>
              </a:xfrm>
              <a:custGeom>
                <a:avLst/>
                <a:gdLst/>
                <a:ahLst/>
                <a:cxnLst/>
                <a:rect l="l" t="t" r="r" b="b"/>
                <a:pathLst>
                  <a:path w="34" h="30">
                    <a:moveTo>
                      <a:pt x="0" y="15"/>
                    </a:moveTo>
                    <a:cubicBezTo>
                      <a:pt x="0" y="23"/>
                      <a:pt x="8" y="30"/>
                      <a:pt x="17" y="30"/>
                    </a:cubicBezTo>
                    <a:cubicBezTo>
                      <a:pt x="26" y="30"/>
                      <a:pt x="34" y="23"/>
                      <a:pt x="34" y="15"/>
                    </a:cubicBezTo>
                    <a:cubicBezTo>
                      <a:pt x="33" y="7"/>
                      <a:pt x="26" y="0"/>
                      <a:pt x="17" y="0"/>
                    </a:cubicBezTo>
                    <a:cubicBezTo>
                      <a:pt x="8" y="0"/>
                      <a:pt x="0" y="7"/>
                      <a:pt x="0" y="15"/>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567" name="CustomShape 279"/>
              <p:cNvSpPr/>
              <p:nvPr/>
            </p:nvSpPr>
            <p:spPr>
              <a:xfrm>
                <a:off x="7212600" y="3962520"/>
                <a:ext cx="17280" cy="14760"/>
              </a:xfrm>
              <a:prstGeom prst="ellipse">
                <a:avLst/>
              </a:prstGeom>
              <a:solidFill>
                <a:srgbClr val="0F0F0E"/>
              </a:solidFill>
              <a:ln w="0">
                <a:noFill/>
              </a:ln>
            </p:spPr>
            <p:style>
              <a:lnRef idx="0">
                <a:scrgbClr r="0" g="0" b="0"/>
              </a:lnRef>
              <a:fillRef idx="0">
                <a:scrgbClr r="0" g="0" b="0"/>
              </a:fillRef>
              <a:effectRef idx="0">
                <a:scrgbClr r="0" g="0" b="0"/>
              </a:effectRef>
              <a:fontRef idx="minor"/>
            </p:style>
          </p:sp>
          <p:sp>
            <p:nvSpPr>
              <p:cNvPr id="568" name="CustomShape 280"/>
              <p:cNvSpPr/>
              <p:nvPr/>
            </p:nvSpPr>
            <p:spPr>
              <a:xfrm>
                <a:off x="7223760" y="3965400"/>
                <a:ext cx="4680" cy="4680"/>
              </a:xfrm>
              <a:prstGeom prst="ellipse">
                <a:avLst/>
              </a:prstGeom>
              <a:solidFill>
                <a:srgbClr val="FFFFFF"/>
              </a:solidFill>
              <a:ln w="0">
                <a:noFill/>
              </a:ln>
            </p:spPr>
            <p:style>
              <a:lnRef idx="0">
                <a:scrgbClr r="0" g="0" b="0"/>
              </a:lnRef>
              <a:fillRef idx="0">
                <a:scrgbClr r="0" g="0" b="0"/>
              </a:fillRef>
              <a:effectRef idx="0">
                <a:scrgbClr r="0" g="0" b="0"/>
              </a:effectRef>
              <a:fontRef idx="minor"/>
            </p:style>
          </p:sp>
          <p:sp>
            <p:nvSpPr>
              <p:cNvPr id="569" name="CustomShape 281"/>
              <p:cNvSpPr/>
              <p:nvPr/>
            </p:nvSpPr>
            <p:spPr>
              <a:xfrm>
                <a:off x="7179120" y="3957120"/>
                <a:ext cx="317160" cy="240120"/>
              </a:xfrm>
              <a:custGeom>
                <a:avLst/>
                <a:gdLst/>
                <a:ahLst/>
                <a:cxnLst/>
                <a:rect l="l" t="t" r="r" b="b"/>
                <a:pathLst>
                  <a:path w="187" h="142">
                    <a:moveTo>
                      <a:pt x="76" y="138"/>
                    </a:moveTo>
                    <a:cubicBezTo>
                      <a:pt x="136" y="142"/>
                      <a:pt x="164" y="89"/>
                      <a:pt x="182" y="22"/>
                    </a:cubicBezTo>
                    <a:cubicBezTo>
                      <a:pt x="184" y="14"/>
                      <a:pt x="185" y="7"/>
                      <a:pt x="187" y="0"/>
                    </a:cubicBezTo>
                    <a:cubicBezTo>
                      <a:pt x="180" y="1"/>
                      <a:pt x="162" y="7"/>
                      <a:pt x="156" y="37"/>
                    </a:cubicBezTo>
                    <a:cubicBezTo>
                      <a:pt x="156" y="37"/>
                      <a:pt x="145" y="89"/>
                      <a:pt x="118" y="85"/>
                    </a:cubicBezTo>
                    <a:cubicBezTo>
                      <a:pt x="118" y="85"/>
                      <a:pt x="106" y="87"/>
                      <a:pt x="96" y="75"/>
                    </a:cubicBezTo>
                    <a:cubicBezTo>
                      <a:pt x="96" y="75"/>
                      <a:pt x="72" y="50"/>
                      <a:pt x="29" y="71"/>
                    </a:cubicBezTo>
                    <a:cubicBezTo>
                      <a:pt x="29" y="71"/>
                      <a:pt x="19" y="84"/>
                      <a:pt x="11" y="75"/>
                    </a:cubicBezTo>
                    <a:cubicBezTo>
                      <a:pt x="11" y="75"/>
                      <a:pt x="0" y="54"/>
                      <a:pt x="1" y="27"/>
                    </a:cubicBezTo>
                    <a:cubicBezTo>
                      <a:pt x="1" y="27"/>
                      <a:pt x="1" y="27"/>
                      <a:pt x="1" y="27"/>
                    </a:cubicBezTo>
                    <a:cubicBezTo>
                      <a:pt x="0" y="84"/>
                      <a:pt x="9" y="134"/>
                      <a:pt x="76" y="138"/>
                    </a:cubicBezTo>
                    <a:close/>
                    <a:moveTo>
                      <a:pt x="26" y="88"/>
                    </a:moveTo>
                    <a:cubicBezTo>
                      <a:pt x="26" y="88"/>
                      <a:pt x="47" y="68"/>
                      <a:pt x="74" y="80"/>
                    </a:cubicBezTo>
                    <a:cubicBezTo>
                      <a:pt x="74" y="80"/>
                      <a:pt x="101" y="83"/>
                      <a:pt x="104" y="110"/>
                    </a:cubicBezTo>
                    <a:cubicBezTo>
                      <a:pt x="104" y="110"/>
                      <a:pt x="105" y="125"/>
                      <a:pt x="77" y="127"/>
                    </a:cubicBezTo>
                    <a:cubicBezTo>
                      <a:pt x="77" y="127"/>
                      <a:pt x="39" y="127"/>
                      <a:pt x="27" y="104"/>
                    </a:cubicBezTo>
                    <a:cubicBezTo>
                      <a:pt x="27" y="104"/>
                      <a:pt x="19" y="96"/>
                      <a:pt x="26" y="88"/>
                    </a:cubicBezTo>
                    <a:close/>
                  </a:path>
                </a:pathLst>
              </a:custGeom>
              <a:solidFill>
                <a:srgbClr val="8F241B"/>
              </a:solidFill>
              <a:ln w="0">
                <a:noFill/>
              </a:ln>
            </p:spPr>
            <p:style>
              <a:lnRef idx="0">
                <a:scrgbClr r="0" g="0" b="0"/>
              </a:lnRef>
              <a:fillRef idx="0">
                <a:scrgbClr r="0" g="0" b="0"/>
              </a:fillRef>
              <a:effectRef idx="0">
                <a:scrgbClr r="0" g="0" b="0"/>
              </a:effectRef>
              <a:fontRef idx="minor"/>
            </p:style>
          </p:sp>
          <p:sp>
            <p:nvSpPr>
              <p:cNvPr id="570" name="CustomShape 282"/>
              <p:cNvSpPr/>
              <p:nvPr/>
            </p:nvSpPr>
            <p:spPr>
              <a:xfrm>
                <a:off x="7347240" y="3916440"/>
                <a:ext cx="73440" cy="25920"/>
              </a:xfrm>
              <a:custGeom>
                <a:avLst/>
                <a:gdLst/>
                <a:ahLst/>
                <a:cxnLst/>
                <a:rect l="l" t="t" r="r" b="b"/>
                <a:pathLst>
                  <a:path w="44" h="16">
                    <a:moveTo>
                      <a:pt x="0" y="4"/>
                    </a:moveTo>
                    <a:cubicBezTo>
                      <a:pt x="0" y="6"/>
                      <a:pt x="1" y="8"/>
                      <a:pt x="4" y="9"/>
                    </a:cubicBezTo>
                    <a:cubicBezTo>
                      <a:pt x="38" y="16"/>
                      <a:pt x="38" y="16"/>
                      <a:pt x="38" y="16"/>
                    </a:cubicBezTo>
                    <a:cubicBezTo>
                      <a:pt x="40" y="16"/>
                      <a:pt x="43" y="14"/>
                      <a:pt x="43" y="12"/>
                    </a:cubicBezTo>
                    <a:cubicBezTo>
                      <a:pt x="44" y="9"/>
                      <a:pt x="42" y="7"/>
                      <a:pt x="40" y="7"/>
                    </a:cubicBezTo>
                    <a:cubicBezTo>
                      <a:pt x="6" y="0"/>
                      <a:pt x="6" y="0"/>
                      <a:pt x="6" y="0"/>
                    </a:cubicBezTo>
                    <a:cubicBezTo>
                      <a:pt x="3" y="0"/>
                      <a:pt x="1" y="1"/>
                      <a:pt x="0" y="4"/>
                    </a:cubicBezTo>
                    <a:close/>
                  </a:path>
                </a:pathLst>
              </a:custGeom>
              <a:solidFill>
                <a:srgbClr val="8F241B"/>
              </a:solidFill>
              <a:ln w="0">
                <a:noFill/>
              </a:ln>
            </p:spPr>
            <p:style>
              <a:lnRef idx="0">
                <a:scrgbClr r="0" g="0" b="0"/>
              </a:lnRef>
              <a:fillRef idx="0">
                <a:scrgbClr r="0" g="0" b="0"/>
              </a:fillRef>
              <a:effectRef idx="0">
                <a:scrgbClr r="0" g="0" b="0"/>
              </a:effectRef>
              <a:fontRef idx="minor"/>
            </p:style>
          </p:sp>
          <p:sp>
            <p:nvSpPr>
              <p:cNvPr id="571" name="CustomShape 283"/>
              <p:cNvSpPr/>
              <p:nvPr/>
            </p:nvSpPr>
            <p:spPr>
              <a:xfrm>
                <a:off x="7209720" y="3898080"/>
                <a:ext cx="66600" cy="25920"/>
              </a:xfrm>
              <a:custGeom>
                <a:avLst/>
                <a:gdLst/>
                <a:ahLst/>
                <a:cxnLst/>
                <a:rect l="l" t="t" r="r" b="b"/>
                <a:pathLst>
                  <a:path w="40" h="17">
                    <a:moveTo>
                      <a:pt x="0" y="13"/>
                    </a:moveTo>
                    <a:cubicBezTo>
                      <a:pt x="1" y="16"/>
                      <a:pt x="3" y="17"/>
                      <a:pt x="5" y="16"/>
                    </a:cubicBezTo>
                    <a:cubicBezTo>
                      <a:pt x="36" y="9"/>
                      <a:pt x="36" y="9"/>
                      <a:pt x="36" y="9"/>
                    </a:cubicBezTo>
                    <a:cubicBezTo>
                      <a:pt x="39" y="8"/>
                      <a:pt x="40" y="6"/>
                      <a:pt x="39" y="3"/>
                    </a:cubicBezTo>
                    <a:cubicBezTo>
                      <a:pt x="39" y="1"/>
                      <a:pt x="37" y="0"/>
                      <a:pt x="34" y="0"/>
                    </a:cubicBezTo>
                    <a:cubicBezTo>
                      <a:pt x="3" y="8"/>
                      <a:pt x="3" y="8"/>
                      <a:pt x="3" y="8"/>
                    </a:cubicBezTo>
                    <a:cubicBezTo>
                      <a:pt x="1" y="9"/>
                      <a:pt x="0" y="11"/>
                      <a:pt x="0" y="13"/>
                    </a:cubicBezTo>
                    <a:close/>
                  </a:path>
                </a:pathLst>
              </a:custGeom>
              <a:solidFill>
                <a:srgbClr val="8F241B"/>
              </a:solidFill>
              <a:ln w="0">
                <a:noFill/>
              </a:ln>
            </p:spPr>
            <p:style>
              <a:lnRef idx="0">
                <a:scrgbClr r="0" g="0" b="0"/>
              </a:lnRef>
              <a:fillRef idx="0">
                <a:scrgbClr r="0" g="0" b="0"/>
              </a:fillRef>
              <a:effectRef idx="0">
                <a:scrgbClr r="0" g="0" b="0"/>
              </a:effectRef>
              <a:fontRef idx="minor"/>
            </p:style>
          </p:sp>
          <p:sp>
            <p:nvSpPr>
              <p:cNvPr id="572" name="CustomShape 284"/>
              <p:cNvSpPr/>
              <p:nvPr/>
            </p:nvSpPr>
            <p:spPr>
              <a:xfrm>
                <a:off x="7240680" y="4092840"/>
                <a:ext cx="79200" cy="28800"/>
              </a:xfrm>
              <a:custGeom>
                <a:avLst/>
                <a:gdLst/>
                <a:ahLst/>
                <a:cxnLst/>
                <a:rect l="l" t="t" r="r" b="b"/>
                <a:pathLst>
                  <a:path w="47" h="18">
                    <a:moveTo>
                      <a:pt x="31" y="18"/>
                    </a:moveTo>
                    <a:cubicBezTo>
                      <a:pt x="33" y="18"/>
                      <a:pt x="35" y="17"/>
                      <a:pt x="37" y="17"/>
                    </a:cubicBezTo>
                    <a:cubicBezTo>
                      <a:pt x="44" y="14"/>
                      <a:pt x="46" y="9"/>
                      <a:pt x="46" y="8"/>
                    </a:cubicBezTo>
                    <a:cubicBezTo>
                      <a:pt x="47" y="7"/>
                      <a:pt x="46" y="5"/>
                      <a:pt x="44" y="4"/>
                    </a:cubicBezTo>
                    <a:cubicBezTo>
                      <a:pt x="43" y="4"/>
                      <a:pt x="41" y="5"/>
                      <a:pt x="40" y="6"/>
                    </a:cubicBezTo>
                    <a:cubicBezTo>
                      <a:pt x="40" y="7"/>
                      <a:pt x="39" y="10"/>
                      <a:pt x="35" y="11"/>
                    </a:cubicBezTo>
                    <a:cubicBezTo>
                      <a:pt x="31" y="12"/>
                      <a:pt x="22" y="12"/>
                      <a:pt x="6" y="1"/>
                    </a:cubicBezTo>
                    <a:cubicBezTo>
                      <a:pt x="4" y="0"/>
                      <a:pt x="2" y="0"/>
                      <a:pt x="1" y="2"/>
                    </a:cubicBezTo>
                    <a:cubicBezTo>
                      <a:pt x="0" y="3"/>
                      <a:pt x="1" y="5"/>
                      <a:pt x="2" y="6"/>
                    </a:cubicBezTo>
                    <a:cubicBezTo>
                      <a:pt x="14" y="14"/>
                      <a:pt x="23" y="18"/>
                      <a:pt x="31" y="18"/>
                    </a:cubicBezTo>
                    <a:close/>
                  </a:path>
                </a:pathLst>
              </a:custGeom>
              <a:solidFill>
                <a:srgbClr val="8F241B"/>
              </a:solidFill>
              <a:ln w="0">
                <a:noFill/>
              </a:ln>
            </p:spPr>
            <p:style>
              <a:lnRef idx="0">
                <a:scrgbClr r="0" g="0" b="0"/>
              </a:lnRef>
              <a:fillRef idx="0">
                <a:scrgbClr r="0" g="0" b="0"/>
              </a:fillRef>
              <a:effectRef idx="0">
                <a:scrgbClr r="0" g="0" b="0"/>
              </a:effectRef>
              <a:fontRef idx="minor"/>
            </p:style>
          </p:sp>
          <p:sp>
            <p:nvSpPr>
              <p:cNvPr id="573" name="CustomShape 285"/>
              <p:cNvSpPr/>
              <p:nvPr/>
            </p:nvSpPr>
            <p:spPr>
              <a:xfrm>
                <a:off x="6594840" y="4523040"/>
                <a:ext cx="273600" cy="151920"/>
              </a:xfrm>
              <a:custGeom>
                <a:avLst/>
                <a:gdLst/>
                <a:ahLst/>
                <a:cxnLst/>
                <a:rect l="l" t="t" r="r" b="b"/>
                <a:pathLst>
                  <a:path w="161" h="90">
                    <a:moveTo>
                      <a:pt x="137" y="53"/>
                    </a:moveTo>
                    <a:cubicBezTo>
                      <a:pt x="136" y="53"/>
                      <a:pt x="136" y="53"/>
                      <a:pt x="136" y="53"/>
                    </a:cubicBezTo>
                    <a:cubicBezTo>
                      <a:pt x="41" y="85"/>
                      <a:pt x="41" y="85"/>
                      <a:pt x="41" y="85"/>
                    </a:cubicBezTo>
                    <a:cubicBezTo>
                      <a:pt x="25" y="90"/>
                      <a:pt x="9" y="83"/>
                      <a:pt x="5" y="70"/>
                    </a:cubicBezTo>
                    <a:cubicBezTo>
                      <a:pt x="0" y="57"/>
                      <a:pt x="10" y="42"/>
                      <a:pt x="25" y="37"/>
                    </a:cubicBezTo>
                    <a:cubicBezTo>
                      <a:pt x="120" y="6"/>
                      <a:pt x="120" y="6"/>
                      <a:pt x="120" y="6"/>
                    </a:cubicBezTo>
                    <a:cubicBezTo>
                      <a:pt x="136" y="0"/>
                      <a:pt x="152" y="7"/>
                      <a:pt x="157" y="20"/>
                    </a:cubicBezTo>
                    <a:cubicBezTo>
                      <a:pt x="161" y="33"/>
                      <a:pt x="152" y="48"/>
                      <a:pt x="137" y="53"/>
                    </a:cubicBezTo>
                  </a:path>
                </a:pathLst>
              </a:custGeom>
              <a:solidFill>
                <a:srgbClr val="F7B18F"/>
              </a:solidFill>
              <a:ln w="0">
                <a:noFill/>
              </a:ln>
            </p:spPr>
            <p:style>
              <a:lnRef idx="0">
                <a:scrgbClr r="0" g="0" b="0"/>
              </a:lnRef>
              <a:fillRef idx="0">
                <a:scrgbClr r="0" g="0" b="0"/>
              </a:fillRef>
              <a:effectRef idx="0">
                <a:scrgbClr r="0" g="0" b="0"/>
              </a:effectRef>
              <a:fontRef idx="minor"/>
            </p:style>
          </p:sp>
          <p:sp>
            <p:nvSpPr>
              <p:cNvPr id="574" name="CustomShape 286"/>
              <p:cNvSpPr/>
              <p:nvPr/>
            </p:nvSpPr>
            <p:spPr>
              <a:xfrm>
                <a:off x="7057080" y="4622400"/>
                <a:ext cx="63720" cy="91800"/>
              </a:xfrm>
              <a:custGeom>
                <a:avLst/>
                <a:gdLst/>
                <a:ahLst/>
                <a:cxnLst/>
                <a:rect l="l" t="t" r="r" b="b"/>
                <a:pathLst>
                  <a:path w="39" h="55">
                    <a:moveTo>
                      <a:pt x="39" y="35"/>
                    </a:moveTo>
                    <a:cubicBezTo>
                      <a:pt x="39" y="46"/>
                      <a:pt x="30" y="55"/>
                      <a:pt x="19" y="55"/>
                    </a:cubicBezTo>
                    <a:cubicBezTo>
                      <a:pt x="9" y="55"/>
                      <a:pt x="0" y="46"/>
                      <a:pt x="0" y="35"/>
                    </a:cubicBezTo>
                    <a:cubicBezTo>
                      <a:pt x="0" y="21"/>
                      <a:pt x="0" y="21"/>
                      <a:pt x="0" y="21"/>
                    </a:cubicBezTo>
                    <a:cubicBezTo>
                      <a:pt x="0" y="10"/>
                      <a:pt x="9" y="0"/>
                      <a:pt x="19" y="0"/>
                    </a:cubicBezTo>
                    <a:cubicBezTo>
                      <a:pt x="30" y="0"/>
                      <a:pt x="39" y="10"/>
                      <a:pt x="39" y="21"/>
                    </a:cubicBezTo>
                    <a:lnTo>
                      <a:pt x="39" y="35"/>
                    </a:lnTo>
                    <a:close/>
                  </a:path>
                </a:pathLst>
              </a:custGeom>
              <a:solidFill>
                <a:srgbClr val="F7B18F"/>
              </a:solidFill>
              <a:ln w="0">
                <a:noFill/>
              </a:ln>
            </p:spPr>
            <p:style>
              <a:lnRef idx="0">
                <a:scrgbClr r="0" g="0" b="0"/>
              </a:lnRef>
              <a:fillRef idx="0">
                <a:scrgbClr r="0" g="0" b="0"/>
              </a:fillRef>
              <a:effectRef idx="0">
                <a:scrgbClr r="0" g="0" b="0"/>
              </a:effectRef>
              <a:fontRef idx="minor"/>
            </p:style>
          </p:sp>
          <p:sp>
            <p:nvSpPr>
              <p:cNvPr id="575" name="CustomShape 287"/>
              <p:cNvSpPr/>
              <p:nvPr/>
            </p:nvSpPr>
            <p:spPr>
              <a:xfrm>
                <a:off x="7526520" y="4622400"/>
                <a:ext cx="63720" cy="91800"/>
              </a:xfrm>
              <a:custGeom>
                <a:avLst/>
                <a:gdLst/>
                <a:ahLst/>
                <a:cxnLst/>
                <a:rect l="l" t="t" r="r" b="b"/>
                <a:pathLst>
                  <a:path w="39" h="55">
                    <a:moveTo>
                      <a:pt x="39" y="35"/>
                    </a:moveTo>
                    <a:cubicBezTo>
                      <a:pt x="39" y="46"/>
                      <a:pt x="30" y="55"/>
                      <a:pt x="19" y="55"/>
                    </a:cubicBezTo>
                    <a:cubicBezTo>
                      <a:pt x="9" y="55"/>
                      <a:pt x="0" y="46"/>
                      <a:pt x="0" y="35"/>
                    </a:cubicBezTo>
                    <a:cubicBezTo>
                      <a:pt x="0" y="21"/>
                      <a:pt x="0" y="21"/>
                      <a:pt x="0" y="21"/>
                    </a:cubicBezTo>
                    <a:cubicBezTo>
                      <a:pt x="0" y="10"/>
                      <a:pt x="9" y="0"/>
                      <a:pt x="19" y="0"/>
                    </a:cubicBezTo>
                    <a:cubicBezTo>
                      <a:pt x="30" y="0"/>
                      <a:pt x="39" y="10"/>
                      <a:pt x="39" y="21"/>
                    </a:cubicBezTo>
                    <a:lnTo>
                      <a:pt x="39" y="35"/>
                    </a:lnTo>
                    <a:close/>
                  </a:path>
                </a:pathLst>
              </a:custGeom>
              <a:solidFill>
                <a:srgbClr val="F7B18F"/>
              </a:solidFill>
              <a:ln w="0">
                <a:noFill/>
              </a:ln>
            </p:spPr>
            <p:style>
              <a:lnRef idx="0">
                <a:scrgbClr r="0" g="0" b="0"/>
              </a:lnRef>
              <a:fillRef idx="0">
                <a:scrgbClr r="0" g="0" b="0"/>
              </a:fillRef>
              <a:effectRef idx="0">
                <a:scrgbClr r="0" g="0" b="0"/>
              </a:effectRef>
              <a:fontRef idx="minor"/>
            </p:style>
          </p:sp>
          <p:sp>
            <p:nvSpPr>
              <p:cNvPr id="576" name="CustomShape 288"/>
              <p:cNvSpPr/>
              <p:nvPr/>
            </p:nvSpPr>
            <p:spPr>
              <a:xfrm>
                <a:off x="5113080" y="3926160"/>
                <a:ext cx="66600" cy="125280"/>
              </a:xfrm>
              <a:custGeom>
                <a:avLst/>
                <a:gdLst/>
                <a:ahLst/>
                <a:cxnLst/>
                <a:rect l="l" t="t" r="r" b="b"/>
                <a:pathLst>
                  <a:path w="40" h="74">
                    <a:moveTo>
                      <a:pt x="10" y="18"/>
                    </a:moveTo>
                    <a:cubicBezTo>
                      <a:pt x="10" y="18"/>
                      <a:pt x="32" y="0"/>
                      <a:pt x="35" y="21"/>
                    </a:cubicBezTo>
                    <a:cubicBezTo>
                      <a:pt x="35" y="21"/>
                      <a:pt x="40" y="41"/>
                      <a:pt x="0" y="74"/>
                    </a:cubicBezTo>
                    <a:cubicBezTo>
                      <a:pt x="0" y="74"/>
                      <a:pt x="15" y="30"/>
                      <a:pt x="10" y="18"/>
                    </a:cubicBezTo>
                  </a:path>
                </a:pathLst>
              </a:custGeom>
              <a:solidFill>
                <a:srgbClr val="F7B18F"/>
              </a:solidFill>
              <a:ln w="0">
                <a:noFill/>
              </a:ln>
            </p:spPr>
            <p:style>
              <a:lnRef idx="0">
                <a:scrgbClr r="0" g="0" b="0"/>
              </a:lnRef>
              <a:fillRef idx="0">
                <a:scrgbClr r="0" g="0" b="0"/>
              </a:fillRef>
              <a:effectRef idx="0">
                <a:scrgbClr r="0" g="0" b="0"/>
              </a:effectRef>
              <a:fontRef idx="minor"/>
            </p:style>
          </p:sp>
          <p:sp>
            <p:nvSpPr>
              <p:cNvPr id="577" name="CustomShape 289"/>
              <p:cNvSpPr/>
              <p:nvPr/>
            </p:nvSpPr>
            <p:spPr>
              <a:xfrm>
                <a:off x="4788000" y="3704760"/>
                <a:ext cx="346680" cy="482400"/>
              </a:xfrm>
              <a:custGeom>
                <a:avLst/>
                <a:gdLst/>
                <a:ahLst/>
                <a:cxnLst/>
                <a:rect l="l" t="t" r="r" b="b"/>
                <a:pathLst>
                  <a:path w="204" h="284">
                    <a:moveTo>
                      <a:pt x="202" y="148"/>
                    </a:moveTo>
                    <a:cubicBezTo>
                      <a:pt x="204" y="224"/>
                      <a:pt x="170" y="284"/>
                      <a:pt x="103" y="282"/>
                    </a:cubicBezTo>
                    <a:cubicBezTo>
                      <a:pt x="51" y="281"/>
                      <a:pt x="13" y="238"/>
                      <a:pt x="6" y="146"/>
                    </a:cubicBezTo>
                    <a:cubicBezTo>
                      <a:pt x="0" y="70"/>
                      <a:pt x="18" y="12"/>
                      <a:pt x="98" y="6"/>
                    </a:cubicBezTo>
                    <a:cubicBezTo>
                      <a:pt x="181" y="0"/>
                      <a:pt x="201" y="71"/>
                      <a:pt x="202" y="148"/>
                    </a:cubicBezTo>
                  </a:path>
                </a:pathLst>
              </a:custGeom>
              <a:solidFill>
                <a:srgbClr val="F7B18F"/>
              </a:solidFill>
              <a:ln w="0">
                <a:noFill/>
              </a:ln>
            </p:spPr>
            <p:style>
              <a:lnRef idx="0">
                <a:scrgbClr r="0" g="0" b="0"/>
              </a:lnRef>
              <a:fillRef idx="0">
                <a:scrgbClr r="0" g="0" b="0"/>
              </a:fillRef>
              <a:effectRef idx="0">
                <a:scrgbClr r="0" g="0" b="0"/>
              </a:effectRef>
              <a:fontRef idx="minor"/>
            </p:style>
          </p:sp>
          <p:sp>
            <p:nvSpPr>
              <p:cNvPr id="578" name="CustomShape 290"/>
              <p:cNvSpPr/>
              <p:nvPr/>
            </p:nvSpPr>
            <p:spPr>
              <a:xfrm>
                <a:off x="4755960" y="3929040"/>
                <a:ext cx="63720" cy="125280"/>
              </a:xfrm>
              <a:custGeom>
                <a:avLst/>
                <a:gdLst/>
                <a:ahLst/>
                <a:cxnLst/>
                <a:rect l="l" t="t" r="r" b="b"/>
                <a:pathLst>
                  <a:path w="39" h="75">
                    <a:moveTo>
                      <a:pt x="32" y="20"/>
                    </a:moveTo>
                    <a:cubicBezTo>
                      <a:pt x="32" y="20"/>
                      <a:pt x="11" y="0"/>
                      <a:pt x="7" y="21"/>
                    </a:cubicBezTo>
                    <a:cubicBezTo>
                      <a:pt x="7" y="21"/>
                      <a:pt x="0" y="41"/>
                      <a:pt x="39" y="75"/>
                    </a:cubicBezTo>
                    <a:cubicBezTo>
                      <a:pt x="39" y="75"/>
                      <a:pt x="26" y="31"/>
                      <a:pt x="32" y="20"/>
                    </a:cubicBezTo>
                  </a:path>
                </a:pathLst>
              </a:custGeom>
              <a:solidFill>
                <a:srgbClr val="F7B18F"/>
              </a:solidFill>
              <a:ln w="0">
                <a:noFill/>
              </a:ln>
            </p:spPr>
            <p:style>
              <a:lnRef idx="0">
                <a:scrgbClr r="0" g="0" b="0"/>
              </a:lnRef>
              <a:fillRef idx="0">
                <a:scrgbClr r="0" g="0" b="0"/>
              </a:fillRef>
              <a:effectRef idx="0">
                <a:scrgbClr r="0" g="0" b="0"/>
              </a:effectRef>
              <a:fontRef idx="minor"/>
            </p:style>
          </p:sp>
          <p:sp>
            <p:nvSpPr>
              <p:cNvPr id="579" name="CustomShape 291"/>
              <p:cNvSpPr/>
              <p:nvPr/>
            </p:nvSpPr>
            <p:spPr>
              <a:xfrm>
                <a:off x="4833000" y="3929040"/>
                <a:ext cx="77760" cy="25920"/>
              </a:xfrm>
              <a:custGeom>
                <a:avLst/>
                <a:gdLst/>
                <a:ahLst/>
                <a:cxnLst/>
                <a:rect l="l" t="t" r="r" b="b"/>
                <a:pathLst>
                  <a:path w="47" h="17">
                    <a:moveTo>
                      <a:pt x="3" y="17"/>
                    </a:moveTo>
                    <a:cubicBezTo>
                      <a:pt x="0" y="15"/>
                      <a:pt x="0" y="15"/>
                      <a:pt x="0" y="15"/>
                    </a:cubicBezTo>
                    <a:cubicBezTo>
                      <a:pt x="1" y="14"/>
                      <a:pt x="8" y="2"/>
                      <a:pt x="21" y="1"/>
                    </a:cubicBezTo>
                    <a:cubicBezTo>
                      <a:pt x="30" y="0"/>
                      <a:pt x="38" y="5"/>
                      <a:pt x="47" y="15"/>
                    </a:cubicBezTo>
                    <a:cubicBezTo>
                      <a:pt x="44" y="17"/>
                      <a:pt x="44" y="17"/>
                      <a:pt x="44" y="17"/>
                    </a:cubicBezTo>
                    <a:cubicBezTo>
                      <a:pt x="37" y="8"/>
                      <a:pt x="29" y="4"/>
                      <a:pt x="21" y="4"/>
                    </a:cubicBezTo>
                    <a:cubicBezTo>
                      <a:pt x="10" y="5"/>
                      <a:pt x="3" y="17"/>
                      <a:pt x="3" y="17"/>
                    </a:cubicBezTo>
                    <a:close/>
                  </a:path>
                </a:pathLst>
              </a:custGeom>
              <a:solidFill>
                <a:srgbClr val="101316"/>
              </a:solidFill>
              <a:ln w="0">
                <a:noFill/>
              </a:ln>
            </p:spPr>
            <p:style>
              <a:lnRef idx="0">
                <a:scrgbClr r="0" g="0" b="0"/>
              </a:lnRef>
              <a:fillRef idx="0">
                <a:scrgbClr r="0" g="0" b="0"/>
              </a:fillRef>
              <a:effectRef idx="0">
                <a:scrgbClr r="0" g="0" b="0"/>
              </a:effectRef>
              <a:fontRef idx="minor"/>
            </p:style>
          </p:sp>
          <p:sp>
            <p:nvSpPr>
              <p:cNvPr id="580" name="CustomShape 292"/>
              <p:cNvSpPr/>
              <p:nvPr/>
            </p:nvSpPr>
            <p:spPr>
              <a:xfrm>
                <a:off x="5013720" y="3923280"/>
                <a:ext cx="76320" cy="29880"/>
              </a:xfrm>
              <a:custGeom>
                <a:avLst/>
                <a:gdLst/>
                <a:ahLst/>
                <a:cxnLst/>
                <a:rect l="l" t="t" r="r" b="b"/>
                <a:pathLst>
                  <a:path w="46" h="19">
                    <a:moveTo>
                      <a:pt x="3" y="19"/>
                    </a:moveTo>
                    <a:cubicBezTo>
                      <a:pt x="0" y="17"/>
                      <a:pt x="0" y="17"/>
                      <a:pt x="0" y="17"/>
                    </a:cubicBezTo>
                    <a:cubicBezTo>
                      <a:pt x="0" y="17"/>
                      <a:pt x="11" y="1"/>
                      <a:pt x="25" y="0"/>
                    </a:cubicBezTo>
                    <a:cubicBezTo>
                      <a:pt x="32" y="0"/>
                      <a:pt x="39" y="5"/>
                      <a:pt x="46" y="14"/>
                    </a:cubicBezTo>
                    <a:cubicBezTo>
                      <a:pt x="43" y="16"/>
                      <a:pt x="43" y="16"/>
                      <a:pt x="43" y="16"/>
                    </a:cubicBezTo>
                    <a:cubicBezTo>
                      <a:pt x="37" y="8"/>
                      <a:pt x="31" y="4"/>
                      <a:pt x="25" y="4"/>
                    </a:cubicBezTo>
                    <a:cubicBezTo>
                      <a:pt x="13" y="4"/>
                      <a:pt x="3" y="19"/>
                      <a:pt x="3" y="19"/>
                    </a:cubicBezTo>
                    <a:close/>
                  </a:path>
                </a:pathLst>
              </a:custGeom>
              <a:solidFill>
                <a:srgbClr val="101316"/>
              </a:solidFill>
              <a:ln w="0">
                <a:noFill/>
              </a:ln>
            </p:spPr>
            <p:style>
              <a:lnRef idx="0">
                <a:scrgbClr r="0" g="0" b="0"/>
              </a:lnRef>
              <a:fillRef idx="0">
                <a:scrgbClr r="0" g="0" b="0"/>
              </a:fillRef>
              <a:effectRef idx="0">
                <a:scrgbClr r="0" g="0" b="0"/>
              </a:effectRef>
              <a:fontRef idx="minor"/>
            </p:style>
          </p:sp>
          <p:sp>
            <p:nvSpPr>
              <p:cNvPr id="581" name="CustomShape 293"/>
              <p:cNvSpPr/>
              <p:nvPr/>
            </p:nvSpPr>
            <p:spPr>
              <a:xfrm>
                <a:off x="4841280" y="3868920"/>
                <a:ext cx="70560" cy="45360"/>
              </a:xfrm>
              <a:custGeom>
                <a:avLst/>
                <a:gdLst/>
                <a:ahLst/>
                <a:cxnLst/>
                <a:rect l="l" t="t" r="r" b="b"/>
                <a:pathLst>
                  <a:path w="43" h="28">
                    <a:moveTo>
                      <a:pt x="3" y="28"/>
                    </a:moveTo>
                    <a:cubicBezTo>
                      <a:pt x="3" y="28"/>
                      <a:pt x="2" y="28"/>
                      <a:pt x="2" y="28"/>
                    </a:cubicBezTo>
                    <a:cubicBezTo>
                      <a:pt x="0" y="27"/>
                      <a:pt x="0" y="25"/>
                      <a:pt x="1" y="24"/>
                    </a:cubicBezTo>
                    <a:cubicBezTo>
                      <a:pt x="1" y="23"/>
                      <a:pt x="13" y="0"/>
                      <a:pt x="41" y="12"/>
                    </a:cubicBezTo>
                    <a:cubicBezTo>
                      <a:pt x="43" y="13"/>
                      <a:pt x="43" y="15"/>
                      <a:pt x="43" y="17"/>
                    </a:cubicBezTo>
                    <a:cubicBezTo>
                      <a:pt x="42" y="18"/>
                      <a:pt x="40" y="19"/>
                      <a:pt x="38" y="18"/>
                    </a:cubicBezTo>
                    <a:cubicBezTo>
                      <a:pt x="16" y="9"/>
                      <a:pt x="7" y="26"/>
                      <a:pt x="6" y="27"/>
                    </a:cubicBezTo>
                    <a:cubicBezTo>
                      <a:pt x="6" y="28"/>
                      <a:pt x="5" y="28"/>
                      <a:pt x="3" y="28"/>
                    </a:cubicBezTo>
                    <a:close/>
                  </a:path>
                </a:pathLst>
              </a:custGeom>
              <a:solidFill>
                <a:srgbClr val="101316"/>
              </a:solidFill>
              <a:ln w="0">
                <a:noFill/>
              </a:ln>
            </p:spPr>
            <p:style>
              <a:lnRef idx="0">
                <a:scrgbClr r="0" g="0" b="0"/>
              </a:lnRef>
              <a:fillRef idx="0">
                <a:scrgbClr r="0" g="0" b="0"/>
              </a:fillRef>
              <a:effectRef idx="0">
                <a:scrgbClr r="0" g="0" b="0"/>
              </a:effectRef>
              <a:fontRef idx="minor"/>
            </p:style>
          </p:sp>
          <p:sp>
            <p:nvSpPr>
              <p:cNvPr id="582" name="CustomShape 294"/>
              <p:cNvSpPr/>
              <p:nvPr/>
            </p:nvSpPr>
            <p:spPr>
              <a:xfrm>
                <a:off x="5015160" y="3861720"/>
                <a:ext cx="68040" cy="38520"/>
              </a:xfrm>
              <a:custGeom>
                <a:avLst/>
                <a:gdLst/>
                <a:ahLst/>
                <a:cxnLst/>
                <a:rect l="l" t="t" r="r" b="b"/>
                <a:pathLst>
                  <a:path w="41" h="24">
                    <a:moveTo>
                      <a:pt x="3" y="23"/>
                    </a:moveTo>
                    <a:cubicBezTo>
                      <a:pt x="3" y="23"/>
                      <a:pt x="2" y="22"/>
                      <a:pt x="1" y="22"/>
                    </a:cubicBezTo>
                    <a:cubicBezTo>
                      <a:pt x="0" y="20"/>
                      <a:pt x="0" y="18"/>
                      <a:pt x="1" y="17"/>
                    </a:cubicBezTo>
                    <a:cubicBezTo>
                      <a:pt x="1" y="17"/>
                      <a:pt x="18" y="0"/>
                      <a:pt x="40" y="18"/>
                    </a:cubicBezTo>
                    <a:cubicBezTo>
                      <a:pt x="41" y="19"/>
                      <a:pt x="41" y="21"/>
                      <a:pt x="40" y="23"/>
                    </a:cubicBezTo>
                    <a:cubicBezTo>
                      <a:pt x="39" y="24"/>
                      <a:pt x="37" y="24"/>
                      <a:pt x="35" y="23"/>
                    </a:cubicBezTo>
                    <a:cubicBezTo>
                      <a:pt x="19" y="9"/>
                      <a:pt x="6" y="21"/>
                      <a:pt x="6" y="22"/>
                    </a:cubicBezTo>
                    <a:cubicBezTo>
                      <a:pt x="5" y="22"/>
                      <a:pt x="4" y="23"/>
                      <a:pt x="3" y="23"/>
                    </a:cubicBezTo>
                    <a:close/>
                  </a:path>
                </a:pathLst>
              </a:custGeom>
              <a:solidFill>
                <a:srgbClr val="101316"/>
              </a:solidFill>
              <a:ln w="0">
                <a:noFill/>
              </a:ln>
            </p:spPr>
            <p:style>
              <a:lnRef idx="0">
                <a:scrgbClr r="0" g="0" b="0"/>
              </a:lnRef>
              <a:fillRef idx="0">
                <a:scrgbClr r="0" g="0" b="0"/>
              </a:fillRef>
              <a:effectRef idx="0">
                <a:scrgbClr r="0" g="0" b="0"/>
              </a:effectRef>
              <a:fontRef idx="minor"/>
            </p:style>
          </p:sp>
          <p:sp>
            <p:nvSpPr>
              <p:cNvPr id="583" name="CustomShape 295"/>
              <p:cNvSpPr/>
              <p:nvPr/>
            </p:nvSpPr>
            <p:spPr>
              <a:xfrm>
                <a:off x="4946400" y="3969720"/>
                <a:ext cx="59400" cy="31320"/>
              </a:xfrm>
              <a:custGeom>
                <a:avLst/>
                <a:gdLst/>
                <a:ahLst/>
                <a:cxnLst/>
                <a:rect l="l" t="t" r="r" b="b"/>
                <a:pathLst>
                  <a:path w="36" h="20">
                    <a:moveTo>
                      <a:pt x="2" y="20"/>
                    </a:moveTo>
                    <a:cubicBezTo>
                      <a:pt x="0" y="18"/>
                      <a:pt x="0" y="18"/>
                      <a:pt x="0" y="18"/>
                    </a:cubicBezTo>
                    <a:cubicBezTo>
                      <a:pt x="0" y="17"/>
                      <a:pt x="20" y="0"/>
                      <a:pt x="36" y="17"/>
                    </a:cubicBezTo>
                    <a:cubicBezTo>
                      <a:pt x="34" y="19"/>
                      <a:pt x="34" y="19"/>
                      <a:pt x="34" y="19"/>
                    </a:cubicBezTo>
                    <a:cubicBezTo>
                      <a:pt x="20" y="5"/>
                      <a:pt x="3" y="19"/>
                      <a:pt x="2" y="20"/>
                    </a:cubicBezTo>
                    <a:close/>
                  </a:path>
                </a:pathLst>
              </a:custGeom>
              <a:solidFill>
                <a:srgbClr val="101316"/>
              </a:solidFill>
              <a:ln w="0">
                <a:noFill/>
              </a:ln>
            </p:spPr>
            <p:style>
              <a:lnRef idx="0">
                <a:scrgbClr r="0" g="0" b="0"/>
              </a:lnRef>
              <a:fillRef idx="0">
                <a:scrgbClr r="0" g="0" b="0"/>
              </a:fillRef>
              <a:effectRef idx="0">
                <a:scrgbClr r="0" g="0" b="0"/>
              </a:effectRef>
              <a:fontRef idx="minor"/>
            </p:style>
          </p:sp>
          <p:sp>
            <p:nvSpPr>
              <p:cNvPr id="584" name="CustomShape 296"/>
              <p:cNvSpPr/>
              <p:nvPr/>
            </p:nvSpPr>
            <p:spPr>
              <a:xfrm>
                <a:off x="4841280" y="3978000"/>
                <a:ext cx="86040" cy="39960"/>
              </a:xfrm>
              <a:custGeom>
                <a:avLst/>
                <a:gdLst/>
                <a:ahLst/>
                <a:cxnLst/>
                <a:rect l="l" t="t" r="r" b="b"/>
                <a:pathLst>
                  <a:path w="52" h="25">
                    <a:moveTo>
                      <a:pt x="28" y="0"/>
                    </a:moveTo>
                    <a:cubicBezTo>
                      <a:pt x="27" y="0"/>
                      <a:pt x="26" y="0"/>
                      <a:pt x="25" y="0"/>
                    </a:cubicBezTo>
                    <a:cubicBezTo>
                      <a:pt x="11" y="0"/>
                      <a:pt x="0" y="6"/>
                      <a:pt x="0" y="13"/>
                    </a:cubicBezTo>
                    <a:cubicBezTo>
                      <a:pt x="0" y="20"/>
                      <a:pt x="11" y="25"/>
                      <a:pt x="24" y="25"/>
                    </a:cubicBezTo>
                    <a:cubicBezTo>
                      <a:pt x="25" y="25"/>
                      <a:pt x="26" y="25"/>
                      <a:pt x="26" y="25"/>
                    </a:cubicBezTo>
                    <a:cubicBezTo>
                      <a:pt x="41" y="24"/>
                      <a:pt x="52" y="18"/>
                      <a:pt x="52" y="11"/>
                    </a:cubicBezTo>
                    <a:cubicBezTo>
                      <a:pt x="52" y="5"/>
                      <a:pt x="41" y="0"/>
                      <a:pt x="28" y="0"/>
                    </a:cubicBezTo>
                  </a:path>
                </a:pathLst>
              </a:custGeom>
              <a:solidFill>
                <a:srgbClr val="F58575"/>
              </a:solidFill>
              <a:ln w="0">
                <a:noFill/>
              </a:ln>
            </p:spPr>
            <p:style>
              <a:lnRef idx="0">
                <a:scrgbClr r="0" g="0" b="0"/>
              </a:lnRef>
              <a:fillRef idx="0">
                <a:scrgbClr r="0" g="0" b="0"/>
              </a:fillRef>
              <a:effectRef idx="0">
                <a:scrgbClr r="0" g="0" b="0"/>
              </a:effectRef>
              <a:fontRef idx="minor"/>
            </p:style>
          </p:sp>
          <p:sp>
            <p:nvSpPr>
              <p:cNvPr id="585" name="CustomShape 297"/>
              <p:cNvSpPr/>
              <p:nvPr/>
            </p:nvSpPr>
            <p:spPr>
              <a:xfrm>
                <a:off x="5031720" y="3976560"/>
                <a:ext cx="87480" cy="39960"/>
              </a:xfrm>
              <a:custGeom>
                <a:avLst/>
                <a:gdLst/>
                <a:ahLst/>
                <a:cxnLst/>
                <a:rect l="l" t="t" r="r" b="b"/>
                <a:pathLst>
                  <a:path w="52" h="25">
                    <a:moveTo>
                      <a:pt x="28" y="0"/>
                    </a:moveTo>
                    <a:cubicBezTo>
                      <a:pt x="27" y="0"/>
                      <a:pt x="26" y="0"/>
                      <a:pt x="26" y="0"/>
                    </a:cubicBezTo>
                    <a:cubicBezTo>
                      <a:pt x="11" y="1"/>
                      <a:pt x="0" y="7"/>
                      <a:pt x="0" y="14"/>
                    </a:cubicBezTo>
                    <a:cubicBezTo>
                      <a:pt x="0" y="20"/>
                      <a:pt x="11" y="25"/>
                      <a:pt x="24" y="25"/>
                    </a:cubicBezTo>
                    <a:cubicBezTo>
                      <a:pt x="25" y="25"/>
                      <a:pt x="26" y="25"/>
                      <a:pt x="27" y="25"/>
                    </a:cubicBezTo>
                    <a:cubicBezTo>
                      <a:pt x="41" y="25"/>
                      <a:pt x="52" y="19"/>
                      <a:pt x="52" y="12"/>
                    </a:cubicBezTo>
                    <a:cubicBezTo>
                      <a:pt x="52" y="5"/>
                      <a:pt x="41" y="0"/>
                      <a:pt x="28" y="0"/>
                    </a:cubicBezTo>
                  </a:path>
                </a:pathLst>
              </a:custGeom>
              <a:solidFill>
                <a:srgbClr val="F58575"/>
              </a:solidFill>
              <a:ln w="0">
                <a:noFill/>
              </a:ln>
            </p:spPr>
            <p:style>
              <a:lnRef idx="0">
                <a:scrgbClr r="0" g="0" b="0"/>
              </a:lnRef>
              <a:fillRef idx="0">
                <a:scrgbClr r="0" g="0" b="0"/>
              </a:fillRef>
              <a:effectRef idx="0">
                <a:scrgbClr r="0" g="0" b="0"/>
              </a:effectRef>
              <a:fontRef idx="minor"/>
            </p:style>
          </p:sp>
          <p:sp>
            <p:nvSpPr>
              <p:cNvPr id="586" name="CustomShape 298"/>
              <p:cNvSpPr/>
              <p:nvPr/>
            </p:nvSpPr>
            <p:spPr>
              <a:xfrm>
                <a:off x="5130000" y="3952800"/>
                <a:ext cx="38520" cy="69120"/>
              </a:xfrm>
              <a:custGeom>
                <a:avLst/>
                <a:gdLst/>
                <a:ahLst/>
                <a:cxnLst/>
                <a:rect l="l" t="t" r="r" b="b"/>
                <a:pathLst>
                  <a:path w="24" h="42">
                    <a:moveTo>
                      <a:pt x="13" y="0"/>
                    </a:moveTo>
                    <a:cubicBezTo>
                      <a:pt x="8" y="0"/>
                      <a:pt x="3" y="6"/>
                      <a:pt x="3" y="6"/>
                    </a:cubicBezTo>
                    <a:cubicBezTo>
                      <a:pt x="5" y="14"/>
                      <a:pt x="2" y="29"/>
                      <a:pt x="0" y="37"/>
                    </a:cubicBezTo>
                    <a:cubicBezTo>
                      <a:pt x="0" y="39"/>
                      <a:pt x="0" y="41"/>
                      <a:pt x="0" y="42"/>
                    </a:cubicBezTo>
                    <a:cubicBezTo>
                      <a:pt x="24" y="23"/>
                      <a:pt x="20" y="4"/>
                      <a:pt x="20" y="4"/>
                    </a:cubicBezTo>
                    <a:cubicBezTo>
                      <a:pt x="18" y="1"/>
                      <a:pt x="15" y="0"/>
                      <a:pt x="13" y="0"/>
                    </a:cubicBezTo>
                  </a:path>
                </a:pathLst>
              </a:custGeom>
              <a:solidFill>
                <a:srgbClr val="F58575"/>
              </a:solidFill>
              <a:ln w="0">
                <a:noFill/>
              </a:ln>
            </p:spPr>
            <p:style>
              <a:lnRef idx="0">
                <a:scrgbClr r="0" g="0" b="0"/>
              </a:lnRef>
              <a:fillRef idx="0">
                <a:scrgbClr r="0" g="0" b="0"/>
              </a:fillRef>
              <a:effectRef idx="0">
                <a:scrgbClr r="0" g="0" b="0"/>
              </a:effectRef>
              <a:fontRef idx="minor"/>
            </p:style>
          </p:sp>
          <p:sp>
            <p:nvSpPr>
              <p:cNvPr id="587" name="CustomShape 299"/>
              <p:cNvSpPr/>
              <p:nvPr/>
            </p:nvSpPr>
            <p:spPr>
              <a:xfrm>
                <a:off x="5128560" y="4015800"/>
                <a:ext cx="360" cy="7560"/>
              </a:xfrm>
              <a:custGeom>
                <a:avLst/>
                <a:gdLst/>
                <a:ahLst/>
                <a:cxnLst/>
                <a:rect l="l" t="t" r="r" b="b"/>
                <a:pathLst>
                  <a:path w="1" h="6">
                    <a:moveTo>
                      <a:pt x="1" y="0"/>
                    </a:moveTo>
                    <a:cubicBezTo>
                      <a:pt x="1" y="4"/>
                      <a:pt x="0" y="6"/>
                      <a:pt x="0" y="6"/>
                    </a:cubicBezTo>
                    <a:cubicBezTo>
                      <a:pt x="0" y="6"/>
                      <a:pt x="0" y="5"/>
                      <a:pt x="1" y="5"/>
                    </a:cubicBezTo>
                    <a:cubicBezTo>
                      <a:pt x="1" y="4"/>
                      <a:pt x="1" y="2"/>
                      <a:pt x="1" y="0"/>
                    </a:cubicBezTo>
                  </a:path>
                </a:pathLst>
              </a:custGeom>
              <a:solidFill>
                <a:srgbClr val="F58575"/>
              </a:solidFill>
              <a:ln w="0">
                <a:noFill/>
              </a:ln>
            </p:spPr>
            <p:style>
              <a:lnRef idx="0">
                <a:scrgbClr r="0" g="0" b="0"/>
              </a:lnRef>
              <a:fillRef idx="0">
                <a:scrgbClr r="0" g="0" b="0"/>
              </a:fillRef>
              <a:effectRef idx="0">
                <a:scrgbClr r="0" g="0" b="0"/>
              </a:effectRef>
              <a:fontRef idx="minor"/>
            </p:style>
          </p:sp>
          <p:sp>
            <p:nvSpPr>
              <p:cNvPr id="588" name="CustomShape 300"/>
              <p:cNvSpPr/>
              <p:nvPr/>
            </p:nvSpPr>
            <p:spPr>
              <a:xfrm>
                <a:off x="4810680" y="4007520"/>
                <a:ext cx="9000" cy="23040"/>
              </a:xfrm>
              <a:custGeom>
                <a:avLst/>
                <a:gdLst/>
                <a:ahLst/>
                <a:cxnLst/>
                <a:rect l="l" t="t" r="r" b="b"/>
                <a:pathLst>
                  <a:path w="7" h="15">
                    <a:moveTo>
                      <a:pt x="0" y="0"/>
                    </a:moveTo>
                    <a:cubicBezTo>
                      <a:pt x="1" y="4"/>
                      <a:pt x="2" y="8"/>
                      <a:pt x="2" y="12"/>
                    </a:cubicBezTo>
                    <a:cubicBezTo>
                      <a:pt x="4" y="13"/>
                      <a:pt x="5" y="14"/>
                      <a:pt x="7" y="15"/>
                    </a:cubicBezTo>
                    <a:cubicBezTo>
                      <a:pt x="7" y="15"/>
                      <a:pt x="3" y="8"/>
                      <a:pt x="0" y="0"/>
                    </a:cubicBezTo>
                  </a:path>
                </a:pathLst>
              </a:custGeom>
              <a:solidFill>
                <a:srgbClr val="F58575"/>
              </a:solidFill>
              <a:ln w="0">
                <a:noFill/>
              </a:ln>
            </p:spPr>
            <p:style>
              <a:lnRef idx="0">
                <a:scrgbClr r="0" g="0" b="0"/>
              </a:lnRef>
              <a:fillRef idx="0">
                <a:scrgbClr r="0" g="0" b="0"/>
              </a:fillRef>
              <a:effectRef idx="0">
                <a:scrgbClr r="0" g="0" b="0"/>
              </a:effectRef>
              <a:fontRef idx="minor"/>
            </p:style>
          </p:sp>
          <p:sp>
            <p:nvSpPr>
              <p:cNvPr id="589" name="CustomShape 301"/>
              <p:cNvSpPr/>
              <p:nvPr/>
            </p:nvSpPr>
            <p:spPr>
              <a:xfrm>
                <a:off x="4772880" y="3963960"/>
                <a:ext cx="38520" cy="60840"/>
              </a:xfrm>
              <a:custGeom>
                <a:avLst/>
                <a:gdLst/>
                <a:ahLst/>
                <a:cxnLst/>
                <a:rect l="l" t="t" r="r" b="b"/>
                <a:pathLst>
                  <a:path w="24" h="37">
                    <a:moveTo>
                      <a:pt x="8" y="0"/>
                    </a:moveTo>
                    <a:cubicBezTo>
                      <a:pt x="5" y="0"/>
                      <a:pt x="3" y="1"/>
                      <a:pt x="1" y="5"/>
                    </a:cubicBezTo>
                    <a:cubicBezTo>
                      <a:pt x="1" y="5"/>
                      <a:pt x="0" y="23"/>
                      <a:pt x="24" y="37"/>
                    </a:cubicBezTo>
                    <a:cubicBezTo>
                      <a:pt x="24" y="33"/>
                      <a:pt x="23" y="29"/>
                      <a:pt x="22" y="25"/>
                    </a:cubicBezTo>
                    <a:cubicBezTo>
                      <a:pt x="19" y="18"/>
                      <a:pt x="17" y="10"/>
                      <a:pt x="18" y="4"/>
                    </a:cubicBezTo>
                    <a:cubicBezTo>
                      <a:pt x="18" y="4"/>
                      <a:pt x="13" y="0"/>
                      <a:pt x="8" y="0"/>
                    </a:cubicBezTo>
                  </a:path>
                </a:pathLst>
              </a:custGeom>
              <a:solidFill>
                <a:srgbClr val="F58575"/>
              </a:solidFill>
              <a:ln w="0">
                <a:noFill/>
              </a:ln>
            </p:spPr>
            <p:style>
              <a:lnRef idx="0">
                <a:scrgbClr r="0" g="0" b="0"/>
              </a:lnRef>
              <a:fillRef idx="0">
                <a:scrgbClr r="0" g="0" b="0"/>
              </a:fillRef>
              <a:effectRef idx="0">
                <a:scrgbClr r="0" g="0" b="0"/>
              </a:effectRef>
              <a:fontRef idx="minor"/>
            </p:style>
          </p:sp>
          <p:sp>
            <p:nvSpPr>
              <p:cNvPr id="590" name="CustomShape 302"/>
              <p:cNvSpPr/>
              <p:nvPr/>
            </p:nvSpPr>
            <p:spPr>
              <a:xfrm>
                <a:off x="4907160" y="4053600"/>
                <a:ext cx="128160" cy="48240"/>
              </a:xfrm>
              <a:custGeom>
                <a:avLst/>
                <a:gdLst/>
                <a:ahLst/>
                <a:cxnLst/>
                <a:rect l="l" t="t" r="r" b="b"/>
                <a:pathLst>
                  <a:path w="76" h="30">
                    <a:moveTo>
                      <a:pt x="9" y="5"/>
                    </a:moveTo>
                    <a:cubicBezTo>
                      <a:pt x="9" y="5"/>
                      <a:pt x="31" y="24"/>
                      <a:pt x="66" y="4"/>
                    </a:cubicBezTo>
                    <a:cubicBezTo>
                      <a:pt x="66" y="4"/>
                      <a:pt x="76" y="0"/>
                      <a:pt x="71" y="12"/>
                    </a:cubicBezTo>
                    <a:cubicBezTo>
                      <a:pt x="71" y="12"/>
                      <a:pt x="61" y="29"/>
                      <a:pt x="36" y="28"/>
                    </a:cubicBezTo>
                    <a:cubicBezTo>
                      <a:pt x="36" y="28"/>
                      <a:pt x="21" y="30"/>
                      <a:pt x="5" y="13"/>
                    </a:cubicBezTo>
                    <a:cubicBezTo>
                      <a:pt x="5" y="13"/>
                      <a:pt x="0" y="6"/>
                      <a:pt x="9" y="5"/>
                    </a:cubicBezTo>
                    <a:close/>
                  </a:path>
                </a:pathLst>
              </a:custGeom>
              <a:solidFill>
                <a:srgbClr val="BB1E40"/>
              </a:solidFill>
              <a:ln w="0">
                <a:noFill/>
              </a:ln>
            </p:spPr>
            <p:style>
              <a:lnRef idx="0">
                <a:scrgbClr r="0" g="0" b="0"/>
              </a:lnRef>
              <a:fillRef idx="0">
                <a:scrgbClr r="0" g="0" b="0"/>
              </a:fillRef>
              <a:effectRef idx="0">
                <a:scrgbClr r="0" g="0" b="0"/>
              </a:effectRef>
              <a:fontRef idx="minor"/>
            </p:style>
          </p:sp>
          <p:sp>
            <p:nvSpPr>
              <p:cNvPr id="591" name="CustomShape 303"/>
              <p:cNvSpPr/>
              <p:nvPr/>
            </p:nvSpPr>
            <p:spPr>
              <a:xfrm>
                <a:off x="4921200" y="4059360"/>
                <a:ext cx="102960" cy="25920"/>
              </a:xfrm>
              <a:custGeom>
                <a:avLst/>
                <a:gdLst/>
                <a:ahLst/>
                <a:cxnLst/>
                <a:rect l="l" t="t" r="r" b="b"/>
                <a:pathLst>
                  <a:path w="61" h="16">
                    <a:moveTo>
                      <a:pt x="22" y="15"/>
                    </a:moveTo>
                    <a:cubicBezTo>
                      <a:pt x="9" y="13"/>
                      <a:pt x="2" y="8"/>
                      <a:pt x="2" y="8"/>
                    </a:cubicBezTo>
                    <a:cubicBezTo>
                      <a:pt x="1" y="7"/>
                      <a:pt x="0" y="5"/>
                      <a:pt x="1" y="4"/>
                    </a:cubicBezTo>
                    <a:cubicBezTo>
                      <a:pt x="2" y="2"/>
                      <a:pt x="4" y="2"/>
                      <a:pt x="6" y="3"/>
                    </a:cubicBezTo>
                    <a:cubicBezTo>
                      <a:pt x="6" y="3"/>
                      <a:pt x="25" y="16"/>
                      <a:pt x="56" y="1"/>
                    </a:cubicBezTo>
                    <a:cubicBezTo>
                      <a:pt x="58" y="0"/>
                      <a:pt x="60" y="1"/>
                      <a:pt x="60" y="2"/>
                    </a:cubicBezTo>
                    <a:cubicBezTo>
                      <a:pt x="61" y="4"/>
                      <a:pt x="61" y="6"/>
                      <a:pt x="59" y="7"/>
                    </a:cubicBezTo>
                    <a:cubicBezTo>
                      <a:pt x="44" y="14"/>
                      <a:pt x="31" y="15"/>
                      <a:pt x="22" y="15"/>
                    </a:cubicBezTo>
                    <a:close/>
                  </a:path>
                </a:pathLst>
              </a:custGeom>
              <a:solidFill>
                <a:srgbClr val="FAFABE"/>
              </a:solidFill>
              <a:ln w="0">
                <a:noFill/>
              </a:ln>
            </p:spPr>
            <p:style>
              <a:lnRef idx="0">
                <a:scrgbClr r="0" g="0" b="0"/>
              </a:lnRef>
              <a:fillRef idx="0">
                <a:scrgbClr r="0" g="0" b="0"/>
              </a:fillRef>
              <a:effectRef idx="0">
                <a:scrgbClr r="0" g="0" b="0"/>
              </a:effectRef>
              <a:fontRef idx="minor"/>
            </p:style>
          </p:sp>
          <p:sp>
            <p:nvSpPr>
              <p:cNvPr id="592" name="CustomShape 304"/>
              <p:cNvSpPr/>
              <p:nvPr/>
            </p:nvSpPr>
            <p:spPr>
              <a:xfrm>
                <a:off x="4940640" y="4088880"/>
                <a:ext cx="63720" cy="11880"/>
              </a:xfrm>
              <a:custGeom>
                <a:avLst/>
                <a:gdLst/>
                <a:ahLst/>
                <a:cxnLst/>
                <a:rect l="l" t="t" r="r" b="b"/>
                <a:pathLst>
                  <a:path w="39" h="8">
                    <a:moveTo>
                      <a:pt x="19" y="0"/>
                    </a:moveTo>
                    <a:cubicBezTo>
                      <a:pt x="11" y="0"/>
                      <a:pt x="4" y="1"/>
                      <a:pt x="0" y="3"/>
                    </a:cubicBezTo>
                    <a:cubicBezTo>
                      <a:pt x="10" y="8"/>
                      <a:pt x="17" y="7"/>
                      <a:pt x="17" y="7"/>
                    </a:cubicBezTo>
                    <a:cubicBezTo>
                      <a:pt x="26" y="8"/>
                      <a:pt x="33" y="5"/>
                      <a:pt x="39" y="3"/>
                    </a:cubicBezTo>
                    <a:cubicBezTo>
                      <a:pt x="34" y="1"/>
                      <a:pt x="27" y="0"/>
                      <a:pt x="19" y="0"/>
                    </a:cubicBezTo>
                    <a:close/>
                  </a:path>
                </a:pathLst>
              </a:custGeom>
              <a:solidFill>
                <a:srgbClr val="F7437C"/>
              </a:solidFill>
              <a:ln w="0">
                <a:noFill/>
              </a:ln>
            </p:spPr>
            <p:style>
              <a:lnRef idx="0">
                <a:scrgbClr r="0" g="0" b="0"/>
              </a:lnRef>
              <a:fillRef idx="0">
                <a:scrgbClr r="0" g="0" b="0"/>
              </a:fillRef>
              <a:effectRef idx="0">
                <a:scrgbClr r="0" g="0" b="0"/>
              </a:effectRef>
              <a:fontRef idx="minor"/>
            </p:style>
          </p:sp>
          <p:sp>
            <p:nvSpPr>
              <p:cNvPr id="593" name="CustomShape 305"/>
              <p:cNvSpPr/>
              <p:nvPr/>
            </p:nvSpPr>
            <p:spPr>
              <a:xfrm>
                <a:off x="4772880" y="3672720"/>
                <a:ext cx="416520" cy="194040"/>
              </a:xfrm>
              <a:custGeom>
                <a:avLst/>
                <a:gdLst/>
                <a:ahLst/>
                <a:cxnLst/>
                <a:rect l="l" t="t" r="r" b="b"/>
                <a:pathLst>
                  <a:path w="245" h="115">
                    <a:moveTo>
                      <a:pt x="35" y="91"/>
                    </a:moveTo>
                    <a:cubicBezTo>
                      <a:pt x="35" y="91"/>
                      <a:pt x="97" y="114"/>
                      <a:pt x="173" y="86"/>
                    </a:cubicBezTo>
                    <a:cubicBezTo>
                      <a:pt x="173" y="86"/>
                      <a:pt x="182" y="74"/>
                      <a:pt x="207" y="107"/>
                    </a:cubicBezTo>
                    <a:cubicBezTo>
                      <a:pt x="207" y="107"/>
                      <a:pt x="226" y="115"/>
                      <a:pt x="237" y="114"/>
                    </a:cubicBezTo>
                    <a:cubicBezTo>
                      <a:pt x="237" y="114"/>
                      <a:pt x="218" y="102"/>
                      <a:pt x="216" y="93"/>
                    </a:cubicBezTo>
                    <a:cubicBezTo>
                      <a:pt x="216" y="93"/>
                      <a:pt x="237" y="95"/>
                      <a:pt x="245" y="88"/>
                    </a:cubicBezTo>
                    <a:cubicBezTo>
                      <a:pt x="245" y="88"/>
                      <a:pt x="226" y="70"/>
                      <a:pt x="221" y="60"/>
                    </a:cubicBezTo>
                    <a:cubicBezTo>
                      <a:pt x="221" y="60"/>
                      <a:pt x="185" y="0"/>
                      <a:pt x="94" y="15"/>
                    </a:cubicBezTo>
                    <a:cubicBezTo>
                      <a:pt x="94" y="15"/>
                      <a:pt x="0" y="22"/>
                      <a:pt x="35" y="91"/>
                    </a:cubicBezTo>
                    <a:close/>
                  </a:path>
                </a:pathLst>
              </a:custGeom>
              <a:solidFill>
                <a:srgbClr val="2E2C2A"/>
              </a:solidFill>
              <a:ln w="0">
                <a:noFill/>
              </a:ln>
            </p:spPr>
            <p:style>
              <a:lnRef idx="0">
                <a:scrgbClr r="0" g="0" b="0"/>
              </a:lnRef>
              <a:fillRef idx="0">
                <a:scrgbClr r="0" g="0" b="0"/>
              </a:fillRef>
              <a:effectRef idx="0">
                <a:scrgbClr r="0" g="0" b="0"/>
              </a:effectRef>
              <a:fontRef idx="minor"/>
            </p:style>
          </p:sp>
          <p:sp>
            <p:nvSpPr>
              <p:cNvPr id="594" name="CustomShape 306"/>
              <p:cNvSpPr/>
              <p:nvPr/>
            </p:nvSpPr>
            <p:spPr>
              <a:xfrm>
                <a:off x="4740480" y="3751200"/>
                <a:ext cx="109800" cy="217800"/>
              </a:xfrm>
              <a:custGeom>
                <a:avLst/>
                <a:gdLst/>
                <a:ahLst/>
                <a:cxnLst/>
                <a:rect l="l" t="t" r="r" b="b"/>
                <a:pathLst>
                  <a:path w="66" h="129">
                    <a:moveTo>
                      <a:pt x="37" y="129"/>
                    </a:moveTo>
                    <a:cubicBezTo>
                      <a:pt x="37" y="129"/>
                      <a:pt x="33" y="100"/>
                      <a:pt x="44" y="76"/>
                    </a:cubicBezTo>
                    <a:cubicBezTo>
                      <a:pt x="44" y="76"/>
                      <a:pt x="66" y="49"/>
                      <a:pt x="57" y="23"/>
                    </a:cubicBezTo>
                    <a:cubicBezTo>
                      <a:pt x="57" y="23"/>
                      <a:pt x="54" y="0"/>
                      <a:pt x="31" y="19"/>
                    </a:cubicBezTo>
                    <a:cubicBezTo>
                      <a:pt x="31" y="19"/>
                      <a:pt x="0" y="61"/>
                      <a:pt x="37" y="129"/>
                    </a:cubicBezTo>
                    <a:close/>
                  </a:path>
                </a:pathLst>
              </a:custGeom>
              <a:solidFill>
                <a:srgbClr val="2E2C2A"/>
              </a:solidFill>
              <a:ln w="0">
                <a:noFill/>
              </a:ln>
            </p:spPr>
            <p:style>
              <a:lnRef idx="0">
                <a:scrgbClr r="0" g="0" b="0"/>
              </a:lnRef>
              <a:fillRef idx="0">
                <a:scrgbClr r="0" g="0" b="0"/>
              </a:fillRef>
              <a:effectRef idx="0">
                <a:scrgbClr r="0" g="0" b="0"/>
              </a:effectRef>
              <a:fontRef idx="minor"/>
            </p:style>
          </p:sp>
          <p:sp>
            <p:nvSpPr>
              <p:cNvPr id="595" name="CustomShape 307"/>
              <p:cNvSpPr/>
              <p:nvPr/>
            </p:nvSpPr>
            <p:spPr>
              <a:xfrm>
                <a:off x="5075280" y="3765240"/>
                <a:ext cx="109800" cy="217800"/>
              </a:xfrm>
              <a:custGeom>
                <a:avLst/>
                <a:gdLst/>
                <a:ahLst/>
                <a:cxnLst/>
                <a:rect l="l" t="t" r="r" b="b"/>
                <a:pathLst>
                  <a:path w="66" h="129">
                    <a:moveTo>
                      <a:pt x="30" y="129"/>
                    </a:moveTo>
                    <a:cubicBezTo>
                      <a:pt x="30" y="129"/>
                      <a:pt x="33" y="100"/>
                      <a:pt x="23" y="76"/>
                    </a:cubicBezTo>
                    <a:cubicBezTo>
                      <a:pt x="23" y="76"/>
                      <a:pt x="0" y="48"/>
                      <a:pt x="9" y="23"/>
                    </a:cubicBezTo>
                    <a:cubicBezTo>
                      <a:pt x="9" y="23"/>
                      <a:pt x="12" y="0"/>
                      <a:pt x="35" y="19"/>
                    </a:cubicBezTo>
                    <a:cubicBezTo>
                      <a:pt x="35" y="19"/>
                      <a:pt x="66" y="61"/>
                      <a:pt x="30" y="129"/>
                    </a:cubicBezTo>
                    <a:close/>
                  </a:path>
                </a:pathLst>
              </a:custGeom>
              <a:solidFill>
                <a:srgbClr val="2E2C2A"/>
              </a:solidFill>
              <a:ln w="0">
                <a:noFill/>
              </a:ln>
            </p:spPr>
            <p:style>
              <a:lnRef idx="0">
                <a:scrgbClr r="0" g="0" b="0"/>
              </a:lnRef>
              <a:fillRef idx="0">
                <a:scrgbClr r="0" g="0" b="0"/>
              </a:fillRef>
              <a:effectRef idx="0">
                <a:scrgbClr r="0" g="0" b="0"/>
              </a:effectRef>
              <a:fontRef idx="minor"/>
            </p:style>
          </p:sp>
          <p:sp>
            <p:nvSpPr>
              <p:cNvPr id="596" name="CustomShape 308"/>
              <p:cNvSpPr/>
              <p:nvPr/>
            </p:nvSpPr>
            <p:spPr>
              <a:xfrm>
                <a:off x="4879080" y="4017240"/>
                <a:ext cx="181440" cy="70560"/>
              </a:xfrm>
              <a:custGeom>
                <a:avLst/>
                <a:gdLst/>
                <a:ahLst/>
                <a:cxnLst/>
                <a:rect l="l" t="t" r="r" b="b"/>
                <a:pathLst>
                  <a:path w="108" h="43">
                    <a:moveTo>
                      <a:pt x="0" y="19"/>
                    </a:moveTo>
                    <a:cubicBezTo>
                      <a:pt x="0" y="19"/>
                      <a:pt x="18" y="43"/>
                      <a:pt x="49" y="24"/>
                    </a:cubicBezTo>
                    <a:cubicBezTo>
                      <a:pt x="49" y="24"/>
                      <a:pt x="56" y="18"/>
                      <a:pt x="63" y="24"/>
                    </a:cubicBezTo>
                    <a:cubicBezTo>
                      <a:pt x="63" y="24"/>
                      <a:pt x="91" y="43"/>
                      <a:pt x="108" y="23"/>
                    </a:cubicBezTo>
                    <a:cubicBezTo>
                      <a:pt x="108" y="23"/>
                      <a:pt x="92" y="28"/>
                      <a:pt x="78" y="13"/>
                    </a:cubicBezTo>
                    <a:cubicBezTo>
                      <a:pt x="78" y="13"/>
                      <a:pt x="66" y="1"/>
                      <a:pt x="56" y="8"/>
                    </a:cubicBezTo>
                    <a:cubicBezTo>
                      <a:pt x="56" y="8"/>
                      <a:pt x="47" y="0"/>
                      <a:pt x="35" y="11"/>
                    </a:cubicBezTo>
                    <a:cubicBezTo>
                      <a:pt x="35" y="11"/>
                      <a:pt x="25" y="28"/>
                      <a:pt x="0" y="19"/>
                    </a:cubicBezTo>
                    <a:close/>
                  </a:path>
                </a:pathLst>
              </a:custGeom>
              <a:solidFill>
                <a:srgbClr val="2E2C2A"/>
              </a:solidFill>
              <a:ln w="0">
                <a:noFill/>
              </a:ln>
            </p:spPr>
            <p:style>
              <a:lnRef idx="0">
                <a:scrgbClr r="0" g="0" b="0"/>
              </a:lnRef>
              <a:fillRef idx="0">
                <a:scrgbClr r="0" g="0" b="0"/>
              </a:fillRef>
              <a:effectRef idx="0">
                <a:scrgbClr r="0" g="0" b="0"/>
              </a:effectRef>
              <a:fontRef idx="minor"/>
            </p:style>
          </p:sp>
          <p:sp>
            <p:nvSpPr>
              <p:cNvPr id="597" name="CustomShape 309"/>
              <p:cNvSpPr/>
              <p:nvPr/>
            </p:nvSpPr>
            <p:spPr>
              <a:xfrm>
                <a:off x="4732200" y="4885560"/>
                <a:ext cx="25920" cy="478440"/>
              </a:xfrm>
              <a:prstGeom prst="rect">
                <a:avLst/>
              </a:prstGeom>
              <a:solidFill>
                <a:srgbClr val="1C1818"/>
              </a:solidFill>
              <a:ln w="0">
                <a:noFill/>
              </a:ln>
            </p:spPr>
            <p:style>
              <a:lnRef idx="0">
                <a:scrgbClr r="0" g="0" b="0"/>
              </a:lnRef>
              <a:fillRef idx="0">
                <a:scrgbClr r="0" g="0" b="0"/>
              </a:fillRef>
              <a:effectRef idx="0">
                <a:scrgbClr r="0" g="0" b="0"/>
              </a:effectRef>
              <a:fontRef idx="minor"/>
            </p:style>
          </p:sp>
          <p:sp>
            <p:nvSpPr>
              <p:cNvPr id="598" name="CustomShape 310"/>
              <p:cNvSpPr/>
              <p:nvPr/>
            </p:nvSpPr>
            <p:spPr>
              <a:xfrm>
                <a:off x="4806360" y="4885560"/>
                <a:ext cx="27360" cy="478440"/>
              </a:xfrm>
              <a:prstGeom prst="rect">
                <a:avLst/>
              </a:prstGeom>
              <a:solidFill>
                <a:srgbClr val="1C1818"/>
              </a:solidFill>
              <a:ln w="0">
                <a:noFill/>
              </a:ln>
            </p:spPr>
            <p:style>
              <a:lnRef idx="0">
                <a:scrgbClr r="0" g="0" b="0"/>
              </a:lnRef>
              <a:fillRef idx="0">
                <a:scrgbClr r="0" g="0" b="0"/>
              </a:fillRef>
              <a:effectRef idx="0">
                <a:scrgbClr r="0" g="0" b="0"/>
              </a:effectRef>
              <a:fontRef idx="minor"/>
            </p:style>
          </p:sp>
          <p:sp>
            <p:nvSpPr>
              <p:cNvPr id="599" name="CustomShape 311"/>
              <p:cNvSpPr/>
              <p:nvPr/>
            </p:nvSpPr>
            <p:spPr>
              <a:xfrm>
                <a:off x="7466040" y="4885560"/>
                <a:ext cx="27360" cy="478440"/>
              </a:xfrm>
              <a:prstGeom prst="rect">
                <a:avLst/>
              </a:prstGeom>
              <a:solidFill>
                <a:srgbClr val="1C1818"/>
              </a:solidFill>
              <a:ln w="0">
                <a:noFill/>
              </a:ln>
            </p:spPr>
            <p:style>
              <a:lnRef idx="0">
                <a:scrgbClr r="0" g="0" b="0"/>
              </a:lnRef>
              <a:fillRef idx="0">
                <a:scrgbClr r="0" g="0" b="0"/>
              </a:fillRef>
              <a:effectRef idx="0">
                <a:scrgbClr r="0" g="0" b="0"/>
              </a:effectRef>
              <a:fontRef idx="minor"/>
            </p:style>
          </p:sp>
          <p:sp>
            <p:nvSpPr>
              <p:cNvPr id="600" name="CustomShape 312"/>
              <p:cNvSpPr/>
              <p:nvPr/>
            </p:nvSpPr>
            <p:spPr>
              <a:xfrm>
                <a:off x="7541640" y="4885560"/>
                <a:ext cx="27360" cy="478440"/>
              </a:xfrm>
              <a:prstGeom prst="rect">
                <a:avLst/>
              </a:prstGeom>
              <a:solidFill>
                <a:srgbClr val="1C1818"/>
              </a:solidFill>
              <a:ln w="0">
                <a:noFill/>
              </a:ln>
            </p:spPr>
            <p:style>
              <a:lnRef idx="0">
                <a:scrgbClr r="0" g="0" b="0"/>
              </a:lnRef>
              <a:fillRef idx="0">
                <a:scrgbClr r="0" g="0" b="0"/>
              </a:fillRef>
              <a:effectRef idx="0">
                <a:scrgbClr r="0" g="0" b="0"/>
              </a:effectRef>
              <a:fontRef idx="minor"/>
            </p:style>
          </p:sp>
          <p:sp>
            <p:nvSpPr>
              <p:cNvPr id="601" name="CustomShape 313"/>
              <p:cNvSpPr/>
              <p:nvPr/>
            </p:nvSpPr>
            <p:spPr>
              <a:xfrm>
                <a:off x="4669200" y="4696560"/>
                <a:ext cx="2927880" cy="192600"/>
              </a:xfrm>
              <a:custGeom>
                <a:avLst/>
                <a:gdLst/>
                <a:ahLst/>
                <a:cxnLst/>
                <a:rect l="l" t="t" r="r" b="b"/>
                <a:pathLst>
                  <a:path w="1716" h="114">
                    <a:moveTo>
                      <a:pt x="1716" y="0"/>
                    </a:moveTo>
                    <a:cubicBezTo>
                      <a:pt x="0" y="0"/>
                      <a:pt x="0" y="0"/>
                      <a:pt x="0" y="0"/>
                    </a:cubicBezTo>
                    <a:cubicBezTo>
                      <a:pt x="0" y="114"/>
                      <a:pt x="0" y="114"/>
                      <a:pt x="0" y="114"/>
                    </a:cubicBezTo>
                    <a:cubicBezTo>
                      <a:pt x="372" y="114"/>
                      <a:pt x="372" y="114"/>
                      <a:pt x="372" y="114"/>
                    </a:cubicBezTo>
                    <a:cubicBezTo>
                      <a:pt x="388" y="112"/>
                      <a:pt x="404" y="112"/>
                      <a:pt x="420" y="113"/>
                    </a:cubicBezTo>
                    <a:cubicBezTo>
                      <a:pt x="421" y="114"/>
                      <a:pt x="421" y="114"/>
                      <a:pt x="421" y="114"/>
                    </a:cubicBezTo>
                    <a:cubicBezTo>
                      <a:pt x="1716" y="114"/>
                      <a:pt x="1716" y="114"/>
                      <a:pt x="1716" y="114"/>
                    </a:cubicBezTo>
                    <a:cubicBezTo>
                      <a:pt x="1716" y="0"/>
                      <a:pt x="1716" y="0"/>
                      <a:pt x="1716" y="0"/>
                    </a:cubicBezTo>
                  </a:path>
                </a:pathLst>
              </a:custGeom>
              <a:solidFill>
                <a:srgbClr val="3F3634"/>
              </a:solidFill>
              <a:ln w="0">
                <a:noFill/>
              </a:ln>
            </p:spPr>
            <p:style>
              <a:lnRef idx="0">
                <a:scrgbClr r="0" g="0" b="0"/>
              </a:lnRef>
              <a:fillRef idx="0">
                <a:scrgbClr r="0" g="0" b="0"/>
              </a:fillRef>
              <a:effectRef idx="0">
                <a:scrgbClr r="0" g="0" b="0"/>
              </a:effectRef>
              <a:fontRef idx="minor"/>
            </p:style>
          </p:sp>
          <p:sp>
            <p:nvSpPr>
              <p:cNvPr id="602" name="CustomShape 314"/>
              <p:cNvSpPr/>
              <p:nvPr/>
            </p:nvSpPr>
            <p:spPr>
              <a:xfrm>
                <a:off x="4669200" y="4821120"/>
                <a:ext cx="2927880" cy="68040"/>
              </a:xfrm>
              <a:custGeom>
                <a:avLst/>
                <a:gdLst/>
                <a:ahLst/>
                <a:cxnLst/>
                <a:rect l="l" t="t" r="r" b="b"/>
                <a:pathLst>
                  <a:path w="1716" h="41">
                    <a:moveTo>
                      <a:pt x="1716" y="0"/>
                    </a:moveTo>
                    <a:cubicBezTo>
                      <a:pt x="0" y="0"/>
                      <a:pt x="0" y="0"/>
                      <a:pt x="0" y="0"/>
                    </a:cubicBezTo>
                    <a:cubicBezTo>
                      <a:pt x="0" y="41"/>
                      <a:pt x="0" y="41"/>
                      <a:pt x="0" y="41"/>
                    </a:cubicBezTo>
                    <a:cubicBezTo>
                      <a:pt x="372" y="41"/>
                      <a:pt x="372" y="41"/>
                      <a:pt x="372" y="41"/>
                    </a:cubicBezTo>
                    <a:cubicBezTo>
                      <a:pt x="388" y="40"/>
                      <a:pt x="404" y="40"/>
                      <a:pt x="420" y="41"/>
                    </a:cubicBezTo>
                    <a:cubicBezTo>
                      <a:pt x="421" y="41"/>
                      <a:pt x="421" y="41"/>
                      <a:pt x="421" y="41"/>
                    </a:cubicBezTo>
                    <a:cubicBezTo>
                      <a:pt x="1716" y="41"/>
                      <a:pt x="1716" y="41"/>
                      <a:pt x="1716" y="41"/>
                    </a:cubicBezTo>
                    <a:lnTo>
                      <a:pt x="1716" y="0"/>
                    </a:lnTo>
                    <a:close/>
                  </a:path>
                </a:pathLst>
              </a:custGeom>
              <a:solidFill>
                <a:srgbClr val="282120"/>
              </a:solidFill>
              <a:ln w="0">
                <a:noFill/>
              </a:ln>
            </p:spPr>
            <p:style>
              <a:lnRef idx="0">
                <a:scrgbClr r="0" g="0" b="0"/>
              </a:lnRef>
              <a:fillRef idx="0">
                <a:scrgbClr r="0" g="0" b="0"/>
              </a:fillRef>
              <a:effectRef idx="0">
                <a:scrgbClr r="0" g="0" b="0"/>
              </a:effectRef>
              <a:fontRef idx="minor"/>
            </p:style>
          </p:sp>
          <p:sp>
            <p:nvSpPr>
              <p:cNvPr id="603" name="CustomShape 315"/>
              <p:cNvSpPr/>
              <p:nvPr/>
            </p:nvSpPr>
            <p:spPr>
              <a:xfrm>
                <a:off x="6128640" y="4718880"/>
                <a:ext cx="492120" cy="29880"/>
              </a:xfrm>
              <a:custGeom>
                <a:avLst/>
                <a:gdLst/>
                <a:ahLst/>
                <a:cxnLst/>
                <a:rect l="l" t="t" r="r" b="b"/>
                <a:pathLst>
                  <a:path w="289" h="19">
                    <a:moveTo>
                      <a:pt x="289" y="10"/>
                    </a:moveTo>
                    <a:cubicBezTo>
                      <a:pt x="289" y="15"/>
                      <a:pt x="285" y="19"/>
                      <a:pt x="280" y="19"/>
                    </a:cubicBezTo>
                    <a:cubicBezTo>
                      <a:pt x="9" y="19"/>
                      <a:pt x="9" y="19"/>
                      <a:pt x="9" y="19"/>
                    </a:cubicBezTo>
                    <a:cubicBezTo>
                      <a:pt x="4" y="19"/>
                      <a:pt x="0" y="15"/>
                      <a:pt x="0" y="10"/>
                    </a:cubicBezTo>
                    <a:cubicBezTo>
                      <a:pt x="0" y="4"/>
                      <a:pt x="4" y="0"/>
                      <a:pt x="9" y="0"/>
                    </a:cubicBezTo>
                    <a:cubicBezTo>
                      <a:pt x="280" y="0"/>
                      <a:pt x="280" y="0"/>
                      <a:pt x="280" y="0"/>
                    </a:cubicBezTo>
                    <a:cubicBezTo>
                      <a:pt x="285" y="0"/>
                      <a:pt x="289" y="4"/>
                      <a:pt x="289" y="10"/>
                    </a:cubicBezTo>
                  </a:path>
                </a:pathLst>
              </a:custGeom>
              <a:solidFill>
                <a:srgbClr val="FFFFFF"/>
              </a:solidFill>
              <a:ln w="0">
                <a:noFill/>
              </a:ln>
            </p:spPr>
            <p:style>
              <a:lnRef idx="0">
                <a:scrgbClr r="0" g="0" b="0"/>
              </a:lnRef>
              <a:fillRef idx="0">
                <a:scrgbClr r="0" g="0" b="0"/>
              </a:fillRef>
              <a:effectRef idx="0">
                <a:scrgbClr r="0" g="0" b="0"/>
              </a:effectRef>
              <a:fontRef idx="minor"/>
            </p:style>
          </p:sp>
          <p:sp>
            <p:nvSpPr>
              <p:cNvPr id="604" name="CustomShape 316"/>
              <p:cNvSpPr/>
              <p:nvPr/>
            </p:nvSpPr>
            <p:spPr>
              <a:xfrm>
                <a:off x="6142680" y="4751280"/>
                <a:ext cx="360" cy="360"/>
              </a:xfrm>
              <a:custGeom>
                <a:avLst/>
                <a:gdLst/>
                <a:ahLst/>
                <a:cxnLst/>
                <a:rect l="l" t="t" r="r" b="b"/>
                <a:pathLst>
                  <a:path w="1" h="120000">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31302F"/>
              </a:solidFill>
              <a:ln w="0">
                <a:noFill/>
              </a:ln>
            </p:spPr>
            <p:style>
              <a:lnRef idx="0">
                <a:scrgbClr r="0" g="0" b="0"/>
              </a:lnRef>
              <a:fillRef idx="0">
                <a:scrgbClr r="0" g="0" b="0"/>
              </a:fillRef>
              <a:effectRef idx="0">
                <a:scrgbClr r="0" g="0" b="0"/>
              </a:effectRef>
              <a:fontRef idx="minor"/>
            </p:style>
          </p:sp>
          <p:sp>
            <p:nvSpPr>
              <p:cNvPr id="605" name="CustomShape 317"/>
              <p:cNvSpPr/>
              <p:nvPr/>
            </p:nvSpPr>
            <p:spPr>
              <a:xfrm>
                <a:off x="6128640" y="4732920"/>
                <a:ext cx="492120" cy="16200"/>
              </a:xfrm>
              <a:custGeom>
                <a:avLst/>
                <a:gdLst/>
                <a:ahLst/>
                <a:cxnLst/>
                <a:rect l="l" t="t" r="r" b="b"/>
                <a:pathLst>
                  <a:path w="289" h="11">
                    <a:moveTo>
                      <a:pt x="289" y="0"/>
                    </a:moveTo>
                    <a:cubicBezTo>
                      <a:pt x="287" y="2"/>
                      <a:pt x="285" y="3"/>
                      <a:pt x="282" y="3"/>
                    </a:cubicBezTo>
                    <a:cubicBezTo>
                      <a:pt x="3" y="3"/>
                      <a:pt x="3" y="3"/>
                      <a:pt x="3" y="3"/>
                    </a:cubicBezTo>
                    <a:cubicBezTo>
                      <a:pt x="2" y="3"/>
                      <a:pt x="1" y="2"/>
                      <a:pt x="0" y="2"/>
                    </a:cubicBezTo>
                    <a:cubicBezTo>
                      <a:pt x="0" y="7"/>
                      <a:pt x="4" y="11"/>
                      <a:pt x="8" y="11"/>
                    </a:cubicBezTo>
                    <a:cubicBezTo>
                      <a:pt x="8" y="11"/>
                      <a:pt x="8" y="11"/>
                      <a:pt x="8" y="11"/>
                    </a:cubicBezTo>
                    <a:cubicBezTo>
                      <a:pt x="8" y="11"/>
                      <a:pt x="8" y="11"/>
                      <a:pt x="8" y="11"/>
                    </a:cubicBezTo>
                    <a:cubicBezTo>
                      <a:pt x="8" y="11"/>
                      <a:pt x="8" y="11"/>
                      <a:pt x="8" y="11"/>
                    </a:cubicBezTo>
                    <a:cubicBezTo>
                      <a:pt x="8" y="11"/>
                      <a:pt x="8" y="11"/>
                      <a:pt x="9" y="11"/>
                    </a:cubicBezTo>
                    <a:cubicBezTo>
                      <a:pt x="9" y="11"/>
                      <a:pt x="9" y="11"/>
                      <a:pt x="9" y="11"/>
                    </a:cubicBezTo>
                    <a:cubicBezTo>
                      <a:pt x="9" y="11"/>
                      <a:pt x="9" y="11"/>
                      <a:pt x="9" y="11"/>
                    </a:cubicBezTo>
                    <a:cubicBezTo>
                      <a:pt x="9" y="11"/>
                      <a:pt x="9" y="11"/>
                      <a:pt x="9" y="11"/>
                    </a:cubicBezTo>
                    <a:cubicBezTo>
                      <a:pt x="9" y="11"/>
                      <a:pt x="9" y="11"/>
                      <a:pt x="9" y="11"/>
                    </a:cubicBezTo>
                    <a:cubicBezTo>
                      <a:pt x="9" y="11"/>
                      <a:pt x="9" y="11"/>
                      <a:pt x="9" y="11"/>
                    </a:cubicBezTo>
                    <a:cubicBezTo>
                      <a:pt x="9" y="11"/>
                      <a:pt x="9" y="11"/>
                      <a:pt x="9" y="11"/>
                    </a:cubicBezTo>
                    <a:cubicBezTo>
                      <a:pt x="9" y="11"/>
                      <a:pt x="9" y="11"/>
                      <a:pt x="9" y="11"/>
                    </a:cubicBezTo>
                    <a:cubicBezTo>
                      <a:pt x="9" y="11"/>
                      <a:pt x="9" y="11"/>
                      <a:pt x="9" y="11"/>
                    </a:cubicBezTo>
                    <a:cubicBezTo>
                      <a:pt x="9" y="11"/>
                      <a:pt x="9" y="11"/>
                      <a:pt x="9" y="11"/>
                    </a:cubicBezTo>
                    <a:cubicBezTo>
                      <a:pt x="9" y="11"/>
                      <a:pt x="9" y="11"/>
                      <a:pt x="9" y="11"/>
                    </a:cubicBezTo>
                    <a:cubicBezTo>
                      <a:pt x="9" y="11"/>
                      <a:pt x="9" y="11"/>
                      <a:pt x="9" y="11"/>
                    </a:cubicBezTo>
                    <a:cubicBezTo>
                      <a:pt x="9" y="11"/>
                      <a:pt x="9" y="11"/>
                      <a:pt x="9" y="11"/>
                    </a:cubicBezTo>
                    <a:cubicBezTo>
                      <a:pt x="9" y="11"/>
                      <a:pt x="9" y="11"/>
                      <a:pt x="9" y="11"/>
                    </a:cubicBezTo>
                    <a:cubicBezTo>
                      <a:pt x="9" y="11"/>
                      <a:pt x="9" y="11"/>
                      <a:pt x="9" y="11"/>
                    </a:cubicBezTo>
                    <a:cubicBezTo>
                      <a:pt x="9" y="11"/>
                      <a:pt x="9" y="11"/>
                      <a:pt x="9" y="11"/>
                    </a:cubicBezTo>
                    <a:cubicBezTo>
                      <a:pt x="9" y="11"/>
                      <a:pt x="9" y="11"/>
                      <a:pt x="9" y="11"/>
                    </a:cubicBezTo>
                    <a:cubicBezTo>
                      <a:pt x="280" y="11"/>
                      <a:pt x="280" y="11"/>
                      <a:pt x="280" y="11"/>
                    </a:cubicBezTo>
                    <a:cubicBezTo>
                      <a:pt x="285" y="11"/>
                      <a:pt x="289" y="7"/>
                      <a:pt x="289" y="2"/>
                    </a:cubicBezTo>
                    <a:cubicBezTo>
                      <a:pt x="289" y="2"/>
                      <a:pt x="289" y="2"/>
                      <a:pt x="289" y="2"/>
                    </a:cubicBezTo>
                    <a:cubicBezTo>
                      <a:pt x="289" y="1"/>
                      <a:pt x="289" y="0"/>
                      <a:pt x="289" y="0"/>
                    </a:cubicBezTo>
                  </a:path>
                </a:pathLst>
              </a:custGeom>
              <a:solidFill>
                <a:srgbClr val="C8E6E6"/>
              </a:solidFill>
              <a:ln w="0">
                <a:noFill/>
              </a:ln>
            </p:spPr>
            <p:style>
              <a:lnRef idx="0">
                <a:scrgbClr r="0" g="0" b="0"/>
              </a:lnRef>
              <a:fillRef idx="0">
                <a:scrgbClr r="0" g="0" b="0"/>
              </a:fillRef>
              <a:effectRef idx="0">
                <a:scrgbClr r="0" g="0" b="0"/>
              </a:effectRef>
              <a:fontRef idx="minor"/>
            </p:style>
          </p:sp>
          <p:sp>
            <p:nvSpPr>
              <p:cNvPr id="606" name="CustomShape 318"/>
              <p:cNvSpPr/>
              <p:nvPr/>
            </p:nvSpPr>
            <p:spPr>
              <a:xfrm>
                <a:off x="6041520" y="4500360"/>
                <a:ext cx="446040" cy="231840"/>
              </a:xfrm>
              <a:custGeom>
                <a:avLst/>
                <a:gdLst/>
                <a:ahLst/>
                <a:cxnLst/>
                <a:rect l="l" t="t" r="r" b="b"/>
                <a:pathLst>
                  <a:path w="262" h="137">
                    <a:moveTo>
                      <a:pt x="36" y="124"/>
                    </a:moveTo>
                    <a:cubicBezTo>
                      <a:pt x="38" y="131"/>
                      <a:pt x="46" y="137"/>
                      <a:pt x="53" y="137"/>
                    </a:cubicBezTo>
                    <a:cubicBezTo>
                      <a:pt x="251" y="137"/>
                      <a:pt x="251" y="137"/>
                      <a:pt x="251" y="137"/>
                    </a:cubicBezTo>
                    <a:cubicBezTo>
                      <a:pt x="258" y="137"/>
                      <a:pt x="262" y="131"/>
                      <a:pt x="260" y="124"/>
                    </a:cubicBezTo>
                    <a:cubicBezTo>
                      <a:pt x="226" y="13"/>
                      <a:pt x="226" y="13"/>
                      <a:pt x="226" y="13"/>
                    </a:cubicBezTo>
                    <a:cubicBezTo>
                      <a:pt x="224" y="5"/>
                      <a:pt x="216" y="0"/>
                      <a:pt x="209" y="0"/>
                    </a:cubicBezTo>
                    <a:cubicBezTo>
                      <a:pt x="11" y="0"/>
                      <a:pt x="11" y="0"/>
                      <a:pt x="11" y="0"/>
                    </a:cubicBezTo>
                    <a:cubicBezTo>
                      <a:pt x="4" y="0"/>
                      <a:pt x="0" y="5"/>
                      <a:pt x="2" y="13"/>
                    </a:cubicBezTo>
                    <a:cubicBezTo>
                      <a:pt x="36" y="124"/>
                      <a:pt x="36" y="124"/>
                      <a:pt x="36" y="124"/>
                    </a:cubicBezTo>
                  </a:path>
                </a:pathLst>
              </a:custGeom>
              <a:solidFill>
                <a:srgbClr val="FFFFFF"/>
              </a:solidFill>
              <a:ln w="0">
                <a:noFill/>
              </a:ln>
            </p:spPr>
            <p:style>
              <a:lnRef idx="0">
                <a:scrgbClr r="0" g="0" b="0"/>
              </a:lnRef>
              <a:fillRef idx="0">
                <a:scrgbClr r="0" g="0" b="0"/>
              </a:fillRef>
              <a:effectRef idx="0">
                <a:scrgbClr r="0" g="0" b="0"/>
              </a:effectRef>
              <a:fontRef idx="minor"/>
            </p:style>
          </p:sp>
          <p:sp>
            <p:nvSpPr>
              <p:cNvPr id="607" name="CustomShape 319"/>
              <p:cNvSpPr/>
              <p:nvPr/>
            </p:nvSpPr>
            <p:spPr>
              <a:xfrm>
                <a:off x="6042960" y="4500360"/>
                <a:ext cx="441720" cy="231840"/>
              </a:xfrm>
              <a:custGeom>
                <a:avLst/>
                <a:gdLst/>
                <a:ahLst/>
                <a:cxnLst/>
                <a:rect l="l" t="t" r="r" b="b"/>
                <a:pathLst>
                  <a:path w="260" h="137">
                    <a:moveTo>
                      <a:pt x="13" y="0"/>
                    </a:moveTo>
                    <a:cubicBezTo>
                      <a:pt x="10" y="0"/>
                      <a:pt x="10" y="0"/>
                      <a:pt x="10" y="0"/>
                    </a:cubicBezTo>
                    <a:cubicBezTo>
                      <a:pt x="4" y="0"/>
                      <a:pt x="1" y="3"/>
                      <a:pt x="1" y="9"/>
                    </a:cubicBezTo>
                    <a:cubicBezTo>
                      <a:pt x="0" y="10"/>
                      <a:pt x="1" y="11"/>
                      <a:pt x="1" y="13"/>
                    </a:cubicBezTo>
                    <a:cubicBezTo>
                      <a:pt x="35" y="124"/>
                      <a:pt x="35" y="124"/>
                      <a:pt x="35" y="124"/>
                    </a:cubicBezTo>
                    <a:cubicBezTo>
                      <a:pt x="37" y="131"/>
                      <a:pt x="45" y="137"/>
                      <a:pt x="52" y="137"/>
                    </a:cubicBezTo>
                    <a:cubicBezTo>
                      <a:pt x="250" y="137"/>
                      <a:pt x="250" y="137"/>
                      <a:pt x="250" y="137"/>
                    </a:cubicBezTo>
                    <a:cubicBezTo>
                      <a:pt x="256" y="137"/>
                      <a:pt x="260" y="133"/>
                      <a:pt x="260" y="127"/>
                    </a:cubicBezTo>
                    <a:cubicBezTo>
                      <a:pt x="260" y="126"/>
                      <a:pt x="259" y="125"/>
                      <a:pt x="259" y="124"/>
                    </a:cubicBezTo>
                    <a:cubicBezTo>
                      <a:pt x="259" y="124"/>
                      <a:pt x="259" y="124"/>
                      <a:pt x="259" y="124"/>
                    </a:cubicBezTo>
                    <a:cubicBezTo>
                      <a:pt x="256" y="115"/>
                      <a:pt x="256" y="115"/>
                      <a:pt x="256" y="115"/>
                    </a:cubicBezTo>
                    <a:cubicBezTo>
                      <a:pt x="62" y="115"/>
                      <a:pt x="62" y="115"/>
                      <a:pt x="62" y="115"/>
                    </a:cubicBezTo>
                    <a:cubicBezTo>
                      <a:pt x="54" y="115"/>
                      <a:pt x="47" y="109"/>
                      <a:pt x="45" y="102"/>
                    </a:cubicBezTo>
                    <a:cubicBezTo>
                      <a:pt x="13" y="0"/>
                      <a:pt x="13" y="0"/>
                      <a:pt x="13" y="0"/>
                    </a:cubicBezTo>
                  </a:path>
                </a:pathLst>
              </a:custGeom>
              <a:solidFill>
                <a:srgbClr val="C8E6E6"/>
              </a:solidFill>
              <a:ln w="0">
                <a:noFill/>
              </a:ln>
            </p:spPr>
            <p:style>
              <a:lnRef idx="0">
                <a:scrgbClr r="0" g="0" b="0"/>
              </a:lnRef>
              <a:fillRef idx="0">
                <a:scrgbClr r="0" g="0" b="0"/>
              </a:fillRef>
              <a:effectRef idx="0">
                <a:scrgbClr r="0" g="0" b="0"/>
              </a:effectRef>
              <a:fontRef idx="minor"/>
            </p:style>
          </p:sp>
          <p:sp>
            <p:nvSpPr>
              <p:cNvPr id="608" name="CustomShape 320"/>
              <p:cNvSpPr/>
              <p:nvPr/>
            </p:nvSpPr>
            <p:spPr>
              <a:xfrm>
                <a:off x="6216840" y="4586040"/>
                <a:ext cx="69120" cy="54000"/>
              </a:xfrm>
              <a:custGeom>
                <a:avLst/>
                <a:gdLst/>
                <a:ahLst/>
                <a:cxnLst/>
                <a:rect l="l" t="t" r="r" b="b"/>
                <a:pathLst>
                  <a:path w="42" h="33">
                    <a:moveTo>
                      <a:pt x="37" y="17"/>
                    </a:moveTo>
                    <a:cubicBezTo>
                      <a:pt x="42" y="25"/>
                      <a:pt x="39" y="33"/>
                      <a:pt x="30" y="33"/>
                    </a:cubicBezTo>
                    <a:cubicBezTo>
                      <a:pt x="22" y="33"/>
                      <a:pt x="10" y="25"/>
                      <a:pt x="5" y="17"/>
                    </a:cubicBezTo>
                    <a:cubicBezTo>
                      <a:pt x="0" y="8"/>
                      <a:pt x="3" y="0"/>
                      <a:pt x="12" y="0"/>
                    </a:cubicBezTo>
                    <a:cubicBezTo>
                      <a:pt x="21" y="0"/>
                      <a:pt x="32" y="8"/>
                      <a:pt x="37" y="17"/>
                    </a:cubicBezTo>
                    <a:close/>
                  </a:path>
                </a:pathLst>
              </a:custGeom>
              <a:solidFill>
                <a:srgbClr val="92CDCD"/>
              </a:solidFill>
              <a:ln w="0">
                <a:noFill/>
              </a:ln>
            </p:spPr>
            <p:style>
              <a:lnRef idx="0">
                <a:scrgbClr r="0" g="0" b="0"/>
              </a:lnRef>
              <a:fillRef idx="0">
                <a:scrgbClr r="0" g="0" b="0"/>
              </a:fillRef>
              <a:effectRef idx="0">
                <a:scrgbClr r="0" g="0" b="0"/>
              </a:effectRef>
              <a:fontRef idx="minor"/>
            </p:style>
          </p:sp>
          <p:sp>
            <p:nvSpPr>
              <p:cNvPr id="609" name="CustomShape 321"/>
              <p:cNvSpPr/>
              <p:nvPr/>
            </p:nvSpPr>
            <p:spPr>
              <a:xfrm>
                <a:off x="5335920" y="4754160"/>
                <a:ext cx="499320" cy="38520"/>
              </a:xfrm>
              <a:custGeom>
                <a:avLst/>
                <a:gdLst/>
                <a:ahLst/>
                <a:cxnLst/>
                <a:rect l="l" t="t" r="r" b="b"/>
                <a:pathLst>
                  <a:path w="293" h="24">
                    <a:moveTo>
                      <a:pt x="0" y="0"/>
                    </a:moveTo>
                    <a:cubicBezTo>
                      <a:pt x="0" y="5"/>
                      <a:pt x="0" y="5"/>
                      <a:pt x="0" y="5"/>
                    </a:cubicBezTo>
                    <a:cubicBezTo>
                      <a:pt x="0" y="15"/>
                      <a:pt x="7" y="24"/>
                      <a:pt x="17" y="24"/>
                    </a:cubicBezTo>
                    <a:cubicBezTo>
                      <a:pt x="275" y="24"/>
                      <a:pt x="275" y="24"/>
                      <a:pt x="275" y="24"/>
                    </a:cubicBezTo>
                    <a:cubicBezTo>
                      <a:pt x="285" y="24"/>
                      <a:pt x="293" y="15"/>
                      <a:pt x="293" y="5"/>
                    </a:cubicBezTo>
                    <a:cubicBezTo>
                      <a:pt x="293" y="0"/>
                      <a:pt x="293" y="0"/>
                      <a:pt x="293" y="0"/>
                    </a:cubicBezTo>
                    <a:cubicBezTo>
                      <a:pt x="0" y="0"/>
                      <a:pt x="0" y="0"/>
                      <a:pt x="0" y="0"/>
                    </a:cubicBezTo>
                  </a:path>
                </a:pathLst>
              </a:custGeom>
              <a:solidFill>
                <a:srgbClr val="474646"/>
              </a:solidFill>
              <a:ln w="0">
                <a:noFill/>
              </a:ln>
            </p:spPr>
            <p:style>
              <a:lnRef idx="0">
                <a:scrgbClr r="0" g="0" b="0"/>
              </a:lnRef>
              <a:fillRef idx="0">
                <a:scrgbClr r="0" g="0" b="0"/>
              </a:fillRef>
              <a:effectRef idx="0">
                <a:scrgbClr r="0" g="0" b="0"/>
              </a:effectRef>
              <a:fontRef idx="minor"/>
            </p:style>
          </p:sp>
          <p:sp>
            <p:nvSpPr>
              <p:cNvPr id="610" name="CustomShape 322"/>
              <p:cNvSpPr/>
              <p:nvPr/>
            </p:nvSpPr>
            <p:spPr>
              <a:xfrm>
                <a:off x="5335920" y="4754160"/>
                <a:ext cx="499320" cy="38520"/>
              </a:xfrm>
              <a:custGeom>
                <a:avLst/>
                <a:gdLst/>
                <a:ahLst/>
                <a:cxnLst/>
                <a:rect l="l" t="t" r="r" b="b"/>
                <a:pathLst>
                  <a:path w="293" h="24">
                    <a:moveTo>
                      <a:pt x="293" y="0"/>
                    </a:moveTo>
                    <a:cubicBezTo>
                      <a:pt x="292" y="0"/>
                      <a:pt x="292" y="0"/>
                      <a:pt x="292" y="0"/>
                    </a:cubicBezTo>
                    <a:cubicBezTo>
                      <a:pt x="290" y="7"/>
                      <a:pt x="283" y="13"/>
                      <a:pt x="275" y="13"/>
                    </a:cubicBezTo>
                    <a:cubicBezTo>
                      <a:pt x="17" y="13"/>
                      <a:pt x="17" y="13"/>
                      <a:pt x="17" y="13"/>
                    </a:cubicBezTo>
                    <a:cubicBezTo>
                      <a:pt x="10" y="13"/>
                      <a:pt x="3" y="7"/>
                      <a:pt x="1" y="0"/>
                    </a:cubicBezTo>
                    <a:cubicBezTo>
                      <a:pt x="0" y="0"/>
                      <a:pt x="0" y="0"/>
                      <a:pt x="0" y="0"/>
                    </a:cubicBezTo>
                    <a:cubicBezTo>
                      <a:pt x="0" y="5"/>
                      <a:pt x="0" y="5"/>
                      <a:pt x="0" y="5"/>
                    </a:cubicBezTo>
                    <a:cubicBezTo>
                      <a:pt x="0" y="15"/>
                      <a:pt x="7" y="24"/>
                      <a:pt x="17" y="24"/>
                    </a:cubicBezTo>
                    <a:cubicBezTo>
                      <a:pt x="275" y="24"/>
                      <a:pt x="275" y="24"/>
                      <a:pt x="275" y="24"/>
                    </a:cubicBezTo>
                    <a:cubicBezTo>
                      <a:pt x="285" y="24"/>
                      <a:pt x="293" y="15"/>
                      <a:pt x="293" y="5"/>
                    </a:cubicBezTo>
                    <a:cubicBezTo>
                      <a:pt x="293" y="0"/>
                      <a:pt x="293" y="0"/>
                      <a:pt x="293" y="0"/>
                    </a:cubicBezTo>
                  </a:path>
                </a:pathLst>
              </a:custGeom>
              <a:solidFill>
                <a:srgbClr val="383F3F"/>
              </a:solidFill>
              <a:ln w="0">
                <a:noFill/>
              </a:ln>
            </p:spPr>
            <p:style>
              <a:lnRef idx="0">
                <a:scrgbClr r="0" g="0" b="0"/>
              </a:lnRef>
              <a:fillRef idx="0">
                <a:scrgbClr r="0" g="0" b="0"/>
              </a:fillRef>
              <a:effectRef idx="0">
                <a:scrgbClr r="0" g="0" b="0"/>
              </a:effectRef>
              <a:fontRef idx="minor"/>
            </p:style>
          </p:sp>
          <p:sp>
            <p:nvSpPr>
              <p:cNvPr id="611" name="CustomShape 323"/>
              <p:cNvSpPr/>
              <p:nvPr/>
            </p:nvSpPr>
            <p:spPr>
              <a:xfrm>
                <a:off x="5351040" y="4444560"/>
                <a:ext cx="469800" cy="315720"/>
              </a:xfrm>
              <a:custGeom>
                <a:avLst/>
                <a:gdLst/>
                <a:ahLst/>
                <a:cxnLst/>
                <a:rect l="l" t="t" r="r" b="b"/>
                <a:pathLst>
                  <a:path w="276" h="186">
                    <a:moveTo>
                      <a:pt x="276" y="165"/>
                    </a:moveTo>
                    <a:cubicBezTo>
                      <a:pt x="276" y="177"/>
                      <a:pt x="266" y="186"/>
                      <a:pt x="254" y="186"/>
                    </a:cubicBezTo>
                    <a:cubicBezTo>
                      <a:pt x="22" y="186"/>
                      <a:pt x="22" y="186"/>
                      <a:pt x="22" y="186"/>
                    </a:cubicBezTo>
                    <a:cubicBezTo>
                      <a:pt x="10" y="186"/>
                      <a:pt x="0" y="177"/>
                      <a:pt x="0" y="165"/>
                    </a:cubicBezTo>
                    <a:cubicBezTo>
                      <a:pt x="0" y="22"/>
                      <a:pt x="0" y="22"/>
                      <a:pt x="0" y="22"/>
                    </a:cubicBezTo>
                    <a:cubicBezTo>
                      <a:pt x="0" y="10"/>
                      <a:pt x="10" y="0"/>
                      <a:pt x="22" y="0"/>
                    </a:cubicBezTo>
                    <a:cubicBezTo>
                      <a:pt x="254" y="0"/>
                      <a:pt x="254" y="0"/>
                      <a:pt x="254" y="0"/>
                    </a:cubicBezTo>
                    <a:cubicBezTo>
                      <a:pt x="266" y="0"/>
                      <a:pt x="276" y="10"/>
                      <a:pt x="276" y="22"/>
                    </a:cubicBezTo>
                    <a:cubicBezTo>
                      <a:pt x="276" y="165"/>
                      <a:pt x="276" y="165"/>
                      <a:pt x="276" y="165"/>
                    </a:cubicBezTo>
                  </a:path>
                </a:pathLst>
              </a:custGeom>
              <a:solidFill>
                <a:srgbClr val="4F4934"/>
              </a:solidFill>
              <a:ln w="0">
                <a:noFill/>
              </a:ln>
            </p:spPr>
            <p:style>
              <a:lnRef idx="0">
                <a:scrgbClr r="0" g="0" b="0"/>
              </a:lnRef>
              <a:fillRef idx="0">
                <a:scrgbClr r="0" g="0" b="0"/>
              </a:fillRef>
              <a:effectRef idx="0">
                <a:scrgbClr r="0" g="0" b="0"/>
              </a:effectRef>
              <a:fontRef idx="minor"/>
            </p:style>
          </p:sp>
          <p:sp>
            <p:nvSpPr>
              <p:cNvPr id="612" name="CustomShape 324"/>
              <p:cNvSpPr/>
              <p:nvPr/>
            </p:nvSpPr>
            <p:spPr>
              <a:xfrm>
                <a:off x="5351040" y="4476600"/>
                <a:ext cx="720" cy="3600"/>
              </a:xfrm>
              <a:custGeom>
                <a:avLst/>
                <a:gdLst/>
                <a:ahLst/>
                <a:cxnLst/>
                <a:rect l="l" t="t" r="r" b="b"/>
                <a:pathLst>
                  <a:path w="1" h="3">
                    <a:moveTo>
                      <a:pt x="0" y="3"/>
                    </a:moveTo>
                    <a:cubicBezTo>
                      <a:pt x="0" y="3"/>
                      <a:pt x="0" y="3"/>
                      <a:pt x="0" y="3"/>
                    </a:cubicBezTo>
                    <a:cubicBezTo>
                      <a:pt x="0" y="3"/>
                      <a:pt x="0" y="3"/>
                      <a:pt x="0" y="3"/>
                    </a:cubicBezTo>
                    <a:cubicBezTo>
                      <a:pt x="0" y="3"/>
                      <a:pt x="0" y="3"/>
                      <a:pt x="0" y="3"/>
                    </a:cubicBezTo>
                    <a:moveTo>
                      <a:pt x="0" y="2"/>
                    </a:moveTo>
                    <a:cubicBezTo>
                      <a:pt x="0" y="2"/>
                      <a:pt x="0" y="3"/>
                      <a:pt x="0" y="3"/>
                    </a:cubicBezTo>
                    <a:cubicBezTo>
                      <a:pt x="0" y="3"/>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1" y="1"/>
                    </a:moveTo>
                    <a:cubicBezTo>
                      <a:pt x="1" y="1"/>
                      <a:pt x="1" y="1"/>
                      <a:pt x="0"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path>
                </a:pathLst>
              </a:custGeom>
              <a:solidFill>
                <a:srgbClr val="C8E6E6"/>
              </a:solidFill>
              <a:ln w="0">
                <a:noFill/>
              </a:ln>
            </p:spPr>
            <p:style>
              <a:lnRef idx="0">
                <a:scrgbClr r="0" g="0" b="0"/>
              </a:lnRef>
              <a:fillRef idx="0">
                <a:scrgbClr r="0" g="0" b="0"/>
              </a:fillRef>
              <a:effectRef idx="0">
                <a:scrgbClr r="0" g="0" b="0"/>
              </a:effectRef>
              <a:fontRef idx="minor"/>
            </p:style>
          </p:sp>
          <p:sp>
            <p:nvSpPr>
              <p:cNvPr id="613" name="CustomShape 325"/>
              <p:cNvSpPr/>
              <p:nvPr/>
            </p:nvSpPr>
            <p:spPr>
              <a:xfrm>
                <a:off x="5785200" y="4762440"/>
                <a:ext cx="360" cy="360"/>
              </a:xfrm>
              <a:custGeom>
                <a:avLst/>
                <a:gdLst/>
                <a:ahLst/>
                <a:cxnLst/>
                <a:rect l="l" t="t" r="r" b="b"/>
                <a:pathLst>
                  <a:path w="1" h="120000">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0"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383F3F"/>
              </a:solidFill>
              <a:ln w="0">
                <a:noFill/>
              </a:ln>
            </p:spPr>
            <p:style>
              <a:lnRef idx="0">
                <a:scrgbClr r="0" g="0" b="0"/>
              </a:lnRef>
              <a:fillRef idx="0">
                <a:scrgbClr r="0" g="0" b="0"/>
              </a:fillRef>
              <a:effectRef idx="0">
                <a:scrgbClr r="0" g="0" b="0"/>
              </a:effectRef>
              <a:fontRef idx="minor"/>
            </p:style>
          </p:sp>
          <p:sp>
            <p:nvSpPr>
              <p:cNvPr id="614" name="CustomShape 326"/>
              <p:cNvSpPr/>
              <p:nvPr/>
            </p:nvSpPr>
            <p:spPr>
              <a:xfrm>
                <a:off x="5351040" y="4446000"/>
                <a:ext cx="468360" cy="314280"/>
              </a:xfrm>
              <a:custGeom>
                <a:avLst/>
                <a:gdLst/>
                <a:ahLst/>
                <a:cxnLst/>
                <a:rect l="l" t="t" r="r" b="b"/>
                <a:pathLst>
                  <a:path w="275" h="185">
                    <a:moveTo>
                      <a:pt x="18" y="0"/>
                    </a:moveTo>
                    <a:cubicBezTo>
                      <a:pt x="9" y="1"/>
                      <a:pt x="1" y="9"/>
                      <a:pt x="1" y="18"/>
                    </a:cubicBezTo>
                    <a:cubicBezTo>
                      <a:pt x="1" y="18"/>
                      <a:pt x="1" y="18"/>
                      <a:pt x="1" y="18"/>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1" y="19"/>
                    </a:cubicBezTo>
                    <a:cubicBezTo>
                      <a:pt x="1" y="19"/>
                      <a:pt x="1"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19"/>
                      <a:pt x="0" y="19"/>
                    </a:cubicBezTo>
                    <a:cubicBezTo>
                      <a:pt x="0" y="19"/>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0"/>
                      <a:pt x="0" y="20"/>
                    </a:cubicBezTo>
                    <a:cubicBezTo>
                      <a:pt x="0" y="20"/>
                      <a:pt x="0" y="21"/>
                      <a:pt x="0" y="21"/>
                    </a:cubicBezTo>
                    <a:cubicBezTo>
                      <a:pt x="0" y="21"/>
                      <a:pt x="0" y="21"/>
                      <a:pt x="0" y="21"/>
                    </a:cubicBezTo>
                    <a:cubicBezTo>
                      <a:pt x="0" y="21"/>
                      <a:pt x="0" y="21"/>
                      <a:pt x="0" y="21"/>
                    </a:cubicBezTo>
                    <a:cubicBezTo>
                      <a:pt x="0" y="164"/>
                      <a:pt x="0" y="164"/>
                      <a:pt x="0" y="164"/>
                    </a:cubicBezTo>
                    <a:cubicBezTo>
                      <a:pt x="0" y="176"/>
                      <a:pt x="10" y="185"/>
                      <a:pt x="22" y="185"/>
                    </a:cubicBezTo>
                    <a:cubicBezTo>
                      <a:pt x="254" y="185"/>
                      <a:pt x="254" y="185"/>
                      <a:pt x="254" y="185"/>
                    </a:cubicBezTo>
                    <a:cubicBezTo>
                      <a:pt x="254" y="185"/>
                      <a:pt x="254" y="185"/>
                      <a:pt x="254" y="185"/>
                    </a:cubicBezTo>
                    <a:cubicBezTo>
                      <a:pt x="254" y="185"/>
                      <a:pt x="254" y="185"/>
                      <a:pt x="254" y="185"/>
                    </a:cubicBezTo>
                    <a:cubicBezTo>
                      <a:pt x="254" y="185"/>
                      <a:pt x="254" y="185"/>
                      <a:pt x="254" y="185"/>
                    </a:cubicBezTo>
                    <a:cubicBezTo>
                      <a:pt x="254" y="185"/>
                      <a:pt x="254" y="185"/>
                      <a:pt x="254" y="185"/>
                    </a:cubicBezTo>
                    <a:cubicBezTo>
                      <a:pt x="254" y="185"/>
                      <a:pt x="254" y="185"/>
                      <a:pt x="254" y="185"/>
                    </a:cubicBezTo>
                    <a:cubicBezTo>
                      <a:pt x="254" y="185"/>
                      <a:pt x="254" y="185"/>
                      <a:pt x="254" y="185"/>
                    </a:cubicBezTo>
                    <a:cubicBezTo>
                      <a:pt x="254" y="185"/>
                      <a:pt x="254" y="185"/>
                      <a:pt x="254" y="185"/>
                    </a:cubicBezTo>
                    <a:cubicBezTo>
                      <a:pt x="255" y="185"/>
                      <a:pt x="255" y="185"/>
                      <a:pt x="255" y="185"/>
                    </a:cubicBezTo>
                    <a:cubicBezTo>
                      <a:pt x="255" y="185"/>
                      <a:pt x="255" y="185"/>
                      <a:pt x="255" y="185"/>
                    </a:cubicBezTo>
                    <a:cubicBezTo>
                      <a:pt x="255" y="185"/>
                      <a:pt x="255" y="185"/>
                      <a:pt x="255" y="185"/>
                    </a:cubicBezTo>
                    <a:cubicBezTo>
                      <a:pt x="255" y="185"/>
                      <a:pt x="255" y="185"/>
                      <a:pt x="255" y="185"/>
                    </a:cubicBezTo>
                    <a:cubicBezTo>
                      <a:pt x="255" y="185"/>
                      <a:pt x="255" y="185"/>
                      <a:pt x="255" y="185"/>
                    </a:cubicBezTo>
                    <a:cubicBezTo>
                      <a:pt x="255" y="185"/>
                      <a:pt x="255" y="185"/>
                      <a:pt x="255" y="185"/>
                    </a:cubicBezTo>
                    <a:cubicBezTo>
                      <a:pt x="255" y="185"/>
                      <a:pt x="255" y="185"/>
                      <a:pt x="255" y="185"/>
                    </a:cubicBezTo>
                    <a:cubicBezTo>
                      <a:pt x="255" y="185"/>
                      <a:pt x="255" y="185"/>
                      <a:pt x="255" y="185"/>
                    </a:cubicBezTo>
                    <a:cubicBezTo>
                      <a:pt x="255" y="185"/>
                      <a:pt x="255" y="185"/>
                      <a:pt x="255" y="185"/>
                    </a:cubicBezTo>
                    <a:cubicBezTo>
                      <a:pt x="265" y="185"/>
                      <a:pt x="274" y="177"/>
                      <a:pt x="275" y="168"/>
                    </a:cubicBezTo>
                    <a:cubicBezTo>
                      <a:pt x="274" y="168"/>
                      <a:pt x="273" y="168"/>
                      <a:pt x="272" y="168"/>
                    </a:cubicBezTo>
                    <a:cubicBezTo>
                      <a:pt x="39" y="168"/>
                      <a:pt x="39" y="168"/>
                      <a:pt x="39" y="168"/>
                    </a:cubicBezTo>
                    <a:cubicBezTo>
                      <a:pt x="27" y="168"/>
                      <a:pt x="18" y="158"/>
                      <a:pt x="18" y="147"/>
                    </a:cubicBezTo>
                    <a:cubicBezTo>
                      <a:pt x="18" y="3"/>
                      <a:pt x="18" y="3"/>
                      <a:pt x="18" y="3"/>
                    </a:cubicBezTo>
                    <a:cubicBezTo>
                      <a:pt x="18" y="2"/>
                      <a:pt x="18" y="1"/>
                      <a:pt x="18" y="0"/>
                    </a:cubicBezTo>
                  </a:path>
                </a:pathLst>
              </a:custGeom>
              <a:solidFill>
                <a:srgbClr val="3E422F"/>
              </a:solidFill>
              <a:ln w="0">
                <a:noFill/>
              </a:ln>
            </p:spPr>
            <p:style>
              <a:lnRef idx="0">
                <a:scrgbClr r="0" g="0" b="0"/>
              </a:lnRef>
              <a:fillRef idx="0">
                <a:scrgbClr r="0" g="0" b="0"/>
              </a:fillRef>
              <a:effectRef idx="0">
                <a:scrgbClr r="0" g="0" b="0"/>
              </a:effectRef>
              <a:fontRef idx="minor"/>
            </p:style>
          </p:sp>
          <p:sp>
            <p:nvSpPr>
              <p:cNvPr id="615" name="CustomShape 327"/>
              <p:cNvSpPr/>
              <p:nvPr/>
            </p:nvSpPr>
            <p:spPr>
              <a:xfrm>
                <a:off x="5550120" y="4567680"/>
                <a:ext cx="84600" cy="74880"/>
              </a:xfrm>
              <a:custGeom>
                <a:avLst/>
                <a:gdLst/>
                <a:ahLst/>
                <a:cxnLst/>
                <a:rect l="l" t="t" r="r" b="b"/>
                <a:pathLst>
                  <a:path w="62" h="55">
                    <a:moveTo>
                      <a:pt x="46" y="0"/>
                    </a:moveTo>
                    <a:lnTo>
                      <a:pt x="15" y="0"/>
                    </a:lnTo>
                    <a:lnTo>
                      <a:pt x="0" y="27"/>
                    </a:lnTo>
                    <a:lnTo>
                      <a:pt x="15" y="55"/>
                    </a:lnTo>
                    <a:lnTo>
                      <a:pt x="46" y="55"/>
                    </a:lnTo>
                    <a:lnTo>
                      <a:pt x="62" y="27"/>
                    </a:lnTo>
                    <a:lnTo>
                      <a:pt x="46" y="0"/>
                    </a:lnTo>
                    <a:close/>
                  </a:path>
                </a:pathLst>
              </a:custGeom>
              <a:solidFill>
                <a:srgbClr val="3E422F"/>
              </a:solidFill>
              <a:ln w="0">
                <a:noFill/>
              </a:ln>
            </p:spPr>
            <p:style>
              <a:lnRef idx="0">
                <a:scrgbClr r="0" g="0" b="0"/>
              </a:lnRef>
              <a:fillRef idx="0">
                <a:scrgbClr r="0" g="0" b="0"/>
              </a:fillRef>
              <a:effectRef idx="0">
                <a:scrgbClr r="0" g="0" b="0"/>
              </a:effectRef>
              <a:fontRef idx="minor"/>
            </p:style>
          </p:sp>
          <p:sp>
            <p:nvSpPr>
              <p:cNvPr id="616" name="CustomShape 328"/>
              <p:cNvSpPr/>
              <p:nvPr/>
            </p:nvSpPr>
            <p:spPr>
              <a:xfrm>
                <a:off x="5550120" y="4567680"/>
                <a:ext cx="84600" cy="74880"/>
              </a:xfrm>
              <a:custGeom>
                <a:avLst/>
                <a:gdLst/>
                <a:ahLst/>
                <a:cxnLst/>
                <a:rect l="l" t="t" r="r" b="b"/>
                <a:pathLst>
                  <a:path w="62" h="55">
                    <a:moveTo>
                      <a:pt x="46" y="0"/>
                    </a:moveTo>
                    <a:lnTo>
                      <a:pt x="15" y="0"/>
                    </a:lnTo>
                    <a:lnTo>
                      <a:pt x="0" y="27"/>
                    </a:lnTo>
                    <a:lnTo>
                      <a:pt x="15" y="55"/>
                    </a:lnTo>
                    <a:lnTo>
                      <a:pt x="46" y="55"/>
                    </a:lnTo>
                    <a:lnTo>
                      <a:pt x="62" y="27"/>
                    </a:lnTo>
                    <a:lnTo>
                      <a:pt x="46" y="0"/>
                    </a:lnTo>
                  </a:path>
                </a:pathLst>
              </a:custGeom>
              <a:noFill/>
              <a:ln w="0">
                <a:noFill/>
              </a:ln>
            </p:spPr>
            <p:style>
              <a:lnRef idx="0">
                <a:scrgbClr r="0" g="0" b="0"/>
              </a:lnRef>
              <a:fillRef idx="0">
                <a:scrgbClr r="0" g="0" b="0"/>
              </a:fillRef>
              <a:effectRef idx="0">
                <a:scrgbClr r="0" g="0" b="0"/>
              </a:effectRef>
              <a:fontRef idx="minor"/>
            </p:style>
          </p:sp>
          <p:sp>
            <p:nvSpPr>
              <p:cNvPr id="617" name="CustomShape 329"/>
              <p:cNvSpPr/>
              <p:nvPr/>
            </p:nvSpPr>
            <p:spPr>
              <a:xfrm>
                <a:off x="6688800" y="4602600"/>
                <a:ext cx="118440" cy="153360"/>
              </a:xfrm>
              <a:custGeom>
                <a:avLst/>
                <a:gdLst/>
                <a:ahLst/>
                <a:cxnLst/>
                <a:rect l="l" t="t" r="r" b="b"/>
                <a:pathLst>
                  <a:path w="70" h="91">
                    <a:moveTo>
                      <a:pt x="70" y="78"/>
                    </a:moveTo>
                    <a:cubicBezTo>
                      <a:pt x="70" y="85"/>
                      <a:pt x="64" y="91"/>
                      <a:pt x="56" y="91"/>
                    </a:cubicBezTo>
                    <a:cubicBezTo>
                      <a:pt x="13" y="91"/>
                      <a:pt x="13" y="91"/>
                      <a:pt x="13" y="91"/>
                    </a:cubicBezTo>
                    <a:cubicBezTo>
                      <a:pt x="6" y="91"/>
                      <a:pt x="0" y="85"/>
                      <a:pt x="0" y="78"/>
                    </a:cubicBezTo>
                    <a:cubicBezTo>
                      <a:pt x="0" y="13"/>
                      <a:pt x="0" y="13"/>
                      <a:pt x="0" y="13"/>
                    </a:cubicBezTo>
                    <a:cubicBezTo>
                      <a:pt x="0" y="6"/>
                      <a:pt x="6" y="0"/>
                      <a:pt x="13" y="0"/>
                    </a:cubicBezTo>
                    <a:cubicBezTo>
                      <a:pt x="56" y="0"/>
                      <a:pt x="56" y="0"/>
                      <a:pt x="56" y="0"/>
                    </a:cubicBezTo>
                    <a:cubicBezTo>
                      <a:pt x="64" y="0"/>
                      <a:pt x="70" y="6"/>
                      <a:pt x="70" y="13"/>
                    </a:cubicBezTo>
                    <a:cubicBezTo>
                      <a:pt x="70" y="78"/>
                      <a:pt x="70" y="78"/>
                      <a:pt x="70" y="78"/>
                    </a:cubicBezTo>
                  </a:path>
                </a:pathLst>
              </a:custGeom>
              <a:solidFill>
                <a:srgbClr val="FFFFFF"/>
              </a:solidFill>
              <a:ln w="0">
                <a:noFill/>
              </a:ln>
            </p:spPr>
            <p:style>
              <a:lnRef idx="0">
                <a:scrgbClr r="0" g="0" b="0"/>
              </a:lnRef>
              <a:fillRef idx="0">
                <a:scrgbClr r="0" g="0" b="0"/>
              </a:fillRef>
              <a:effectRef idx="0">
                <a:scrgbClr r="0" g="0" b="0"/>
              </a:effectRef>
              <a:fontRef idx="minor"/>
            </p:style>
          </p:sp>
          <p:sp>
            <p:nvSpPr>
              <p:cNvPr id="618" name="CustomShape 330"/>
              <p:cNvSpPr/>
              <p:nvPr/>
            </p:nvSpPr>
            <p:spPr>
              <a:xfrm>
                <a:off x="6688800" y="4623840"/>
                <a:ext cx="360" cy="360"/>
              </a:xfrm>
              <a:custGeom>
                <a:avLst/>
                <a:gdLst/>
                <a:ahLst/>
                <a:cxnLst/>
                <a:rect l="l" t="t" r="r" b="b"/>
                <a:pathLst>
                  <a:path w="120000" h="1">
                    <a:moveTo>
                      <a:pt x="0" y="1"/>
                    </a:moveTo>
                    <a:cubicBezTo>
                      <a:pt x="0" y="1"/>
                      <a:pt x="0" y="1"/>
                      <a:pt x="0" y="1"/>
                    </a:cubicBez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C29F81"/>
              </a:solidFill>
              <a:ln w="0">
                <a:noFill/>
              </a:ln>
            </p:spPr>
            <p:style>
              <a:lnRef idx="0">
                <a:scrgbClr r="0" g="0" b="0"/>
              </a:lnRef>
              <a:fillRef idx="0">
                <a:scrgbClr r="0" g="0" b="0"/>
              </a:fillRef>
              <a:effectRef idx="0">
                <a:scrgbClr r="0" g="0" b="0"/>
              </a:effectRef>
              <a:fontRef idx="minor"/>
            </p:style>
          </p:sp>
          <p:sp>
            <p:nvSpPr>
              <p:cNvPr id="619" name="CustomShape 331"/>
              <p:cNvSpPr/>
              <p:nvPr/>
            </p:nvSpPr>
            <p:spPr>
              <a:xfrm>
                <a:off x="6785280" y="4758120"/>
                <a:ext cx="2160" cy="360"/>
              </a:xfrm>
              <a:custGeom>
                <a:avLst/>
                <a:gdLst/>
                <a:ahLst/>
                <a:cxnLst/>
                <a:rect l="l" t="t" r="r" b="b"/>
                <a:pathLst>
                  <a:path w="3" h="120000">
                    <a:moveTo>
                      <a:pt x="0" y="0"/>
                    </a:moveTo>
                    <a:cubicBezTo>
                      <a:pt x="0" y="0"/>
                      <a:pt x="0" y="0"/>
                      <a:pt x="0" y="0"/>
                    </a:cubicBezTo>
                    <a:cubicBezTo>
                      <a:pt x="0" y="0"/>
                      <a:pt x="0" y="0"/>
                      <a:pt x="0" y="0"/>
                    </a:cubicBezTo>
                    <a:moveTo>
                      <a:pt x="1" y="0"/>
                    </a:moveTo>
                    <a:cubicBezTo>
                      <a:pt x="1" y="0"/>
                      <a:pt x="0" y="0"/>
                      <a:pt x="0" y="0"/>
                    </a:cubicBezTo>
                    <a:cubicBezTo>
                      <a:pt x="0"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2" y="0"/>
                    </a:moveTo>
                    <a:cubicBezTo>
                      <a:pt x="2" y="0"/>
                      <a:pt x="2" y="0"/>
                      <a:pt x="1"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3" y="0"/>
                    </a:moveTo>
                    <a:cubicBezTo>
                      <a:pt x="3" y="0"/>
                      <a:pt x="2" y="0"/>
                      <a:pt x="2" y="0"/>
                    </a:cubicBezTo>
                    <a:cubicBezTo>
                      <a:pt x="2"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path>
                </a:pathLst>
              </a:custGeom>
              <a:solidFill>
                <a:srgbClr val="31302F"/>
              </a:solidFill>
              <a:ln w="0">
                <a:noFill/>
              </a:ln>
            </p:spPr>
            <p:style>
              <a:lnRef idx="0">
                <a:scrgbClr r="0" g="0" b="0"/>
              </a:lnRef>
              <a:fillRef idx="0">
                <a:scrgbClr r="0" g="0" b="0"/>
              </a:fillRef>
              <a:effectRef idx="0">
                <a:scrgbClr r="0" g="0" b="0"/>
              </a:effectRef>
              <a:fontRef idx="minor"/>
            </p:style>
          </p:sp>
          <p:sp>
            <p:nvSpPr>
              <p:cNvPr id="620" name="CustomShape 332"/>
              <p:cNvSpPr/>
              <p:nvPr/>
            </p:nvSpPr>
            <p:spPr>
              <a:xfrm>
                <a:off x="6688800" y="4608360"/>
                <a:ext cx="117000" cy="147600"/>
              </a:xfrm>
              <a:custGeom>
                <a:avLst/>
                <a:gdLst/>
                <a:ahLst/>
                <a:cxnLst/>
                <a:rect l="l" t="t" r="r" b="b"/>
                <a:pathLst>
                  <a:path w="69" h="88">
                    <a:moveTo>
                      <a:pt x="5" y="0"/>
                    </a:moveTo>
                    <a:cubicBezTo>
                      <a:pt x="2" y="2"/>
                      <a:pt x="0" y="6"/>
                      <a:pt x="0" y="9"/>
                    </a:cubicBezTo>
                    <a:cubicBezTo>
                      <a:pt x="0" y="9"/>
                      <a:pt x="0" y="9"/>
                      <a:pt x="0" y="9"/>
                    </a:cubicBezTo>
                    <a:cubicBezTo>
                      <a:pt x="0" y="9"/>
                      <a:pt x="0" y="9"/>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75"/>
                      <a:pt x="0" y="75"/>
                      <a:pt x="0" y="75"/>
                    </a:cubicBezTo>
                    <a:cubicBezTo>
                      <a:pt x="0" y="82"/>
                      <a:pt x="6" y="88"/>
                      <a:pt x="13" y="88"/>
                    </a:cubicBezTo>
                    <a:cubicBezTo>
                      <a:pt x="56" y="88"/>
                      <a:pt x="56" y="88"/>
                      <a:pt x="56" y="88"/>
                    </a:cubicBezTo>
                    <a:cubicBezTo>
                      <a:pt x="56" y="88"/>
                      <a:pt x="56" y="88"/>
                      <a:pt x="56" y="88"/>
                    </a:cubicBezTo>
                    <a:cubicBezTo>
                      <a:pt x="56" y="88"/>
                      <a:pt x="56" y="88"/>
                      <a:pt x="56" y="88"/>
                    </a:cubicBezTo>
                    <a:cubicBezTo>
                      <a:pt x="56" y="88"/>
                      <a:pt x="56" y="88"/>
                      <a:pt x="56" y="88"/>
                    </a:cubicBezTo>
                    <a:cubicBezTo>
                      <a:pt x="56" y="88"/>
                      <a:pt x="57" y="88"/>
                      <a:pt x="57" y="88"/>
                    </a:cubicBezTo>
                    <a:cubicBezTo>
                      <a:pt x="57" y="88"/>
                      <a:pt x="57" y="88"/>
                      <a:pt x="57" y="88"/>
                    </a:cubicBezTo>
                    <a:cubicBezTo>
                      <a:pt x="57" y="88"/>
                      <a:pt x="57" y="88"/>
                      <a:pt x="57" y="88"/>
                    </a:cubicBezTo>
                    <a:cubicBezTo>
                      <a:pt x="57" y="88"/>
                      <a:pt x="57" y="88"/>
                      <a:pt x="57" y="88"/>
                    </a:cubicBezTo>
                    <a:cubicBezTo>
                      <a:pt x="57" y="88"/>
                      <a:pt x="57" y="88"/>
                      <a:pt x="57" y="88"/>
                    </a:cubicBezTo>
                    <a:cubicBezTo>
                      <a:pt x="57" y="88"/>
                      <a:pt x="57" y="88"/>
                      <a:pt x="57" y="88"/>
                    </a:cubicBezTo>
                    <a:cubicBezTo>
                      <a:pt x="57" y="88"/>
                      <a:pt x="57" y="88"/>
                      <a:pt x="57" y="88"/>
                    </a:cubicBezTo>
                    <a:cubicBezTo>
                      <a:pt x="57" y="88"/>
                      <a:pt x="57" y="88"/>
                      <a:pt x="57" y="88"/>
                    </a:cubicBezTo>
                    <a:cubicBezTo>
                      <a:pt x="57" y="88"/>
                      <a:pt x="57" y="88"/>
                      <a:pt x="57" y="88"/>
                    </a:cubicBezTo>
                    <a:cubicBezTo>
                      <a:pt x="57" y="88"/>
                      <a:pt x="57" y="88"/>
                      <a:pt x="57" y="88"/>
                    </a:cubicBezTo>
                    <a:cubicBezTo>
                      <a:pt x="57" y="88"/>
                      <a:pt x="57" y="88"/>
                      <a:pt x="57" y="88"/>
                    </a:cubicBezTo>
                    <a:cubicBezTo>
                      <a:pt x="57" y="88"/>
                      <a:pt x="57" y="88"/>
                      <a:pt x="57" y="88"/>
                    </a:cubicBezTo>
                    <a:cubicBezTo>
                      <a:pt x="57" y="88"/>
                      <a:pt x="57" y="88"/>
                      <a:pt x="57" y="88"/>
                    </a:cubicBezTo>
                    <a:cubicBezTo>
                      <a:pt x="57" y="88"/>
                      <a:pt x="57" y="88"/>
                      <a:pt x="57" y="88"/>
                    </a:cubicBezTo>
                    <a:cubicBezTo>
                      <a:pt x="57" y="88"/>
                      <a:pt x="57" y="88"/>
                      <a:pt x="57" y="88"/>
                    </a:cubicBezTo>
                    <a:cubicBezTo>
                      <a:pt x="57" y="88"/>
                      <a:pt x="57" y="88"/>
                      <a:pt x="57" y="88"/>
                    </a:cubicBezTo>
                    <a:cubicBezTo>
                      <a:pt x="57" y="88"/>
                      <a:pt x="57" y="88"/>
                      <a:pt x="57" y="88"/>
                    </a:cubicBezTo>
                    <a:cubicBezTo>
                      <a:pt x="57" y="88"/>
                      <a:pt x="57" y="88"/>
                      <a:pt x="57" y="88"/>
                    </a:cubicBezTo>
                    <a:cubicBezTo>
                      <a:pt x="57" y="88"/>
                      <a:pt x="57" y="88"/>
                      <a:pt x="57" y="88"/>
                    </a:cubicBezTo>
                    <a:cubicBezTo>
                      <a:pt x="57" y="88"/>
                      <a:pt x="57" y="88"/>
                      <a:pt x="57" y="88"/>
                    </a:cubicBezTo>
                    <a:cubicBezTo>
                      <a:pt x="57" y="88"/>
                      <a:pt x="57" y="88"/>
                      <a:pt x="57" y="88"/>
                    </a:cubicBezTo>
                    <a:cubicBezTo>
                      <a:pt x="57" y="88"/>
                      <a:pt x="57" y="88"/>
                      <a:pt x="57" y="88"/>
                    </a:cubicBezTo>
                    <a:cubicBezTo>
                      <a:pt x="57" y="88"/>
                      <a:pt x="57" y="88"/>
                      <a:pt x="57" y="88"/>
                    </a:cubicBezTo>
                    <a:cubicBezTo>
                      <a:pt x="57" y="88"/>
                      <a:pt x="57" y="88"/>
                      <a:pt x="57" y="88"/>
                    </a:cubicBezTo>
                    <a:cubicBezTo>
                      <a:pt x="58" y="88"/>
                      <a:pt x="58" y="88"/>
                      <a:pt x="58" y="88"/>
                    </a:cubicBezTo>
                    <a:cubicBezTo>
                      <a:pt x="58" y="88"/>
                      <a:pt x="58" y="88"/>
                      <a:pt x="58" y="88"/>
                    </a:cubicBezTo>
                    <a:cubicBezTo>
                      <a:pt x="58" y="88"/>
                      <a:pt x="58" y="88"/>
                      <a:pt x="58" y="88"/>
                    </a:cubicBezTo>
                    <a:cubicBezTo>
                      <a:pt x="58" y="88"/>
                      <a:pt x="58" y="88"/>
                      <a:pt x="58" y="88"/>
                    </a:cubicBezTo>
                    <a:cubicBezTo>
                      <a:pt x="58" y="88"/>
                      <a:pt x="58" y="88"/>
                      <a:pt x="58" y="88"/>
                    </a:cubicBezTo>
                    <a:cubicBezTo>
                      <a:pt x="58" y="88"/>
                      <a:pt x="58" y="88"/>
                      <a:pt x="58" y="88"/>
                    </a:cubicBezTo>
                    <a:cubicBezTo>
                      <a:pt x="58" y="88"/>
                      <a:pt x="58" y="88"/>
                      <a:pt x="58" y="88"/>
                    </a:cubicBezTo>
                    <a:cubicBezTo>
                      <a:pt x="58" y="88"/>
                      <a:pt x="58" y="88"/>
                      <a:pt x="58" y="88"/>
                    </a:cubicBezTo>
                    <a:cubicBezTo>
                      <a:pt x="58" y="88"/>
                      <a:pt x="58" y="88"/>
                      <a:pt x="58" y="88"/>
                    </a:cubicBezTo>
                    <a:cubicBezTo>
                      <a:pt x="58" y="88"/>
                      <a:pt x="58" y="88"/>
                      <a:pt x="58" y="88"/>
                    </a:cubicBezTo>
                    <a:cubicBezTo>
                      <a:pt x="58" y="88"/>
                      <a:pt x="58" y="88"/>
                      <a:pt x="58" y="88"/>
                    </a:cubicBezTo>
                    <a:cubicBezTo>
                      <a:pt x="58" y="88"/>
                      <a:pt x="58" y="88"/>
                      <a:pt x="58" y="88"/>
                    </a:cubicBezTo>
                    <a:cubicBezTo>
                      <a:pt x="58" y="88"/>
                      <a:pt x="58" y="88"/>
                      <a:pt x="58" y="88"/>
                    </a:cubicBezTo>
                    <a:cubicBezTo>
                      <a:pt x="58" y="88"/>
                      <a:pt x="58" y="88"/>
                      <a:pt x="58" y="88"/>
                    </a:cubicBezTo>
                    <a:cubicBezTo>
                      <a:pt x="58" y="88"/>
                      <a:pt x="58" y="88"/>
                      <a:pt x="58" y="88"/>
                    </a:cubicBezTo>
                    <a:cubicBezTo>
                      <a:pt x="58" y="88"/>
                      <a:pt x="58" y="88"/>
                      <a:pt x="58" y="88"/>
                    </a:cubicBezTo>
                    <a:cubicBezTo>
                      <a:pt x="58" y="88"/>
                      <a:pt x="58" y="88"/>
                      <a:pt x="58" y="88"/>
                    </a:cubicBezTo>
                    <a:cubicBezTo>
                      <a:pt x="58" y="88"/>
                      <a:pt x="58" y="88"/>
                      <a:pt x="58" y="88"/>
                    </a:cubicBezTo>
                    <a:cubicBezTo>
                      <a:pt x="58" y="88"/>
                      <a:pt x="58" y="88"/>
                      <a:pt x="58" y="88"/>
                    </a:cubicBezTo>
                    <a:cubicBezTo>
                      <a:pt x="58" y="88"/>
                      <a:pt x="58" y="88"/>
                      <a:pt x="58" y="88"/>
                    </a:cubicBezTo>
                    <a:cubicBezTo>
                      <a:pt x="58" y="88"/>
                      <a:pt x="59" y="88"/>
                      <a:pt x="59" y="88"/>
                    </a:cubicBezTo>
                    <a:cubicBezTo>
                      <a:pt x="59" y="88"/>
                      <a:pt x="59" y="88"/>
                      <a:pt x="59" y="88"/>
                    </a:cubicBezTo>
                    <a:cubicBezTo>
                      <a:pt x="59" y="88"/>
                      <a:pt x="59" y="88"/>
                      <a:pt x="59" y="88"/>
                    </a:cubicBezTo>
                    <a:cubicBezTo>
                      <a:pt x="59" y="88"/>
                      <a:pt x="59" y="88"/>
                      <a:pt x="59" y="88"/>
                    </a:cubicBezTo>
                    <a:cubicBezTo>
                      <a:pt x="59" y="88"/>
                      <a:pt x="59" y="88"/>
                      <a:pt x="59" y="88"/>
                    </a:cubicBezTo>
                    <a:cubicBezTo>
                      <a:pt x="59" y="88"/>
                      <a:pt x="59" y="88"/>
                      <a:pt x="59" y="88"/>
                    </a:cubicBezTo>
                    <a:cubicBezTo>
                      <a:pt x="59" y="88"/>
                      <a:pt x="59" y="88"/>
                      <a:pt x="59" y="88"/>
                    </a:cubicBezTo>
                    <a:cubicBezTo>
                      <a:pt x="59" y="88"/>
                      <a:pt x="59" y="88"/>
                      <a:pt x="59" y="88"/>
                    </a:cubicBezTo>
                    <a:cubicBezTo>
                      <a:pt x="59" y="88"/>
                      <a:pt x="59" y="88"/>
                      <a:pt x="59" y="88"/>
                    </a:cubicBezTo>
                    <a:cubicBezTo>
                      <a:pt x="59" y="88"/>
                      <a:pt x="59" y="88"/>
                      <a:pt x="59" y="88"/>
                    </a:cubicBezTo>
                    <a:cubicBezTo>
                      <a:pt x="59" y="88"/>
                      <a:pt x="59" y="88"/>
                      <a:pt x="59" y="88"/>
                    </a:cubicBezTo>
                    <a:cubicBezTo>
                      <a:pt x="59" y="88"/>
                      <a:pt x="59" y="88"/>
                      <a:pt x="59" y="88"/>
                    </a:cubicBezTo>
                    <a:cubicBezTo>
                      <a:pt x="59" y="88"/>
                      <a:pt x="59" y="88"/>
                      <a:pt x="59" y="88"/>
                    </a:cubicBezTo>
                    <a:cubicBezTo>
                      <a:pt x="64" y="87"/>
                      <a:pt x="68" y="83"/>
                      <a:pt x="69" y="78"/>
                    </a:cubicBezTo>
                    <a:cubicBezTo>
                      <a:pt x="67" y="80"/>
                      <a:pt x="64" y="81"/>
                      <a:pt x="61" y="81"/>
                    </a:cubicBezTo>
                    <a:cubicBezTo>
                      <a:pt x="18" y="81"/>
                      <a:pt x="18" y="81"/>
                      <a:pt x="18" y="81"/>
                    </a:cubicBezTo>
                    <a:cubicBezTo>
                      <a:pt x="10" y="81"/>
                      <a:pt x="4" y="75"/>
                      <a:pt x="4" y="68"/>
                    </a:cubicBezTo>
                    <a:cubicBezTo>
                      <a:pt x="4" y="4"/>
                      <a:pt x="4" y="4"/>
                      <a:pt x="4" y="4"/>
                    </a:cubicBezTo>
                    <a:cubicBezTo>
                      <a:pt x="4" y="2"/>
                      <a:pt x="5" y="1"/>
                      <a:pt x="5" y="0"/>
                    </a:cubicBezTo>
                  </a:path>
                </a:pathLst>
              </a:custGeom>
              <a:solidFill>
                <a:srgbClr val="C8E6E6"/>
              </a:solidFill>
              <a:ln w="0">
                <a:noFill/>
              </a:ln>
            </p:spPr>
            <p:style>
              <a:lnRef idx="0">
                <a:scrgbClr r="0" g="0" b="0"/>
              </a:lnRef>
              <a:fillRef idx="0">
                <a:scrgbClr r="0" g="0" b="0"/>
              </a:fillRef>
              <a:effectRef idx="0">
                <a:scrgbClr r="0" g="0" b="0"/>
              </a:effectRef>
              <a:fontRef idx="minor"/>
            </p:style>
          </p:sp>
          <p:sp>
            <p:nvSpPr>
              <p:cNvPr id="621" name="CustomShape 333"/>
              <p:cNvSpPr/>
              <p:nvPr/>
            </p:nvSpPr>
            <p:spPr>
              <a:xfrm>
                <a:off x="6796800" y="4626720"/>
                <a:ext cx="65160" cy="104400"/>
              </a:xfrm>
              <a:custGeom>
                <a:avLst/>
                <a:gdLst/>
                <a:ahLst/>
                <a:cxnLst/>
                <a:rect l="l" t="t" r="r" b="b"/>
                <a:pathLst>
                  <a:path w="39" h="62">
                    <a:moveTo>
                      <a:pt x="24" y="62"/>
                    </a:moveTo>
                    <a:cubicBezTo>
                      <a:pt x="22" y="62"/>
                      <a:pt x="21" y="62"/>
                      <a:pt x="20" y="61"/>
                    </a:cubicBezTo>
                    <a:cubicBezTo>
                      <a:pt x="0" y="61"/>
                      <a:pt x="0" y="61"/>
                      <a:pt x="0" y="61"/>
                    </a:cubicBezTo>
                    <a:cubicBezTo>
                      <a:pt x="0" y="50"/>
                      <a:pt x="0" y="50"/>
                      <a:pt x="0" y="50"/>
                    </a:cubicBezTo>
                    <a:cubicBezTo>
                      <a:pt x="21" y="50"/>
                      <a:pt x="21" y="50"/>
                      <a:pt x="21" y="50"/>
                    </a:cubicBezTo>
                    <a:cubicBezTo>
                      <a:pt x="24" y="51"/>
                      <a:pt x="26" y="51"/>
                      <a:pt x="27" y="50"/>
                    </a:cubicBezTo>
                    <a:cubicBezTo>
                      <a:pt x="28" y="49"/>
                      <a:pt x="28" y="48"/>
                      <a:pt x="28" y="48"/>
                    </a:cubicBezTo>
                    <a:cubicBezTo>
                      <a:pt x="28" y="47"/>
                      <a:pt x="28" y="47"/>
                      <a:pt x="28" y="47"/>
                    </a:cubicBezTo>
                    <a:cubicBezTo>
                      <a:pt x="28" y="48"/>
                      <a:pt x="28" y="48"/>
                      <a:pt x="28" y="48"/>
                    </a:cubicBezTo>
                    <a:cubicBezTo>
                      <a:pt x="28" y="16"/>
                      <a:pt x="28" y="16"/>
                      <a:pt x="28" y="16"/>
                    </a:cubicBezTo>
                    <a:cubicBezTo>
                      <a:pt x="28" y="12"/>
                      <a:pt x="26" y="11"/>
                      <a:pt x="25" y="11"/>
                    </a:cubicBezTo>
                    <a:cubicBezTo>
                      <a:pt x="2" y="11"/>
                      <a:pt x="2" y="11"/>
                      <a:pt x="2" y="11"/>
                    </a:cubicBezTo>
                    <a:cubicBezTo>
                      <a:pt x="2" y="0"/>
                      <a:pt x="2" y="0"/>
                      <a:pt x="2" y="0"/>
                    </a:cubicBezTo>
                    <a:cubicBezTo>
                      <a:pt x="26" y="0"/>
                      <a:pt x="26" y="0"/>
                      <a:pt x="26" y="0"/>
                    </a:cubicBezTo>
                    <a:cubicBezTo>
                      <a:pt x="31" y="0"/>
                      <a:pt x="39" y="4"/>
                      <a:pt x="39" y="16"/>
                    </a:cubicBezTo>
                    <a:cubicBezTo>
                      <a:pt x="39" y="48"/>
                      <a:pt x="39" y="48"/>
                      <a:pt x="39" y="48"/>
                    </a:cubicBezTo>
                    <a:cubicBezTo>
                      <a:pt x="39" y="49"/>
                      <a:pt x="39" y="54"/>
                      <a:pt x="34" y="58"/>
                    </a:cubicBezTo>
                    <a:cubicBezTo>
                      <a:pt x="32" y="61"/>
                      <a:pt x="28" y="62"/>
                      <a:pt x="24" y="62"/>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622" name="CustomShape 334"/>
              <p:cNvSpPr/>
              <p:nvPr/>
            </p:nvSpPr>
            <p:spPr>
              <a:xfrm>
                <a:off x="6704280" y="4609800"/>
                <a:ext cx="91800" cy="13320"/>
              </a:xfrm>
              <a:custGeom>
                <a:avLst/>
                <a:gdLst/>
                <a:ahLst/>
                <a:cxnLst/>
                <a:rect l="l" t="t" r="r" b="b"/>
                <a:pathLst>
                  <a:path w="55" h="9">
                    <a:moveTo>
                      <a:pt x="55" y="5"/>
                    </a:moveTo>
                    <a:cubicBezTo>
                      <a:pt x="55" y="7"/>
                      <a:pt x="53" y="9"/>
                      <a:pt x="50" y="9"/>
                    </a:cubicBezTo>
                    <a:cubicBezTo>
                      <a:pt x="4" y="9"/>
                      <a:pt x="4" y="9"/>
                      <a:pt x="4" y="9"/>
                    </a:cubicBezTo>
                    <a:cubicBezTo>
                      <a:pt x="2" y="9"/>
                      <a:pt x="0" y="7"/>
                      <a:pt x="0" y="5"/>
                    </a:cubicBezTo>
                    <a:cubicBezTo>
                      <a:pt x="0" y="2"/>
                      <a:pt x="2" y="0"/>
                      <a:pt x="4" y="0"/>
                    </a:cubicBezTo>
                    <a:cubicBezTo>
                      <a:pt x="50" y="0"/>
                      <a:pt x="50" y="0"/>
                      <a:pt x="50" y="0"/>
                    </a:cubicBezTo>
                    <a:cubicBezTo>
                      <a:pt x="53" y="0"/>
                      <a:pt x="55" y="2"/>
                      <a:pt x="55" y="5"/>
                    </a:cubicBezTo>
                    <a:close/>
                  </a:path>
                </a:pathLst>
              </a:custGeom>
              <a:solidFill>
                <a:srgbClr val="5D5D5D"/>
              </a:solidFill>
              <a:ln w="0">
                <a:noFill/>
              </a:ln>
            </p:spPr>
            <p:style>
              <a:lnRef idx="0">
                <a:scrgbClr r="0" g="0" b="0"/>
              </a:lnRef>
              <a:fillRef idx="0">
                <a:scrgbClr r="0" g="0" b="0"/>
              </a:fillRef>
              <a:effectRef idx="0">
                <a:scrgbClr r="0" g="0" b="0"/>
              </a:effectRef>
              <a:fontRef idx="minor"/>
            </p:style>
          </p:sp>
          <p:sp>
            <p:nvSpPr>
              <p:cNvPr id="623" name="CustomShape 335"/>
              <p:cNvSpPr/>
              <p:nvPr/>
            </p:nvSpPr>
            <p:spPr>
              <a:xfrm>
                <a:off x="4453200" y="4175640"/>
                <a:ext cx="115560" cy="153360"/>
              </a:xfrm>
              <a:custGeom>
                <a:avLst/>
                <a:gdLst/>
                <a:ahLst/>
                <a:cxnLst/>
                <a:rect l="l" t="t" r="r" b="b"/>
                <a:pathLst>
                  <a:path w="69" h="91">
                    <a:moveTo>
                      <a:pt x="69" y="78"/>
                    </a:moveTo>
                    <a:cubicBezTo>
                      <a:pt x="69" y="85"/>
                      <a:pt x="63" y="91"/>
                      <a:pt x="56" y="91"/>
                    </a:cubicBezTo>
                    <a:cubicBezTo>
                      <a:pt x="13" y="91"/>
                      <a:pt x="13" y="91"/>
                      <a:pt x="13" y="91"/>
                    </a:cubicBezTo>
                    <a:cubicBezTo>
                      <a:pt x="5" y="91"/>
                      <a:pt x="0" y="85"/>
                      <a:pt x="0" y="78"/>
                    </a:cubicBezTo>
                    <a:cubicBezTo>
                      <a:pt x="0" y="13"/>
                      <a:pt x="0" y="13"/>
                      <a:pt x="0" y="13"/>
                    </a:cubicBezTo>
                    <a:cubicBezTo>
                      <a:pt x="0" y="6"/>
                      <a:pt x="5" y="0"/>
                      <a:pt x="13" y="0"/>
                    </a:cubicBezTo>
                    <a:cubicBezTo>
                      <a:pt x="56" y="0"/>
                      <a:pt x="56" y="0"/>
                      <a:pt x="56" y="0"/>
                    </a:cubicBezTo>
                    <a:cubicBezTo>
                      <a:pt x="63" y="0"/>
                      <a:pt x="69" y="6"/>
                      <a:pt x="69" y="13"/>
                    </a:cubicBezTo>
                    <a:cubicBezTo>
                      <a:pt x="69" y="78"/>
                      <a:pt x="69" y="78"/>
                      <a:pt x="69" y="78"/>
                    </a:cubicBezTo>
                  </a:path>
                </a:pathLst>
              </a:custGeom>
              <a:solidFill>
                <a:srgbClr val="FFFFFF"/>
              </a:solidFill>
              <a:ln w="0">
                <a:noFill/>
              </a:ln>
            </p:spPr>
            <p:style>
              <a:lnRef idx="0">
                <a:scrgbClr r="0" g="0" b="0"/>
              </a:lnRef>
              <a:fillRef idx="0">
                <a:scrgbClr r="0" g="0" b="0"/>
              </a:fillRef>
              <a:effectRef idx="0">
                <a:scrgbClr r="0" g="0" b="0"/>
              </a:effectRef>
              <a:fontRef idx="minor"/>
            </p:style>
          </p:sp>
          <p:sp>
            <p:nvSpPr>
              <p:cNvPr id="624" name="CustomShape 336"/>
              <p:cNvSpPr/>
              <p:nvPr/>
            </p:nvSpPr>
            <p:spPr>
              <a:xfrm>
                <a:off x="4453200" y="4196520"/>
                <a:ext cx="94320" cy="132480"/>
              </a:xfrm>
              <a:custGeom>
                <a:avLst/>
                <a:gdLst/>
                <a:ahLst/>
                <a:cxnLst/>
                <a:rect l="l" t="t" r="r" b="b"/>
                <a:pathLst>
                  <a:path w="57" h="79">
                    <a:moveTo>
                      <a:pt x="56" y="79"/>
                    </a:moveTo>
                    <a:cubicBezTo>
                      <a:pt x="56" y="79"/>
                      <a:pt x="56" y="79"/>
                      <a:pt x="56" y="79"/>
                    </a:cubicBezTo>
                    <a:cubicBezTo>
                      <a:pt x="56" y="79"/>
                      <a:pt x="56" y="79"/>
                      <a:pt x="56" y="79"/>
                    </a:cubicBezTo>
                    <a:moveTo>
                      <a:pt x="56" y="79"/>
                    </a:moveTo>
                    <a:cubicBezTo>
                      <a:pt x="56" y="79"/>
                      <a:pt x="56" y="79"/>
                      <a:pt x="56" y="79"/>
                    </a:cubicBezTo>
                    <a:cubicBezTo>
                      <a:pt x="56" y="79"/>
                      <a:pt x="56" y="79"/>
                      <a:pt x="56" y="79"/>
                    </a:cubicBezTo>
                    <a:moveTo>
                      <a:pt x="56" y="79"/>
                    </a:moveTo>
                    <a:cubicBezTo>
                      <a:pt x="56" y="79"/>
                      <a:pt x="56" y="79"/>
                      <a:pt x="56" y="79"/>
                    </a:cubicBezTo>
                    <a:cubicBezTo>
                      <a:pt x="56" y="79"/>
                      <a:pt x="56" y="79"/>
                      <a:pt x="56" y="79"/>
                    </a:cubicBezTo>
                    <a:moveTo>
                      <a:pt x="56" y="79"/>
                    </a:moveTo>
                    <a:cubicBezTo>
                      <a:pt x="56" y="79"/>
                      <a:pt x="56" y="79"/>
                      <a:pt x="56" y="79"/>
                    </a:cubicBezTo>
                    <a:cubicBezTo>
                      <a:pt x="56" y="79"/>
                      <a:pt x="56" y="79"/>
                      <a:pt x="56" y="79"/>
                    </a:cubicBezTo>
                    <a:moveTo>
                      <a:pt x="56" y="79"/>
                    </a:moveTo>
                    <a:cubicBezTo>
                      <a:pt x="56" y="79"/>
                      <a:pt x="56" y="79"/>
                      <a:pt x="56" y="79"/>
                    </a:cubicBezTo>
                    <a:cubicBezTo>
                      <a:pt x="56" y="79"/>
                      <a:pt x="56" y="79"/>
                      <a:pt x="56" y="79"/>
                    </a:cubicBezTo>
                    <a:moveTo>
                      <a:pt x="56" y="79"/>
                    </a:moveTo>
                    <a:cubicBezTo>
                      <a:pt x="56" y="79"/>
                      <a:pt x="56" y="79"/>
                      <a:pt x="56" y="79"/>
                    </a:cubicBezTo>
                    <a:cubicBezTo>
                      <a:pt x="56" y="79"/>
                      <a:pt x="56" y="79"/>
                      <a:pt x="56" y="79"/>
                    </a:cubicBezTo>
                    <a:moveTo>
                      <a:pt x="56" y="79"/>
                    </a:moveTo>
                    <a:cubicBezTo>
                      <a:pt x="56" y="79"/>
                      <a:pt x="56" y="79"/>
                      <a:pt x="56" y="79"/>
                    </a:cubicBezTo>
                    <a:cubicBezTo>
                      <a:pt x="56" y="79"/>
                      <a:pt x="56" y="79"/>
                      <a:pt x="56" y="79"/>
                    </a:cubicBezTo>
                    <a:moveTo>
                      <a:pt x="56" y="79"/>
                    </a:moveTo>
                    <a:cubicBezTo>
                      <a:pt x="56" y="79"/>
                      <a:pt x="56" y="79"/>
                      <a:pt x="56" y="79"/>
                    </a:cubicBezTo>
                    <a:cubicBezTo>
                      <a:pt x="56" y="79"/>
                      <a:pt x="56" y="79"/>
                      <a:pt x="56" y="79"/>
                    </a:cubicBezTo>
                    <a:moveTo>
                      <a:pt x="57" y="79"/>
                    </a:moveTo>
                    <a:cubicBezTo>
                      <a:pt x="57" y="79"/>
                      <a:pt x="57" y="79"/>
                      <a:pt x="57" y="79"/>
                    </a:cubicBezTo>
                    <a:cubicBezTo>
                      <a:pt x="57" y="79"/>
                      <a:pt x="57" y="79"/>
                      <a:pt x="57" y="79"/>
                    </a:cubicBezTo>
                    <a:moveTo>
                      <a:pt x="0" y="1"/>
                    </a:moveTo>
                    <a:cubicBezTo>
                      <a:pt x="0" y="1"/>
                      <a:pt x="0" y="1"/>
                      <a:pt x="0" y="1"/>
                    </a:cubicBez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C8E6E6"/>
              </a:solidFill>
              <a:ln w="0">
                <a:noFill/>
              </a:ln>
            </p:spPr>
            <p:style>
              <a:lnRef idx="0">
                <a:scrgbClr r="0" g="0" b="0"/>
              </a:lnRef>
              <a:fillRef idx="0">
                <a:scrgbClr r="0" g="0" b="0"/>
              </a:fillRef>
              <a:effectRef idx="0">
                <a:scrgbClr r="0" g="0" b="0"/>
              </a:effectRef>
              <a:fontRef idx="minor"/>
            </p:style>
          </p:sp>
          <p:sp>
            <p:nvSpPr>
              <p:cNvPr id="625" name="CustomShape 337"/>
              <p:cNvSpPr/>
              <p:nvPr/>
            </p:nvSpPr>
            <p:spPr>
              <a:xfrm>
                <a:off x="4453200" y="4181040"/>
                <a:ext cx="115560" cy="147600"/>
              </a:xfrm>
              <a:custGeom>
                <a:avLst/>
                <a:gdLst/>
                <a:ahLst/>
                <a:cxnLst/>
                <a:rect l="l" t="t" r="r" b="b"/>
                <a:pathLst>
                  <a:path w="69" h="88">
                    <a:moveTo>
                      <a:pt x="5" y="0"/>
                    </a:moveTo>
                    <a:cubicBezTo>
                      <a:pt x="2" y="2"/>
                      <a:pt x="0" y="6"/>
                      <a:pt x="0" y="9"/>
                    </a:cubicBezTo>
                    <a:cubicBezTo>
                      <a:pt x="0" y="9"/>
                      <a:pt x="0" y="9"/>
                      <a:pt x="0" y="9"/>
                    </a:cubicBezTo>
                    <a:cubicBezTo>
                      <a:pt x="0" y="9"/>
                      <a:pt x="0" y="9"/>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75"/>
                      <a:pt x="0" y="75"/>
                      <a:pt x="0" y="75"/>
                    </a:cubicBezTo>
                    <a:cubicBezTo>
                      <a:pt x="0" y="82"/>
                      <a:pt x="5" y="88"/>
                      <a:pt x="13" y="88"/>
                    </a:cubicBezTo>
                    <a:cubicBezTo>
                      <a:pt x="56" y="88"/>
                      <a:pt x="56" y="88"/>
                      <a:pt x="56" y="88"/>
                    </a:cubicBezTo>
                    <a:cubicBezTo>
                      <a:pt x="56" y="88"/>
                      <a:pt x="56" y="88"/>
                      <a:pt x="56" y="88"/>
                    </a:cubicBezTo>
                    <a:cubicBezTo>
                      <a:pt x="56" y="88"/>
                      <a:pt x="56" y="88"/>
                      <a:pt x="56" y="88"/>
                    </a:cubicBezTo>
                    <a:cubicBezTo>
                      <a:pt x="56" y="88"/>
                      <a:pt x="56" y="88"/>
                      <a:pt x="56" y="88"/>
                    </a:cubicBezTo>
                    <a:cubicBezTo>
                      <a:pt x="56" y="88"/>
                      <a:pt x="56" y="88"/>
                      <a:pt x="56" y="88"/>
                    </a:cubicBezTo>
                    <a:cubicBezTo>
                      <a:pt x="56" y="88"/>
                      <a:pt x="56" y="88"/>
                      <a:pt x="56" y="88"/>
                    </a:cubicBezTo>
                    <a:cubicBezTo>
                      <a:pt x="56" y="88"/>
                      <a:pt x="56" y="88"/>
                      <a:pt x="56" y="88"/>
                    </a:cubicBezTo>
                    <a:cubicBezTo>
                      <a:pt x="56" y="88"/>
                      <a:pt x="56" y="88"/>
                      <a:pt x="56" y="88"/>
                    </a:cubicBezTo>
                    <a:cubicBezTo>
                      <a:pt x="56" y="88"/>
                      <a:pt x="56" y="88"/>
                      <a:pt x="56" y="88"/>
                    </a:cubicBezTo>
                    <a:cubicBezTo>
                      <a:pt x="56" y="88"/>
                      <a:pt x="56" y="88"/>
                      <a:pt x="56" y="88"/>
                    </a:cubicBezTo>
                    <a:cubicBezTo>
                      <a:pt x="56" y="88"/>
                      <a:pt x="56" y="88"/>
                      <a:pt x="56" y="88"/>
                    </a:cubicBezTo>
                    <a:cubicBezTo>
                      <a:pt x="56" y="88"/>
                      <a:pt x="56" y="88"/>
                      <a:pt x="56" y="88"/>
                    </a:cubicBezTo>
                    <a:cubicBezTo>
                      <a:pt x="56" y="88"/>
                      <a:pt x="56" y="88"/>
                      <a:pt x="56" y="88"/>
                    </a:cubicBezTo>
                    <a:cubicBezTo>
                      <a:pt x="56" y="88"/>
                      <a:pt x="56" y="88"/>
                      <a:pt x="56" y="88"/>
                    </a:cubicBezTo>
                    <a:cubicBezTo>
                      <a:pt x="56" y="88"/>
                      <a:pt x="56" y="88"/>
                      <a:pt x="56" y="88"/>
                    </a:cubicBezTo>
                    <a:cubicBezTo>
                      <a:pt x="56" y="88"/>
                      <a:pt x="56" y="88"/>
                      <a:pt x="56" y="88"/>
                    </a:cubicBezTo>
                    <a:cubicBezTo>
                      <a:pt x="56" y="88"/>
                      <a:pt x="56" y="88"/>
                      <a:pt x="56" y="88"/>
                    </a:cubicBezTo>
                    <a:cubicBezTo>
                      <a:pt x="57" y="88"/>
                      <a:pt x="57" y="88"/>
                      <a:pt x="57" y="88"/>
                    </a:cubicBezTo>
                    <a:cubicBezTo>
                      <a:pt x="57" y="88"/>
                      <a:pt x="57" y="88"/>
                      <a:pt x="57" y="88"/>
                    </a:cubicBezTo>
                    <a:cubicBezTo>
                      <a:pt x="62" y="88"/>
                      <a:pt x="67" y="84"/>
                      <a:pt x="69" y="78"/>
                    </a:cubicBezTo>
                    <a:cubicBezTo>
                      <a:pt x="66" y="80"/>
                      <a:pt x="63" y="81"/>
                      <a:pt x="60" y="81"/>
                    </a:cubicBezTo>
                    <a:cubicBezTo>
                      <a:pt x="17" y="81"/>
                      <a:pt x="17" y="81"/>
                      <a:pt x="17" y="81"/>
                    </a:cubicBezTo>
                    <a:cubicBezTo>
                      <a:pt x="10" y="81"/>
                      <a:pt x="4" y="75"/>
                      <a:pt x="4" y="68"/>
                    </a:cubicBezTo>
                    <a:cubicBezTo>
                      <a:pt x="4" y="4"/>
                      <a:pt x="4" y="4"/>
                      <a:pt x="4" y="4"/>
                    </a:cubicBezTo>
                    <a:cubicBezTo>
                      <a:pt x="4" y="2"/>
                      <a:pt x="4" y="1"/>
                      <a:pt x="5" y="0"/>
                    </a:cubicBezTo>
                  </a:path>
                </a:pathLst>
              </a:custGeom>
              <a:solidFill>
                <a:srgbClr val="C8E6E6"/>
              </a:solidFill>
              <a:ln w="0">
                <a:noFill/>
              </a:ln>
            </p:spPr>
            <p:style>
              <a:lnRef idx="0">
                <a:scrgbClr r="0" g="0" b="0"/>
              </a:lnRef>
              <a:fillRef idx="0">
                <a:scrgbClr r="0" g="0" b="0"/>
              </a:fillRef>
              <a:effectRef idx="0">
                <a:scrgbClr r="0" g="0" b="0"/>
              </a:effectRef>
              <a:fontRef idx="minor"/>
            </p:style>
          </p:sp>
          <p:sp>
            <p:nvSpPr>
              <p:cNvPr id="626" name="CustomShape 338"/>
              <p:cNvSpPr/>
              <p:nvPr/>
            </p:nvSpPr>
            <p:spPr>
              <a:xfrm>
                <a:off x="4561200" y="4197960"/>
                <a:ext cx="62280" cy="105840"/>
              </a:xfrm>
              <a:custGeom>
                <a:avLst/>
                <a:gdLst/>
                <a:ahLst/>
                <a:cxnLst/>
                <a:rect l="l" t="t" r="r" b="b"/>
                <a:pathLst>
                  <a:path w="38" h="63">
                    <a:moveTo>
                      <a:pt x="23" y="63"/>
                    </a:moveTo>
                    <a:cubicBezTo>
                      <a:pt x="22" y="63"/>
                      <a:pt x="21" y="63"/>
                      <a:pt x="19" y="62"/>
                    </a:cubicBezTo>
                    <a:cubicBezTo>
                      <a:pt x="0" y="62"/>
                      <a:pt x="0" y="62"/>
                      <a:pt x="0" y="62"/>
                    </a:cubicBezTo>
                    <a:cubicBezTo>
                      <a:pt x="0" y="51"/>
                      <a:pt x="0" y="51"/>
                      <a:pt x="0" y="51"/>
                    </a:cubicBezTo>
                    <a:cubicBezTo>
                      <a:pt x="20" y="51"/>
                      <a:pt x="20" y="51"/>
                      <a:pt x="20" y="51"/>
                    </a:cubicBezTo>
                    <a:cubicBezTo>
                      <a:pt x="23" y="52"/>
                      <a:pt x="26" y="51"/>
                      <a:pt x="26" y="51"/>
                    </a:cubicBezTo>
                    <a:cubicBezTo>
                      <a:pt x="27" y="50"/>
                      <a:pt x="27" y="49"/>
                      <a:pt x="27" y="49"/>
                    </a:cubicBezTo>
                    <a:cubicBezTo>
                      <a:pt x="27" y="48"/>
                      <a:pt x="27" y="48"/>
                      <a:pt x="27" y="48"/>
                    </a:cubicBezTo>
                    <a:cubicBezTo>
                      <a:pt x="27" y="48"/>
                      <a:pt x="27" y="48"/>
                      <a:pt x="27" y="48"/>
                    </a:cubicBezTo>
                    <a:cubicBezTo>
                      <a:pt x="27" y="17"/>
                      <a:pt x="27" y="17"/>
                      <a:pt x="27" y="17"/>
                    </a:cubicBezTo>
                    <a:cubicBezTo>
                      <a:pt x="27" y="13"/>
                      <a:pt x="25" y="12"/>
                      <a:pt x="25" y="12"/>
                    </a:cubicBezTo>
                    <a:cubicBezTo>
                      <a:pt x="2" y="12"/>
                      <a:pt x="2" y="12"/>
                      <a:pt x="2" y="12"/>
                    </a:cubicBezTo>
                    <a:cubicBezTo>
                      <a:pt x="2" y="0"/>
                      <a:pt x="2" y="0"/>
                      <a:pt x="2" y="0"/>
                    </a:cubicBezTo>
                    <a:cubicBezTo>
                      <a:pt x="26" y="0"/>
                      <a:pt x="26" y="0"/>
                      <a:pt x="26" y="0"/>
                    </a:cubicBezTo>
                    <a:cubicBezTo>
                      <a:pt x="30" y="1"/>
                      <a:pt x="38" y="5"/>
                      <a:pt x="38" y="17"/>
                    </a:cubicBezTo>
                    <a:cubicBezTo>
                      <a:pt x="38" y="48"/>
                      <a:pt x="38" y="48"/>
                      <a:pt x="38" y="48"/>
                    </a:cubicBezTo>
                    <a:cubicBezTo>
                      <a:pt x="38" y="50"/>
                      <a:pt x="38" y="55"/>
                      <a:pt x="34" y="59"/>
                    </a:cubicBezTo>
                    <a:cubicBezTo>
                      <a:pt x="31" y="61"/>
                      <a:pt x="28" y="63"/>
                      <a:pt x="23" y="63"/>
                    </a:cubicBez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627" name="CustomShape 339"/>
              <p:cNvSpPr/>
              <p:nvPr/>
            </p:nvSpPr>
            <p:spPr>
              <a:xfrm>
                <a:off x="4467240" y="4182480"/>
                <a:ext cx="91800" cy="13320"/>
              </a:xfrm>
              <a:custGeom>
                <a:avLst/>
                <a:gdLst/>
                <a:ahLst/>
                <a:cxnLst/>
                <a:rect l="l" t="t" r="r" b="b"/>
                <a:pathLst>
                  <a:path w="55" h="9">
                    <a:moveTo>
                      <a:pt x="55" y="5"/>
                    </a:moveTo>
                    <a:cubicBezTo>
                      <a:pt x="55" y="7"/>
                      <a:pt x="53" y="9"/>
                      <a:pt x="51" y="9"/>
                    </a:cubicBezTo>
                    <a:cubicBezTo>
                      <a:pt x="4" y="9"/>
                      <a:pt x="4" y="9"/>
                      <a:pt x="4" y="9"/>
                    </a:cubicBezTo>
                    <a:cubicBezTo>
                      <a:pt x="2" y="9"/>
                      <a:pt x="0" y="7"/>
                      <a:pt x="0" y="5"/>
                    </a:cubicBezTo>
                    <a:cubicBezTo>
                      <a:pt x="0" y="2"/>
                      <a:pt x="2" y="0"/>
                      <a:pt x="4" y="0"/>
                    </a:cubicBezTo>
                    <a:cubicBezTo>
                      <a:pt x="51" y="0"/>
                      <a:pt x="51" y="0"/>
                      <a:pt x="51" y="0"/>
                    </a:cubicBezTo>
                    <a:cubicBezTo>
                      <a:pt x="53" y="0"/>
                      <a:pt x="55" y="2"/>
                      <a:pt x="55" y="5"/>
                    </a:cubicBezTo>
                    <a:close/>
                  </a:path>
                </a:pathLst>
              </a:custGeom>
              <a:solidFill>
                <a:srgbClr val="5D5D5D"/>
              </a:solidFill>
              <a:ln w="0">
                <a:noFill/>
              </a:ln>
            </p:spPr>
            <p:style>
              <a:lnRef idx="0">
                <a:scrgbClr r="0" g="0" b="0"/>
              </a:lnRef>
              <a:fillRef idx="0">
                <a:scrgbClr r="0" g="0" b="0"/>
              </a:fillRef>
              <a:effectRef idx="0">
                <a:scrgbClr r="0" g="0" b="0"/>
              </a:effectRef>
              <a:fontRef idx="minor"/>
            </p:style>
          </p:sp>
          <p:sp>
            <p:nvSpPr>
              <p:cNvPr id="628" name="CustomShape 340"/>
              <p:cNvSpPr/>
              <p:nvPr/>
            </p:nvSpPr>
            <p:spPr>
              <a:xfrm>
                <a:off x="4715280" y="4685400"/>
                <a:ext cx="257040" cy="133560"/>
              </a:xfrm>
              <a:custGeom>
                <a:avLst/>
                <a:gdLst/>
                <a:ahLst/>
                <a:cxnLst/>
                <a:rect l="l" t="t" r="r" b="b"/>
                <a:pathLst>
                  <a:path w="185" h="97">
                    <a:moveTo>
                      <a:pt x="87" y="0"/>
                    </a:moveTo>
                    <a:lnTo>
                      <a:pt x="185" y="16"/>
                    </a:lnTo>
                    <a:lnTo>
                      <a:pt x="109" y="97"/>
                    </a:lnTo>
                    <a:lnTo>
                      <a:pt x="0" y="75"/>
                    </a:lnTo>
                    <a:lnTo>
                      <a:pt x="87" y="0"/>
                    </a:lnTo>
                    <a:close/>
                  </a:path>
                </a:pathLst>
              </a:custGeom>
              <a:solidFill>
                <a:srgbClr val="D6977F"/>
              </a:solidFill>
              <a:ln w="0">
                <a:noFill/>
              </a:ln>
            </p:spPr>
            <p:style>
              <a:lnRef idx="0">
                <a:scrgbClr r="0" g="0" b="0"/>
              </a:lnRef>
              <a:fillRef idx="0">
                <a:scrgbClr r="0" g="0" b="0"/>
              </a:fillRef>
              <a:effectRef idx="0">
                <a:scrgbClr r="0" g="0" b="0"/>
              </a:effectRef>
              <a:fontRef idx="minor"/>
            </p:style>
          </p:sp>
          <p:sp>
            <p:nvSpPr>
              <p:cNvPr id="629" name="CustomShape 341"/>
              <p:cNvSpPr/>
              <p:nvPr/>
            </p:nvSpPr>
            <p:spPr>
              <a:xfrm>
                <a:off x="5005080" y="4692240"/>
                <a:ext cx="209160" cy="108360"/>
              </a:xfrm>
              <a:custGeom>
                <a:avLst/>
                <a:gdLst/>
                <a:ahLst/>
                <a:cxnLst/>
                <a:rect l="l" t="t" r="r" b="b"/>
                <a:pathLst>
                  <a:path w="151" h="79">
                    <a:moveTo>
                      <a:pt x="0" y="3"/>
                    </a:moveTo>
                    <a:lnTo>
                      <a:pt x="94" y="0"/>
                    </a:lnTo>
                    <a:lnTo>
                      <a:pt x="151" y="79"/>
                    </a:lnTo>
                    <a:lnTo>
                      <a:pt x="43" y="79"/>
                    </a:lnTo>
                    <a:lnTo>
                      <a:pt x="0" y="3"/>
                    </a:lnTo>
                    <a:close/>
                  </a:path>
                </a:pathLst>
              </a:custGeom>
              <a:solidFill>
                <a:srgbClr val="F4C6B8"/>
              </a:solidFill>
              <a:ln w="0">
                <a:noFill/>
              </a:ln>
            </p:spPr>
            <p:style>
              <a:lnRef idx="0">
                <a:scrgbClr r="0" g="0" b="0"/>
              </a:lnRef>
              <a:fillRef idx="0">
                <a:scrgbClr r="0" g="0" b="0"/>
              </a:fillRef>
              <a:effectRef idx="0">
                <a:scrgbClr r="0" g="0" b="0"/>
              </a:effectRef>
              <a:fontRef idx="minor"/>
            </p:style>
          </p:sp>
          <p:sp>
            <p:nvSpPr>
              <p:cNvPr id="630" name="CustomShape 342"/>
              <p:cNvSpPr/>
              <p:nvPr/>
            </p:nvSpPr>
            <p:spPr>
              <a:xfrm>
                <a:off x="5225040" y="4089960"/>
                <a:ext cx="149040" cy="182880"/>
              </a:xfrm>
              <a:custGeom>
                <a:avLst/>
                <a:gdLst/>
                <a:ahLst/>
                <a:cxnLst/>
                <a:rect l="l" t="t" r="r" b="b"/>
                <a:pathLst>
                  <a:path w="108" h="132">
                    <a:moveTo>
                      <a:pt x="86" y="132"/>
                    </a:moveTo>
                    <a:lnTo>
                      <a:pt x="0" y="92"/>
                    </a:lnTo>
                    <a:lnTo>
                      <a:pt x="33" y="0"/>
                    </a:lnTo>
                    <a:lnTo>
                      <a:pt x="108" y="21"/>
                    </a:lnTo>
                    <a:lnTo>
                      <a:pt x="86" y="132"/>
                    </a:lnTo>
                    <a:close/>
                  </a:path>
                </a:pathLst>
              </a:custGeom>
              <a:solidFill>
                <a:srgbClr val="F4C6B8"/>
              </a:solidFill>
              <a:ln w="0">
                <a:noFill/>
              </a:ln>
            </p:spPr>
            <p:style>
              <a:lnRef idx="0">
                <a:scrgbClr r="0" g="0" b="0"/>
              </a:lnRef>
              <a:fillRef idx="0">
                <a:scrgbClr r="0" g="0" b="0"/>
              </a:fillRef>
              <a:effectRef idx="0">
                <a:scrgbClr r="0" g="0" b="0"/>
              </a:effectRef>
              <a:fontRef idx="minor"/>
            </p:style>
          </p:sp>
          <p:sp>
            <p:nvSpPr>
              <p:cNvPr id="631" name="CustomShape 343"/>
              <p:cNvSpPr/>
              <p:nvPr/>
            </p:nvSpPr>
            <p:spPr>
              <a:xfrm>
                <a:off x="7085160" y="4710600"/>
                <a:ext cx="191160" cy="54000"/>
              </a:xfrm>
              <a:custGeom>
                <a:avLst/>
                <a:gdLst/>
                <a:ahLst/>
                <a:cxnLst/>
                <a:rect l="l" t="t" r="r" b="b"/>
                <a:pathLst>
                  <a:path w="113" h="33">
                    <a:moveTo>
                      <a:pt x="112" y="27"/>
                    </a:moveTo>
                    <a:cubicBezTo>
                      <a:pt x="112" y="31"/>
                      <a:pt x="108" y="33"/>
                      <a:pt x="104" y="33"/>
                    </a:cubicBezTo>
                    <a:cubicBezTo>
                      <a:pt x="6" y="15"/>
                      <a:pt x="6" y="15"/>
                      <a:pt x="6" y="15"/>
                    </a:cubicBezTo>
                    <a:cubicBezTo>
                      <a:pt x="2" y="14"/>
                      <a:pt x="0" y="10"/>
                      <a:pt x="1" y="6"/>
                    </a:cubicBezTo>
                    <a:cubicBezTo>
                      <a:pt x="1" y="3"/>
                      <a:pt x="5" y="0"/>
                      <a:pt x="9" y="1"/>
                    </a:cubicBezTo>
                    <a:cubicBezTo>
                      <a:pt x="107" y="19"/>
                      <a:pt x="107" y="19"/>
                      <a:pt x="107" y="19"/>
                    </a:cubicBezTo>
                    <a:cubicBezTo>
                      <a:pt x="110" y="20"/>
                      <a:pt x="113" y="23"/>
                      <a:pt x="112" y="27"/>
                    </a:cubicBezTo>
                    <a:close/>
                  </a:path>
                </a:pathLst>
              </a:custGeom>
              <a:solidFill>
                <a:srgbClr val="F4C6B8"/>
              </a:solidFill>
              <a:ln w="0">
                <a:noFill/>
              </a:ln>
            </p:spPr>
            <p:style>
              <a:lnRef idx="0">
                <a:scrgbClr r="0" g="0" b="0"/>
              </a:lnRef>
              <a:fillRef idx="0">
                <a:scrgbClr r="0" g="0" b="0"/>
              </a:fillRef>
              <a:effectRef idx="0">
                <a:scrgbClr r="0" g="0" b="0"/>
              </a:effectRef>
              <a:fontRef idx="minor"/>
            </p:style>
          </p:sp>
          <p:sp>
            <p:nvSpPr>
              <p:cNvPr id="632" name="CustomShape 344"/>
              <p:cNvSpPr/>
              <p:nvPr/>
            </p:nvSpPr>
            <p:spPr>
              <a:xfrm>
                <a:off x="7085160" y="4710600"/>
                <a:ext cx="45360" cy="28800"/>
              </a:xfrm>
              <a:custGeom>
                <a:avLst/>
                <a:gdLst/>
                <a:ahLst/>
                <a:cxnLst/>
                <a:rect l="l" t="t" r="r" b="b"/>
                <a:pathLst>
                  <a:path w="28" h="18">
                    <a:moveTo>
                      <a:pt x="28" y="4"/>
                    </a:moveTo>
                    <a:cubicBezTo>
                      <a:pt x="9" y="1"/>
                      <a:pt x="9" y="1"/>
                      <a:pt x="9" y="1"/>
                    </a:cubicBezTo>
                    <a:cubicBezTo>
                      <a:pt x="5" y="0"/>
                      <a:pt x="1" y="3"/>
                      <a:pt x="1" y="6"/>
                    </a:cubicBezTo>
                    <a:cubicBezTo>
                      <a:pt x="0" y="10"/>
                      <a:pt x="2" y="14"/>
                      <a:pt x="6" y="15"/>
                    </a:cubicBezTo>
                    <a:cubicBezTo>
                      <a:pt x="25" y="18"/>
                      <a:pt x="25" y="18"/>
                      <a:pt x="25" y="18"/>
                    </a:cubicBezTo>
                    <a:lnTo>
                      <a:pt x="28" y="4"/>
                    </a:lnTo>
                    <a:close/>
                  </a:path>
                </a:pathLst>
              </a:custGeom>
              <a:solidFill>
                <a:srgbClr val="FF716D"/>
              </a:solidFill>
              <a:ln w="0">
                <a:noFill/>
              </a:ln>
            </p:spPr>
            <p:style>
              <a:lnRef idx="0">
                <a:scrgbClr r="0" g="0" b="0"/>
              </a:lnRef>
              <a:fillRef idx="0">
                <a:scrgbClr r="0" g="0" b="0"/>
              </a:fillRef>
              <a:effectRef idx="0">
                <a:scrgbClr r="0" g="0" b="0"/>
              </a:effectRef>
              <a:fontRef idx="minor"/>
            </p:style>
          </p:sp>
          <p:sp>
            <p:nvSpPr>
              <p:cNvPr id="633" name="CustomShape 345"/>
              <p:cNvSpPr/>
              <p:nvPr/>
            </p:nvSpPr>
            <p:spPr>
              <a:xfrm>
                <a:off x="7331760" y="4702320"/>
                <a:ext cx="234720" cy="101520"/>
              </a:xfrm>
              <a:custGeom>
                <a:avLst/>
                <a:gdLst/>
                <a:ahLst/>
                <a:cxnLst/>
                <a:rect l="l" t="t" r="r" b="b"/>
                <a:pathLst>
                  <a:path w="169" h="74">
                    <a:moveTo>
                      <a:pt x="0" y="45"/>
                    </a:moveTo>
                    <a:lnTo>
                      <a:pt x="0" y="35"/>
                    </a:lnTo>
                    <a:lnTo>
                      <a:pt x="111" y="0"/>
                    </a:lnTo>
                    <a:lnTo>
                      <a:pt x="169" y="22"/>
                    </a:lnTo>
                    <a:lnTo>
                      <a:pt x="169" y="32"/>
                    </a:lnTo>
                    <a:lnTo>
                      <a:pt x="76" y="74"/>
                    </a:lnTo>
                    <a:lnTo>
                      <a:pt x="0" y="45"/>
                    </a:lnTo>
                    <a:close/>
                  </a:path>
                </a:pathLst>
              </a:custGeom>
              <a:solidFill>
                <a:srgbClr val="0A1619"/>
              </a:solidFill>
              <a:ln w="0">
                <a:noFill/>
              </a:ln>
            </p:spPr>
            <p:style>
              <a:lnRef idx="0">
                <a:scrgbClr r="0" g="0" b="0"/>
              </a:lnRef>
              <a:fillRef idx="0">
                <a:scrgbClr r="0" g="0" b="0"/>
              </a:fillRef>
              <a:effectRef idx="0">
                <a:scrgbClr r="0" g="0" b="0"/>
              </a:effectRef>
              <a:fontRef idx="minor"/>
            </p:style>
          </p:sp>
          <p:sp>
            <p:nvSpPr>
              <p:cNvPr id="634" name="CustomShape 346"/>
              <p:cNvSpPr/>
              <p:nvPr/>
            </p:nvSpPr>
            <p:spPr>
              <a:xfrm>
                <a:off x="7331760" y="4702320"/>
                <a:ext cx="234720" cy="84600"/>
              </a:xfrm>
              <a:custGeom>
                <a:avLst/>
                <a:gdLst/>
                <a:ahLst/>
                <a:cxnLst/>
                <a:rect l="l" t="t" r="r" b="b"/>
                <a:pathLst>
                  <a:path w="169" h="62">
                    <a:moveTo>
                      <a:pt x="169" y="22"/>
                    </a:moveTo>
                    <a:lnTo>
                      <a:pt x="111" y="0"/>
                    </a:lnTo>
                    <a:lnTo>
                      <a:pt x="0" y="35"/>
                    </a:lnTo>
                    <a:lnTo>
                      <a:pt x="74" y="62"/>
                    </a:lnTo>
                    <a:lnTo>
                      <a:pt x="169" y="22"/>
                    </a:lnTo>
                    <a:close/>
                  </a:path>
                </a:pathLst>
              </a:custGeom>
              <a:solidFill>
                <a:srgbClr val="300635"/>
              </a:solidFill>
              <a:ln w="0">
                <a:noFill/>
              </a:ln>
            </p:spPr>
            <p:style>
              <a:lnRef idx="0">
                <a:scrgbClr r="0" g="0" b="0"/>
              </a:lnRef>
              <a:fillRef idx="0">
                <a:scrgbClr r="0" g="0" b="0"/>
              </a:fillRef>
              <a:effectRef idx="0">
                <a:scrgbClr r="0" g="0" b="0"/>
              </a:effectRef>
              <a:fontRef idx="minor"/>
            </p:style>
          </p:sp>
          <p:sp>
            <p:nvSpPr>
              <p:cNvPr id="635" name="CustomShape 347"/>
              <p:cNvSpPr/>
              <p:nvPr/>
            </p:nvSpPr>
            <p:spPr>
              <a:xfrm>
                <a:off x="7331760" y="4751280"/>
                <a:ext cx="104400" cy="52560"/>
              </a:xfrm>
              <a:custGeom>
                <a:avLst/>
                <a:gdLst/>
                <a:ahLst/>
                <a:cxnLst/>
                <a:rect l="l" t="t" r="r" b="b"/>
                <a:pathLst>
                  <a:path w="76" h="39">
                    <a:moveTo>
                      <a:pt x="74" y="27"/>
                    </a:moveTo>
                    <a:lnTo>
                      <a:pt x="76" y="39"/>
                    </a:lnTo>
                    <a:lnTo>
                      <a:pt x="0" y="10"/>
                    </a:lnTo>
                    <a:lnTo>
                      <a:pt x="0" y="0"/>
                    </a:lnTo>
                    <a:lnTo>
                      <a:pt x="74" y="27"/>
                    </a:lnTo>
                    <a:close/>
                  </a:path>
                </a:pathLst>
              </a:custGeom>
              <a:solidFill>
                <a:srgbClr val="162528"/>
              </a:solidFill>
              <a:ln w="0">
                <a:noFill/>
              </a:ln>
            </p:spPr>
            <p:style>
              <a:lnRef idx="0">
                <a:scrgbClr r="0" g="0" b="0"/>
              </a:lnRef>
              <a:fillRef idx="0">
                <a:scrgbClr r="0" g="0" b="0"/>
              </a:fillRef>
              <a:effectRef idx="0">
                <a:scrgbClr r="0" g="0" b="0"/>
              </a:effectRef>
              <a:fontRef idx="minor"/>
            </p:style>
          </p:sp>
          <p:sp>
            <p:nvSpPr>
              <p:cNvPr id="636" name="CustomShape 348"/>
              <p:cNvSpPr/>
              <p:nvPr/>
            </p:nvSpPr>
            <p:spPr>
              <a:xfrm>
                <a:off x="7348320" y="4710600"/>
                <a:ext cx="199440" cy="69120"/>
              </a:xfrm>
              <a:custGeom>
                <a:avLst/>
                <a:gdLst/>
                <a:ahLst/>
                <a:cxnLst/>
                <a:rect l="l" t="t" r="r" b="b"/>
                <a:pathLst>
                  <a:path w="144" h="51">
                    <a:moveTo>
                      <a:pt x="0" y="29"/>
                    </a:moveTo>
                    <a:lnTo>
                      <a:pt x="64" y="51"/>
                    </a:lnTo>
                    <a:lnTo>
                      <a:pt x="144" y="18"/>
                    </a:lnTo>
                    <a:lnTo>
                      <a:pt x="95" y="0"/>
                    </a:lnTo>
                    <a:lnTo>
                      <a:pt x="0" y="29"/>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637" name="CustomShape 349"/>
              <p:cNvSpPr/>
              <p:nvPr/>
            </p:nvSpPr>
            <p:spPr>
              <a:xfrm>
                <a:off x="5905800" y="4700880"/>
                <a:ext cx="132480" cy="79200"/>
              </a:xfrm>
              <a:custGeom>
                <a:avLst/>
                <a:gdLst/>
                <a:ahLst/>
                <a:cxnLst/>
                <a:rect l="l" t="t" r="r" b="b"/>
                <a:pathLst>
                  <a:path w="96" h="58">
                    <a:moveTo>
                      <a:pt x="7" y="0"/>
                    </a:moveTo>
                    <a:lnTo>
                      <a:pt x="0" y="58"/>
                    </a:lnTo>
                    <a:lnTo>
                      <a:pt x="96" y="56"/>
                    </a:lnTo>
                    <a:lnTo>
                      <a:pt x="78" y="6"/>
                    </a:lnTo>
                    <a:lnTo>
                      <a:pt x="7" y="0"/>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638" name="CustomShape 350"/>
              <p:cNvSpPr/>
              <p:nvPr/>
            </p:nvSpPr>
            <p:spPr>
              <a:xfrm>
                <a:off x="5876280" y="4731480"/>
                <a:ext cx="192600" cy="21600"/>
              </a:xfrm>
              <a:custGeom>
                <a:avLst/>
                <a:gdLst/>
                <a:ahLst/>
                <a:cxnLst/>
                <a:rect l="l" t="t" r="r" b="b"/>
                <a:pathLst>
                  <a:path w="114" h="14">
                    <a:moveTo>
                      <a:pt x="114" y="7"/>
                    </a:moveTo>
                    <a:cubicBezTo>
                      <a:pt x="114" y="11"/>
                      <a:pt x="110" y="14"/>
                      <a:pt x="106" y="14"/>
                    </a:cubicBezTo>
                    <a:cubicBezTo>
                      <a:pt x="7" y="14"/>
                      <a:pt x="7" y="14"/>
                      <a:pt x="7" y="14"/>
                    </a:cubicBezTo>
                    <a:cubicBezTo>
                      <a:pt x="3" y="14"/>
                      <a:pt x="0" y="11"/>
                      <a:pt x="0" y="7"/>
                    </a:cubicBezTo>
                    <a:cubicBezTo>
                      <a:pt x="0" y="3"/>
                      <a:pt x="3" y="0"/>
                      <a:pt x="7" y="0"/>
                    </a:cubicBezTo>
                    <a:cubicBezTo>
                      <a:pt x="106" y="0"/>
                      <a:pt x="106" y="0"/>
                      <a:pt x="106" y="0"/>
                    </a:cubicBezTo>
                    <a:cubicBezTo>
                      <a:pt x="110" y="0"/>
                      <a:pt x="114" y="3"/>
                      <a:pt x="114" y="7"/>
                    </a:cubicBezTo>
                    <a:close/>
                  </a:path>
                </a:pathLst>
              </a:custGeom>
              <a:solidFill>
                <a:srgbClr val="F4C6B8"/>
              </a:solidFill>
              <a:ln w="0">
                <a:noFill/>
              </a:ln>
            </p:spPr>
            <p:style>
              <a:lnRef idx="0">
                <a:scrgbClr r="0" g="0" b="0"/>
              </a:lnRef>
              <a:fillRef idx="0">
                <a:scrgbClr r="0" g="0" b="0"/>
              </a:fillRef>
              <a:effectRef idx="0">
                <a:scrgbClr r="0" g="0" b="0"/>
              </a:effectRef>
              <a:fontRef idx="minor"/>
            </p:style>
          </p:sp>
          <p:sp>
            <p:nvSpPr>
              <p:cNvPr id="639" name="CustomShape 351"/>
              <p:cNvSpPr/>
              <p:nvPr/>
            </p:nvSpPr>
            <p:spPr>
              <a:xfrm>
                <a:off x="5876280" y="4731480"/>
                <a:ext cx="42840" cy="21600"/>
              </a:xfrm>
              <a:custGeom>
                <a:avLst/>
                <a:gdLst/>
                <a:ahLst/>
                <a:cxnLst/>
                <a:rect l="l" t="t" r="r" b="b"/>
                <a:pathLst>
                  <a:path w="26" h="14">
                    <a:moveTo>
                      <a:pt x="26" y="0"/>
                    </a:moveTo>
                    <a:cubicBezTo>
                      <a:pt x="7" y="0"/>
                      <a:pt x="7" y="0"/>
                      <a:pt x="7" y="0"/>
                    </a:cubicBezTo>
                    <a:cubicBezTo>
                      <a:pt x="3" y="0"/>
                      <a:pt x="0" y="3"/>
                      <a:pt x="0" y="7"/>
                    </a:cubicBezTo>
                    <a:cubicBezTo>
                      <a:pt x="0" y="11"/>
                      <a:pt x="3" y="14"/>
                      <a:pt x="7" y="14"/>
                    </a:cubicBezTo>
                    <a:cubicBezTo>
                      <a:pt x="26" y="14"/>
                      <a:pt x="26" y="14"/>
                      <a:pt x="26" y="14"/>
                    </a:cubicBezTo>
                    <a:lnTo>
                      <a:pt x="26" y="0"/>
                    </a:lnTo>
                    <a:close/>
                  </a:path>
                </a:pathLst>
              </a:custGeom>
              <a:solidFill>
                <a:srgbClr val="6B91FF"/>
              </a:solidFill>
              <a:ln w="0">
                <a:noFill/>
              </a:ln>
            </p:spPr>
            <p:style>
              <a:lnRef idx="0">
                <a:scrgbClr r="0" g="0" b="0"/>
              </a:lnRef>
              <a:fillRef idx="0">
                <a:scrgbClr r="0" g="0" b="0"/>
              </a:fillRef>
              <a:effectRef idx="0">
                <a:scrgbClr r="0" g="0" b="0"/>
              </a:effectRef>
              <a:fontRef idx="minor"/>
            </p:style>
          </p:sp>
          <p:sp>
            <p:nvSpPr>
              <p:cNvPr id="640" name="CustomShape 352"/>
              <p:cNvSpPr/>
              <p:nvPr/>
            </p:nvSpPr>
            <p:spPr>
              <a:xfrm>
                <a:off x="7157880" y="3913560"/>
                <a:ext cx="132480" cy="102960"/>
              </a:xfrm>
              <a:custGeom>
                <a:avLst/>
                <a:gdLst/>
                <a:ahLst/>
                <a:cxnLst/>
                <a:rect l="l" t="t" r="r" b="b"/>
                <a:pathLst>
                  <a:path w="79" h="62">
                    <a:moveTo>
                      <a:pt x="47" y="61"/>
                    </a:moveTo>
                    <a:cubicBezTo>
                      <a:pt x="29" y="59"/>
                      <a:pt x="29" y="59"/>
                      <a:pt x="29" y="59"/>
                    </a:cubicBezTo>
                    <a:cubicBezTo>
                      <a:pt x="12" y="58"/>
                      <a:pt x="0" y="44"/>
                      <a:pt x="1" y="28"/>
                    </a:cubicBezTo>
                    <a:cubicBezTo>
                      <a:pt x="2" y="12"/>
                      <a:pt x="16" y="0"/>
                      <a:pt x="32" y="1"/>
                    </a:cubicBezTo>
                    <a:cubicBezTo>
                      <a:pt x="51" y="2"/>
                      <a:pt x="51" y="2"/>
                      <a:pt x="51" y="2"/>
                    </a:cubicBezTo>
                    <a:cubicBezTo>
                      <a:pt x="67" y="3"/>
                      <a:pt x="79" y="17"/>
                      <a:pt x="78" y="33"/>
                    </a:cubicBezTo>
                    <a:cubicBezTo>
                      <a:pt x="77" y="49"/>
                      <a:pt x="63" y="62"/>
                      <a:pt x="47" y="61"/>
                    </a:cubicBezTo>
                    <a:close/>
                    <a:moveTo>
                      <a:pt x="32" y="8"/>
                    </a:moveTo>
                    <a:cubicBezTo>
                      <a:pt x="20" y="7"/>
                      <a:pt x="9" y="17"/>
                      <a:pt x="8" y="29"/>
                    </a:cubicBezTo>
                    <a:cubicBezTo>
                      <a:pt x="8" y="41"/>
                      <a:pt x="17" y="51"/>
                      <a:pt x="29" y="52"/>
                    </a:cubicBezTo>
                    <a:cubicBezTo>
                      <a:pt x="48" y="53"/>
                      <a:pt x="48" y="53"/>
                      <a:pt x="48" y="53"/>
                    </a:cubicBezTo>
                    <a:cubicBezTo>
                      <a:pt x="60" y="54"/>
                      <a:pt x="70" y="45"/>
                      <a:pt x="71" y="33"/>
                    </a:cubicBezTo>
                    <a:cubicBezTo>
                      <a:pt x="72" y="20"/>
                      <a:pt x="62" y="10"/>
                      <a:pt x="50" y="9"/>
                    </a:cubicBezTo>
                    <a:lnTo>
                      <a:pt x="32" y="8"/>
                    </a:lnTo>
                    <a:close/>
                  </a:path>
                </a:pathLst>
              </a:custGeom>
              <a:solidFill>
                <a:srgbClr val="212123"/>
              </a:solidFill>
              <a:ln w="0">
                <a:noFill/>
              </a:ln>
            </p:spPr>
            <p:style>
              <a:lnRef idx="0">
                <a:scrgbClr r="0" g="0" b="0"/>
              </a:lnRef>
              <a:fillRef idx="0">
                <a:scrgbClr r="0" g="0" b="0"/>
              </a:fillRef>
              <a:effectRef idx="0">
                <a:scrgbClr r="0" g="0" b="0"/>
              </a:effectRef>
              <a:fontRef idx="minor"/>
            </p:style>
          </p:sp>
          <p:sp>
            <p:nvSpPr>
              <p:cNvPr id="641" name="CustomShape 353"/>
              <p:cNvSpPr/>
              <p:nvPr/>
            </p:nvSpPr>
            <p:spPr>
              <a:xfrm>
                <a:off x="7323120" y="3923280"/>
                <a:ext cx="132480" cy="104400"/>
              </a:xfrm>
              <a:custGeom>
                <a:avLst/>
                <a:gdLst/>
                <a:ahLst/>
                <a:cxnLst/>
                <a:rect l="l" t="t" r="r" b="b"/>
                <a:pathLst>
                  <a:path w="79" h="62">
                    <a:moveTo>
                      <a:pt x="47" y="61"/>
                    </a:moveTo>
                    <a:cubicBezTo>
                      <a:pt x="28" y="60"/>
                      <a:pt x="28" y="60"/>
                      <a:pt x="28" y="60"/>
                    </a:cubicBezTo>
                    <a:cubicBezTo>
                      <a:pt x="12" y="59"/>
                      <a:pt x="0" y="45"/>
                      <a:pt x="1" y="29"/>
                    </a:cubicBezTo>
                    <a:cubicBezTo>
                      <a:pt x="2" y="13"/>
                      <a:pt x="16" y="0"/>
                      <a:pt x="32" y="1"/>
                    </a:cubicBezTo>
                    <a:cubicBezTo>
                      <a:pt x="50" y="2"/>
                      <a:pt x="50" y="2"/>
                      <a:pt x="50" y="2"/>
                    </a:cubicBezTo>
                    <a:cubicBezTo>
                      <a:pt x="67" y="3"/>
                      <a:pt x="79" y="17"/>
                      <a:pt x="78" y="34"/>
                    </a:cubicBezTo>
                    <a:cubicBezTo>
                      <a:pt x="77" y="50"/>
                      <a:pt x="63" y="62"/>
                      <a:pt x="47" y="61"/>
                    </a:cubicBezTo>
                    <a:close/>
                    <a:moveTo>
                      <a:pt x="31" y="9"/>
                    </a:moveTo>
                    <a:cubicBezTo>
                      <a:pt x="19" y="8"/>
                      <a:pt x="9" y="17"/>
                      <a:pt x="8" y="29"/>
                    </a:cubicBezTo>
                    <a:cubicBezTo>
                      <a:pt x="7" y="42"/>
                      <a:pt x="17" y="52"/>
                      <a:pt x="29" y="53"/>
                    </a:cubicBezTo>
                    <a:cubicBezTo>
                      <a:pt x="47" y="54"/>
                      <a:pt x="47" y="54"/>
                      <a:pt x="47" y="54"/>
                    </a:cubicBezTo>
                    <a:cubicBezTo>
                      <a:pt x="59" y="55"/>
                      <a:pt x="70" y="45"/>
                      <a:pt x="71" y="33"/>
                    </a:cubicBezTo>
                    <a:cubicBezTo>
                      <a:pt x="71" y="21"/>
                      <a:pt x="62" y="10"/>
                      <a:pt x="50" y="10"/>
                    </a:cubicBezTo>
                    <a:lnTo>
                      <a:pt x="31" y="9"/>
                    </a:lnTo>
                    <a:close/>
                  </a:path>
                </a:pathLst>
              </a:custGeom>
              <a:solidFill>
                <a:srgbClr val="212123"/>
              </a:solidFill>
              <a:ln w="0">
                <a:noFill/>
              </a:ln>
            </p:spPr>
            <p:style>
              <a:lnRef idx="0">
                <a:scrgbClr r="0" g="0" b="0"/>
              </a:lnRef>
              <a:fillRef idx="0">
                <a:scrgbClr r="0" g="0" b="0"/>
              </a:fillRef>
              <a:effectRef idx="0">
                <a:scrgbClr r="0" g="0" b="0"/>
              </a:effectRef>
              <a:fontRef idx="minor"/>
            </p:style>
          </p:sp>
          <p:sp>
            <p:nvSpPr>
              <p:cNvPr id="642" name="CustomShape 354"/>
              <p:cNvSpPr/>
              <p:nvPr/>
            </p:nvSpPr>
            <p:spPr>
              <a:xfrm>
                <a:off x="7279920" y="3948480"/>
                <a:ext cx="52560" cy="21600"/>
              </a:xfrm>
              <a:custGeom>
                <a:avLst/>
                <a:gdLst/>
                <a:ahLst/>
                <a:cxnLst/>
                <a:rect l="l" t="t" r="r" b="b"/>
                <a:pathLst>
                  <a:path w="32" h="14">
                    <a:moveTo>
                      <a:pt x="5" y="14"/>
                    </a:moveTo>
                    <a:cubicBezTo>
                      <a:pt x="0" y="9"/>
                      <a:pt x="0" y="9"/>
                      <a:pt x="0" y="9"/>
                    </a:cubicBezTo>
                    <a:cubicBezTo>
                      <a:pt x="1" y="9"/>
                      <a:pt x="11" y="0"/>
                      <a:pt x="21" y="1"/>
                    </a:cubicBezTo>
                    <a:cubicBezTo>
                      <a:pt x="25" y="2"/>
                      <a:pt x="29" y="5"/>
                      <a:pt x="32" y="9"/>
                    </a:cubicBezTo>
                    <a:cubicBezTo>
                      <a:pt x="25" y="13"/>
                      <a:pt x="25" y="13"/>
                      <a:pt x="25" y="13"/>
                    </a:cubicBezTo>
                    <a:cubicBezTo>
                      <a:pt x="24" y="10"/>
                      <a:pt x="22" y="9"/>
                      <a:pt x="20" y="9"/>
                    </a:cubicBezTo>
                    <a:cubicBezTo>
                      <a:pt x="14" y="8"/>
                      <a:pt x="7" y="13"/>
                      <a:pt x="5" y="14"/>
                    </a:cubicBezTo>
                    <a:close/>
                  </a:path>
                </a:pathLst>
              </a:custGeom>
              <a:solidFill>
                <a:srgbClr val="212123"/>
              </a:solidFill>
              <a:ln w="0">
                <a:noFill/>
              </a:ln>
            </p:spPr>
            <p:style>
              <a:lnRef idx="0">
                <a:scrgbClr r="0" g="0" b="0"/>
              </a:lnRef>
              <a:fillRef idx="0">
                <a:scrgbClr r="0" g="0" b="0"/>
              </a:fillRef>
              <a:effectRef idx="0">
                <a:scrgbClr r="0" g="0" b="0"/>
              </a:effectRef>
              <a:fontRef idx="minor"/>
            </p:style>
          </p:sp>
          <p:sp>
            <p:nvSpPr>
              <p:cNvPr id="643" name="CustomShape 355"/>
              <p:cNvSpPr/>
              <p:nvPr/>
            </p:nvSpPr>
            <p:spPr>
              <a:xfrm>
                <a:off x="7449480" y="3949920"/>
                <a:ext cx="54000" cy="34200"/>
              </a:xfrm>
              <a:custGeom>
                <a:avLst/>
                <a:gdLst/>
                <a:ahLst/>
                <a:cxnLst/>
                <a:rect l="l" t="t" r="r" b="b"/>
                <a:pathLst>
                  <a:path w="33" h="21">
                    <a:moveTo>
                      <a:pt x="4" y="21"/>
                    </a:moveTo>
                    <a:cubicBezTo>
                      <a:pt x="3" y="21"/>
                      <a:pt x="2" y="21"/>
                      <a:pt x="1" y="20"/>
                    </a:cubicBezTo>
                    <a:cubicBezTo>
                      <a:pt x="0" y="18"/>
                      <a:pt x="0" y="16"/>
                      <a:pt x="2" y="15"/>
                    </a:cubicBezTo>
                    <a:cubicBezTo>
                      <a:pt x="2" y="15"/>
                      <a:pt x="15" y="3"/>
                      <a:pt x="28" y="0"/>
                    </a:cubicBezTo>
                    <a:cubicBezTo>
                      <a:pt x="30" y="0"/>
                      <a:pt x="32" y="1"/>
                      <a:pt x="32" y="3"/>
                    </a:cubicBezTo>
                    <a:cubicBezTo>
                      <a:pt x="33" y="5"/>
                      <a:pt x="31" y="7"/>
                      <a:pt x="30" y="7"/>
                    </a:cubicBezTo>
                    <a:cubicBezTo>
                      <a:pt x="19" y="9"/>
                      <a:pt x="6" y="20"/>
                      <a:pt x="6" y="20"/>
                    </a:cubicBezTo>
                    <a:cubicBezTo>
                      <a:pt x="6" y="21"/>
                      <a:pt x="5" y="21"/>
                      <a:pt x="4" y="21"/>
                    </a:cubicBezTo>
                    <a:close/>
                  </a:path>
                </a:pathLst>
              </a:custGeom>
              <a:solidFill>
                <a:srgbClr val="212123"/>
              </a:solidFill>
              <a:ln w="0">
                <a:noFill/>
              </a:ln>
            </p:spPr>
            <p:style>
              <a:lnRef idx="0">
                <a:scrgbClr r="0" g="0" b="0"/>
              </a:lnRef>
              <a:fillRef idx="0">
                <a:scrgbClr r="0" g="0" b="0"/>
              </a:fillRef>
              <a:effectRef idx="0">
                <a:scrgbClr r="0" g="0" b="0"/>
              </a:effectRef>
              <a:fontRef idx="minor"/>
            </p:style>
          </p:sp>
          <p:sp>
            <p:nvSpPr>
              <p:cNvPr id="644" name="CustomShape 356"/>
              <p:cNvSpPr/>
              <p:nvPr/>
            </p:nvSpPr>
            <p:spPr>
              <a:xfrm>
                <a:off x="5075280" y="2826720"/>
                <a:ext cx="70560" cy="272520"/>
              </a:xfrm>
              <a:custGeom>
                <a:avLst/>
                <a:gdLst/>
                <a:ahLst/>
                <a:cxnLst/>
                <a:rect l="l" t="t" r="r" b="b"/>
                <a:pathLst>
                  <a:path w="43" h="161">
                    <a:moveTo>
                      <a:pt x="40" y="161"/>
                    </a:moveTo>
                    <a:cubicBezTo>
                      <a:pt x="0" y="59"/>
                      <a:pt x="9" y="0"/>
                      <a:pt x="10" y="0"/>
                    </a:cubicBezTo>
                    <a:cubicBezTo>
                      <a:pt x="13" y="1"/>
                      <a:pt x="13" y="1"/>
                      <a:pt x="13" y="1"/>
                    </a:cubicBezTo>
                    <a:cubicBezTo>
                      <a:pt x="13" y="1"/>
                      <a:pt x="4" y="59"/>
                      <a:pt x="43" y="159"/>
                    </a:cubicBezTo>
                    <a:lnTo>
                      <a:pt x="40" y="161"/>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45" name="CustomShape 357"/>
              <p:cNvSpPr/>
              <p:nvPr/>
            </p:nvSpPr>
            <p:spPr>
              <a:xfrm>
                <a:off x="4759920" y="2688120"/>
                <a:ext cx="87480" cy="212040"/>
              </a:xfrm>
              <a:custGeom>
                <a:avLst/>
                <a:gdLst/>
                <a:ahLst/>
                <a:cxnLst/>
                <a:rect l="l" t="t" r="r" b="b"/>
                <a:pathLst>
                  <a:path w="52" h="125">
                    <a:moveTo>
                      <a:pt x="4" y="125"/>
                    </a:moveTo>
                    <a:cubicBezTo>
                      <a:pt x="0" y="125"/>
                      <a:pt x="0" y="125"/>
                      <a:pt x="0" y="125"/>
                    </a:cubicBezTo>
                    <a:cubicBezTo>
                      <a:pt x="12" y="37"/>
                      <a:pt x="47" y="1"/>
                      <a:pt x="49" y="0"/>
                    </a:cubicBezTo>
                    <a:cubicBezTo>
                      <a:pt x="52" y="3"/>
                      <a:pt x="52" y="3"/>
                      <a:pt x="52" y="3"/>
                    </a:cubicBezTo>
                    <a:cubicBezTo>
                      <a:pt x="51" y="3"/>
                      <a:pt x="16" y="39"/>
                      <a:pt x="4" y="125"/>
                    </a:cubicBez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46" name="CustomShape 358"/>
              <p:cNvSpPr/>
              <p:nvPr/>
            </p:nvSpPr>
            <p:spPr>
              <a:xfrm>
                <a:off x="7317720" y="2867400"/>
                <a:ext cx="105840" cy="300240"/>
              </a:xfrm>
              <a:custGeom>
                <a:avLst/>
                <a:gdLst/>
                <a:ahLst/>
                <a:cxnLst/>
                <a:rect l="l" t="t" r="r" b="b"/>
                <a:pathLst>
                  <a:path w="63" h="177">
                    <a:moveTo>
                      <a:pt x="3" y="177"/>
                    </a:moveTo>
                    <a:cubicBezTo>
                      <a:pt x="0" y="175"/>
                      <a:pt x="0" y="175"/>
                      <a:pt x="0" y="175"/>
                    </a:cubicBezTo>
                    <a:cubicBezTo>
                      <a:pt x="0" y="174"/>
                      <a:pt x="59" y="95"/>
                      <a:pt x="35" y="1"/>
                    </a:cubicBezTo>
                    <a:cubicBezTo>
                      <a:pt x="39" y="0"/>
                      <a:pt x="39" y="0"/>
                      <a:pt x="39" y="0"/>
                    </a:cubicBezTo>
                    <a:cubicBezTo>
                      <a:pt x="63" y="96"/>
                      <a:pt x="4" y="177"/>
                      <a:pt x="3" y="177"/>
                    </a:cubicBez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47" name="CustomShape 359"/>
              <p:cNvSpPr/>
              <p:nvPr/>
            </p:nvSpPr>
            <p:spPr>
              <a:xfrm>
                <a:off x="6274080" y="1822320"/>
                <a:ext cx="143640" cy="86040"/>
              </a:xfrm>
              <a:custGeom>
                <a:avLst/>
                <a:gdLst/>
                <a:ahLst/>
                <a:cxnLst/>
                <a:rect l="l" t="t" r="r" b="b"/>
                <a:pathLst>
                  <a:path w="85" h="52">
                    <a:moveTo>
                      <a:pt x="82" y="52"/>
                    </a:moveTo>
                    <a:cubicBezTo>
                      <a:pt x="51" y="24"/>
                      <a:pt x="1" y="4"/>
                      <a:pt x="0" y="4"/>
                    </a:cubicBezTo>
                    <a:cubicBezTo>
                      <a:pt x="2" y="0"/>
                      <a:pt x="2" y="0"/>
                      <a:pt x="2" y="0"/>
                    </a:cubicBezTo>
                    <a:cubicBezTo>
                      <a:pt x="2" y="0"/>
                      <a:pt x="53" y="20"/>
                      <a:pt x="85" y="49"/>
                    </a:cubicBezTo>
                    <a:lnTo>
                      <a:pt x="82" y="52"/>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48" name="CustomShape 360"/>
              <p:cNvSpPr/>
              <p:nvPr/>
            </p:nvSpPr>
            <p:spPr>
              <a:xfrm>
                <a:off x="6260040" y="1669680"/>
                <a:ext cx="177120" cy="27360"/>
              </a:xfrm>
              <a:custGeom>
                <a:avLst/>
                <a:gdLst/>
                <a:ahLst/>
                <a:cxnLst/>
                <a:rect l="l" t="t" r="r" b="b"/>
                <a:pathLst>
                  <a:path w="105" h="17">
                    <a:moveTo>
                      <a:pt x="104" y="17"/>
                    </a:moveTo>
                    <a:cubicBezTo>
                      <a:pt x="53" y="4"/>
                      <a:pt x="1" y="15"/>
                      <a:pt x="1" y="15"/>
                    </a:cubicBezTo>
                    <a:cubicBezTo>
                      <a:pt x="0" y="11"/>
                      <a:pt x="0" y="11"/>
                      <a:pt x="0" y="11"/>
                    </a:cubicBezTo>
                    <a:cubicBezTo>
                      <a:pt x="0" y="11"/>
                      <a:pt x="53" y="0"/>
                      <a:pt x="105" y="14"/>
                    </a:cubicBezTo>
                    <a:lnTo>
                      <a:pt x="104" y="17"/>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49" name="CustomShape 361"/>
              <p:cNvSpPr/>
              <p:nvPr/>
            </p:nvSpPr>
            <p:spPr>
              <a:xfrm>
                <a:off x="6522120" y="1693440"/>
                <a:ext cx="395640" cy="164520"/>
              </a:xfrm>
              <a:custGeom>
                <a:avLst/>
                <a:gdLst/>
                <a:ahLst/>
                <a:cxnLst/>
                <a:rect l="l" t="t" r="r" b="b"/>
                <a:pathLst>
                  <a:path w="233" h="97">
                    <a:moveTo>
                      <a:pt x="230" y="97"/>
                    </a:moveTo>
                    <a:cubicBezTo>
                      <a:pt x="156" y="29"/>
                      <a:pt x="1" y="4"/>
                      <a:pt x="0" y="3"/>
                    </a:cubicBezTo>
                    <a:cubicBezTo>
                      <a:pt x="0" y="0"/>
                      <a:pt x="0" y="0"/>
                      <a:pt x="0" y="0"/>
                    </a:cubicBezTo>
                    <a:cubicBezTo>
                      <a:pt x="2" y="0"/>
                      <a:pt x="158" y="25"/>
                      <a:pt x="233" y="94"/>
                    </a:cubicBezTo>
                    <a:lnTo>
                      <a:pt x="230" y="97"/>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50" name="CustomShape 362"/>
              <p:cNvSpPr/>
              <p:nvPr/>
            </p:nvSpPr>
            <p:spPr>
              <a:xfrm>
                <a:off x="6938280" y="1871640"/>
                <a:ext cx="444600" cy="706680"/>
              </a:xfrm>
              <a:custGeom>
                <a:avLst/>
                <a:gdLst/>
                <a:ahLst/>
                <a:cxnLst/>
                <a:rect l="l" t="t" r="r" b="b"/>
                <a:pathLst>
                  <a:path w="261" h="415">
                    <a:moveTo>
                      <a:pt x="257" y="415"/>
                    </a:moveTo>
                    <a:cubicBezTo>
                      <a:pt x="233" y="244"/>
                      <a:pt x="164" y="142"/>
                      <a:pt x="110" y="86"/>
                    </a:cubicBezTo>
                    <a:cubicBezTo>
                      <a:pt x="53" y="25"/>
                      <a:pt x="0" y="4"/>
                      <a:pt x="0" y="4"/>
                    </a:cubicBezTo>
                    <a:cubicBezTo>
                      <a:pt x="1" y="0"/>
                      <a:pt x="1" y="0"/>
                      <a:pt x="1" y="0"/>
                    </a:cubicBezTo>
                    <a:cubicBezTo>
                      <a:pt x="2" y="1"/>
                      <a:pt x="55" y="21"/>
                      <a:pt x="113" y="83"/>
                    </a:cubicBezTo>
                    <a:cubicBezTo>
                      <a:pt x="167" y="139"/>
                      <a:pt x="236" y="243"/>
                      <a:pt x="261" y="415"/>
                    </a:cubicBezTo>
                    <a:lnTo>
                      <a:pt x="257" y="415"/>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51" name="CustomShape 363"/>
              <p:cNvSpPr/>
              <p:nvPr/>
            </p:nvSpPr>
            <p:spPr>
              <a:xfrm>
                <a:off x="7434000" y="2811240"/>
                <a:ext cx="68040" cy="170280"/>
              </a:xfrm>
              <a:custGeom>
                <a:avLst/>
                <a:gdLst/>
                <a:ahLst/>
                <a:cxnLst/>
                <a:rect l="l" t="t" r="r" b="b"/>
                <a:pathLst>
                  <a:path w="41" h="101">
                    <a:moveTo>
                      <a:pt x="37" y="101"/>
                    </a:moveTo>
                    <a:cubicBezTo>
                      <a:pt x="37" y="100"/>
                      <a:pt x="35" y="34"/>
                      <a:pt x="0" y="3"/>
                    </a:cubicBezTo>
                    <a:cubicBezTo>
                      <a:pt x="3" y="0"/>
                      <a:pt x="3" y="0"/>
                      <a:pt x="3" y="0"/>
                    </a:cubicBezTo>
                    <a:cubicBezTo>
                      <a:pt x="39" y="32"/>
                      <a:pt x="41" y="98"/>
                      <a:pt x="41" y="101"/>
                    </a:cubicBezTo>
                    <a:lnTo>
                      <a:pt x="37" y="101"/>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52" name="CustomShape 364"/>
              <p:cNvSpPr/>
              <p:nvPr/>
            </p:nvSpPr>
            <p:spPr>
              <a:xfrm>
                <a:off x="7424280" y="3091320"/>
                <a:ext cx="163080" cy="377280"/>
              </a:xfrm>
              <a:custGeom>
                <a:avLst/>
                <a:gdLst/>
                <a:ahLst/>
                <a:cxnLst/>
                <a:rect l="l" t="t" r="r" b="b"/>
                <a:pathLst>
                  <a:path w="97" h="222">
                    <a:moveTo>
                      <a:pt x="3" y="222"/>
                    </a:moveTo>
                    <a:cubicBezTo>
                      <a:pt x="0" y="219"/>
                      <a:pt x="0" y="219"/>
                      <a:pt x="0" y="219"/>
                    </a:cubicBezTo>
                    <a:cubicBezTo>
                      <a:pt x="1" y="218"/>
                      <a:pt x="93" y="119"/>
                      <a:pt x="50" y="2"/>
                    </a:cubicBezTo>
                    <a:cubicBezTo>
                      <a:pt x="53" y="0"/>
                      <a:pt x="53" y="0"/>
                      <a:pt x="53" y="0"/>
                    </a:cubicBezTo>
                    <a:cubicBezTo>
                      <a:pt x="97" y="120"/>
                      <a:pt x="4" y="221"/>
                      <a:pt x="3" y="222"/>
                    </a:cubicBez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53" name="CustomShape 365"/>
              <p:cNvSpPr/>
              <p:nvPr/>
            </p:nvSpPr>
            <p:spPr>
              <a:xfrm>
                <a:off x="6547320" y="3332520"/>
                <a:ext cx="275040" cy="186840"/>
              </a:xfrm>
              <a:custGeom>
                <a:avLst/>
                <a:gdLst/>
                <a:ahLst/>
                <a:cxnLst/>
                <a:rect l="l" t="t" r="r" b="b"/>
                <a:pathLst>
                  <a:path w="162" h="111">
                    <a:moveTo>
                      <a:pt x="1" y="111"/>
                    </a:moveTo>
                    <a:cubicBezTo>
                      <a:pt x="0" y="107"/>
                      <a:pt x="0" y="107"/>
                      <a:pt x="0" y="107"/>
                    </a:cubicBezTo>
                    <a:cubicBezTo>
                      <a:pt x="1" y="107"/>
                      <a:pt x="147" y="70"/>
                      <a:pt x="158" y="0"/>
                    </a:cubicBezTo>
                    <a:cubicBezTo>
                      <a:pt x="162" y="1"/>
                      <a:pt x="162" y="1"/>
                      <a:pt x="162" y="1"/>
                    </a:cubicBezTo>
                    <a:cubicBezTo>
                      <a:pt x="150" y="73"/>
                      <a:pt x="7" y="110"/>
                      <a:pt x="1" y="111"/>
                    </a:cubicBez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54" name="CustomShape 366"/>
              <p:cNvSpPr/>
              <p:nvPr/>
            </p:nvSpPr>
            <p:spPr>
              <a:xfrm>
                <a:off x="6880680" y="2865960"/>
                <a:ext cx="66600" cy="145080"/>
              </a:xfrm>
              <a:custGeom>
                <a:avLst/>
                <a:gdLst/>
                <a:ahLst/>
                <a:cxnLst/>
                <a:rect l="l" t="t" r="r" b="b"/>
                <a:pathLst>
                  <a:path w="40" h="86">
                    <a:moveTo>
                      <a:pt x="3" y="86"/>
                    </a:moveTo>
                    <a:cubicBezTo>
                      <a:pt x="0" y="84"/>
                      <a:pt x="0" y="84"/>
                      <a:pt x="0" y="84"/>
                    </a:cubicBezTo>
                    <a:cubicBezTo>
                      <a:pt x="0" y="83"/>
                      <a:pt x="35" y="41"/>
                      <a:pt x="8" y="2"/>
                    </a:cubicBezTo>
                    <a:cubicBezTo>
                      <a:pt x="11" y="0"/>
                      <a:pt x="11" y="0"/>
                      <a:pt x="11" y="0"/>
                    </a:cubicBezTo>
                    <a:cubicBezTo>
                      <a:pt x="40" y="41"/>
                      <a:pt x="3" y="86"/>
                      <a:pt x="3" y="86"/>
                    </a:cubicBez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55" name="CustomShape 367"/>
              <p:cNvSpPr/>
              <p:nvPr/>
            </p:nvSpPr>
            <p:spPr>
              <a:xfrm>
                <a:off x="6459120" y="2319840"/>
                <a:ext cx="109800" cy="97200"/>
              </a:xfrm>
              <a:custGeom>
                <a:avLst/>
                <a:gdLst/>
                <a:ahLst/>
                <a:cxnLst/>
                <a:rect l="l" t="t" r="r" b="b"/>
                <a:pathLst>
                  <a:path w="66" h="58">
                    <a:moveTo>
                      <a:pt x="63" y="58"/>
                    </a:moveTo>
                    <a:cubicBezTo>
                      <a:pt x="24" y="4"/>
                      <a:pt x="1" y="8"/>
                      <a:pt x="1" y="8"/>
                    </a:cubicBezTo>
                    <a:cubicBezTo>
                      <a:pt x="0" y="4"/>
                      <a:pt x="0" y="4"/>
                      <a:pt x="0" y="4"/>
                    </a:cubicBezTo>
                    <a:cubicBezTo>
                      <a:pt x="1" y="4"/>
                      <a:pt x="26" y="0"/>
                      <a:pt x="66" y="56"/>
                    </a:cubicBezTo>
                    <a:lnTo>
                      <a:pt x="63" y="58"/>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56" name="CustomShape 368"/>
              <p:cNvSpPr/>
              <p:nvPr/>
            </p:nvSpPr>
            <p:spPr>
              <a:xfrm>
                <a:off x="6616080" y="2468160"/>
                <a:ext cx="164520" cy="194040"/>
              </a:xfrm>
              <a:custGeom>
                <a:avLst/>
                <a:gdLst/>
                <a:ahLst/>
                <a:cxnLst/>
                <a:rect l="l" t="t" r="r" b="b"/>
                <a:pathLst>
                  <a:path w="98" h="115">
                    <a:moveTo>
                      <a:pt x="95" y="115"/>
                    </a:moveTo>
                    <a:cubicBezTo>
                      <a:pt x="63" y="33"/>
                      <a:pt x="0" y="4"/>
                      <a:pt x="0" y="4"/>
                    </a:cubicBezTo>
                    <a:cubicBezTo>
                      <a:pt x="1" y="0"/>
                      <a:pt x="1" y="0"/>
                      <a:pt x="1" y="0"/>
                    </a:cubicBezTo>
                    <a:cubicBezTo>
                      <a:pt x="2" y="1"/>
                      <a:pt x="66" y="30"/>
                      <a:pt x="98" y="113"/>
                    </a:cubicBezTo>
                    <a:lnTo>
                      <a:pt x="95" y="115"/>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57" name="CustomShape 369"/>
              <p:cNvSpPr/>
              <p:nvPr/>
            </p:nvSpPr>
            <p:spPr>
              <a:xfrm>
                <a:off x="6949440" y="2525760"/>
                <a:ext cx="56520" cy="180000"/>
              </a:xfrm>
              <a:custGeom>
                <a:avLst/>
                <a:gdLst/>
                <a:ahLst/>
                <a:cxnLst/>
                <a:rect l="l" t="t" r="r" b="b"/>
                <a:pathLst>
                  <a:path w="35" h="106">
                    <a:moveTo>
                      <a:pt x="2" y="106"/>
                    </a:moveTo>
                    <a:cubicBezTo>
                      <a:pt x="0" y="103"/>
                      <a:pt x="0" y="103"/>
                      <a:pt x="0" y="103"/>
                    </a:cubicBezTo>
                    <a:cubicBezTo>
                      <a:pt x="1" y="102"/>
                      <a:pt x="31" y="81"/>
                      <a:pt x="31" y="0"/>
                    </a:cubicBezTo>
                    <a:cubicBezTo>
                      <a:pt x="35" y="0"/>
                      <a:pt x="35" y="0"/>
                      <a:pt x="35" y="0"/>
                    </a:cubicBezTo>
                    <a:cubicBezTo>
                      <a:pt x="35" y="84"/>
                      <a:pt x="4" y="105"/>
                      <a:pt x="2" y="106"/>
                    </a:cubicBez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58" name="CustomShape 370"/>
              <p:cNvSpPr/>
              <p:nvPr/>
            </p:nvSpPr>
            <p:spPr>
              <a:xfrm>
                <a:off x="6761520" y="1991880"/>
                <a:ext cx="217800" cy="98640"/>
              </a:xfrm>
              <a:custGeom>
                <a:avLst/>
                <a:gdLst/>
                <a:ahLst/>
                <a:cxnLst/>
                <a:rect l="l" t="t" r="r" b="b"/>
                <a:pathLst>
                  <a:path w="129" h="59">
                    <a:moveTo>
                      <a:pt x="126" y="59"/>
                    </a:moveTo>
                    <a:cubicBezTo>
                      <a:pt x="67" y="4"/>
                      <a:pt x="2" y="16"/>
                      <a:pt x="1" y="16"/>
                    </a:cubicBezTo>
                    <a:cubicBezTo>
                      <a:pt x="0" y="12"/>
                      <a:pt x="0" y="12"/>
                      <a:pt x="0" y="12"/>
                    </a:cubicBezTo>
                    <a:cubicBezTo>
                      <a:pt x="1" y="12"/>
                      <a:pt x="69" y="0"/>
                      <a:pt x="129" y="56"/>
                    </a:cubicBezTo>
                    <a:lnTo>
                      <a:pt x="126" y="59"/>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59" name="CustomShape 371"/>
              <p:cNvSpPr/>
              <p:nvPr/>
            </p:nvSpPr>
            <p:spPr>
              <a:xfrm>
                <a:off x="6718320" y="1885320"/>
                <a:ext cx="220680" cy="54000"/>
              </a:xfrm>
              <a:custGeom>
                <a:avLst/>
                <a:gdLst/>
                <a:ahLst/>
                <a:cxnLst/>
                <a:rect l="l" t="t" r="r" b="b"/>
                <a:pathLst>
                  <a:path w="130" h="33">
                    <a:moveTo>
                      <a:pt x="1" y="33"/>
                    </a:moveTo>
                    <a:cubicBezTo>
                      <a:pt x="0" y="29"/>
                      <a:pt x="0" y="29"/>
                      <a:pt x="0" y="29"/>
                    </a:cubicBezTo>
                    <a:cubicBezTo>
                      <a:pt x="3" y="28"/>
                      <a:pt x="83" y="0"/>
                      <a:pt x="130" y="17"/>
                    </a:cubicBezTo>
                    <a:cubicBezTo>
                      <a:pt x="129" y="20"/>
                      <a:pt x="129" y="20"/>
                      <a:pt x="129" y="20"/>
                    </a:cubicBezTo>
                    <a:cubicBezTo>
                      <a:pt x="83" y="4"/>
                      <a:pt x="2" y="33"/>
                      <a:pt x="1" y="33"/>
                    </a:cubicBez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60" name="CustomShape 372"/>
              <p:cNvSpPr/>
              <p:nvPr/>
            </p:nvSpPr>
            <p:spPr>
              <a:xfrm>
                <a:off x="5416920" y="2976480"/>
                <a:ext cx="328320" cy="465480"/>
              </a:xfrm>
              <a:custGeom>
                <a:avLst/>
                <a:gdLst/>
                <a:ahLst/>
                <a:cxnLst/>
                <a:rect l="l" t="t" r="r" b="b"/>
                <a:pathLst>
                  <a:path w="194" h="274">
                    <a:moveTo>
                      <a:pt x="193" y="274"/>
                    </a:moveTo>
                    <a:cubicBezTo>
                      <a:pt x="191" y="273"/>
                      <a:pt x="20" y="191"/>
                      <a:pt x="0" y="0"/>
                    </a:cubicBezTo>
                    <a:cubicBezTo>
                      <a:pt x="4" y="0"/>
                      <a:pt x="4" y="0"/>
                      <a:pt x="4" y="0"/>
                    </a:cubicBezTo>
                    <a:cubicBezTo>
                      <a:pt x="24" y="189"/>
                      <a:pt x="193" y="270"/>
                      <a:pt x="194" y="271"/>
                    </a:cubicBezTo>
                    <a:lnTo>
                      <a:pt x="193" y="274"/>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61" name="CustomShape 373"/>
              <p:cNvSpPr/>
              <p:nvPr/>
            </p:nvSpPr>
            <p:spPr>
              <a:xfrm>
                <a:off x="4513680" y="2067480"/>
                <a:ext cx="516240" cy="943200"/>
              </a:xfrm>
              <a:custGeom>
                <a:avLst/>
                <a:gdLst/>
                <a:ahLst/>
                <a:cxnLst/>
                <a:rect l="l" t="t" r="r" b="b"/>
                <a:pathLst>
                  <a:path w="304" h="553">
                    <a:moveTo>
                      <a:pt x="106" y="553"/>
                    </a:moveTo>
                    <a:cubicBezTo>
                      <a:pt x="0" y="338"/>
                      <a:pt x="75" y="192"/>
                      <a:pt x="78" y="185"/>
                    </a:cubicBezTo>
                    <a:cubicBezTo>
                      <a:pt x="80" y="178"/>
                      <a:pt x="132" y="9"/>
                      <a:pt x="304" y="0"/>
                    </a:cubicBezTo>
                    <a:cubicBezTo>
                      <a:pt x="304" y="4"/>
                      <a:pt x="304" y="4"/>
                      <a:pt x="304" y="4"/>
                    </a:cubicBezTo>
                    <a:cubicBezTo>
                      <a:pt x="132" y="13"/>
                      <a:pt x="83" y="185"/>
                      <a:pt x="82" y="187"/>
                    </a:cubicBezTo>
                    <a:cubicBezTo>
                      <a:pt x="82" y="187"/>
                      <a:pt x="82" y="187"/>
                      <a:pt x="82" y="187"/>
                    </a:cubicBezTo>
                    <a:cubicBezTo>
                      <a:pt x="81" y="189"/>
                      <a:pt x="3" y="335"/>
                      <a:pt x="109" y="551"/>
                    </a:cubicBezTo>
                    <a:lnTo>
                      <a:pt x="106" y="553"/>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62" name="CustomShape 374"/>
              <p:cNvSpPr/>
              <p:nvPr/>
            </p:nvSpPr>
            <p:spPr>
              <a:xfrm>
                <a:off x="4664880" y="3078720"/>
                <a:ext cx="120960" cy="363240"/>
              </a:xfrm>
              <a:custGeom>
                <a:avLst/>
                <a:gdLst/>
                <a:ahLst/>
                <a:cxnLst/>
                <a:rect l="l" t="t" r="r" b="b"/>
                <a:pathLst>
                  <a:path w="72" h="214">
                    <a:moveTo>
                      <a:pt x="69" y="214"/>
                    </a:moveTo>
                    <a:cubicBezTo>
                      <a:pt x="68" y="213"/>
                      <a:pt x="0" y="143"/>
                      <a:pt x="12" y="0"/>
                    </a:cubicBezTo>
                    <a:cubicBezTo>
                      <a:pt x="16" y="0"/>
                      <a:pt x="16" y="0"/>
                      <a:pt x="16" y="0"/>
                    </a:cubicBezTo>
                    <a:cubicBezTo>
                      <a:pt x="5" y="142"/>
                      <a:pt x="71" y="210"/>
                      <a:pt x="72" y="211"/>
                    </a:cubicBezTo>
                    <a:lnTo>
                      <a:pt x="69" y="214"/>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63" name="CustomShape 375"/>
              <p:cNvSpPr/>
              <p:nvPr/>
            </p:nvSpPr>
            <p:spPr>
              <a:xfrm>
                <a:off x="5144040" y="2064600"/>
                <a:ext cx="160200" cy="255600"/>
              </a:xfrm>
              <a:custGeom>
                <a:avLst/>
                <a:gdLst/>
                <a:ahLst/>
                <a:cxnLst/>
                <a:rect l="l" t="t" r="r" b="b"/>
                <a:pathLst>
                  <a:path w="95" h="151">
                    <a:moveTo>
                      <a:pt x="4" y="151"/>
                    </a:moveTo>
                    <a:cubicBezTo>
                      <a:pt x="0" y="150"/>
                      <a:pt x="0" y="150"/>
                      <a:pt x="0" y="150"/>
                    </a:cubicBezTo>
                    <a:cubicBezTo>
                      <a:pt x="1" y="145"/>
                      <a:pt x="25" y="28"/>
                      <a:pt x="94" y="0"/>
                    </a:cubicBezTo>
                    <a:cubicBezTo>
                      <a:pt x="95" y="4"/>
                      <a:pt x="95" y="4"/>
                      <a:pt x="95" y="4"/>
                    </a:cubicBezTo>
                    <a:cubicBezTo>
                      <a:pt x="29" y="31"/>
                      <a:pt x="5" y="149"/>
                      <a:pt x="4" y="151"/>
                    </a:cubicBez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64" name="CustomShape 376"/>
              <p:cNvSpPr/>
              <p:nvPr/>
            </p:nvSpPr>
            <p:spPr>
              <a:xfrm>
                <a:off x="5473080" y="1661400"/>
                <a:ext cx="287640" cy="135000"/>
              </a:xfrm>
              <a:custGeom>
                <a:avLst/>
                <a:gdLst/>
                <a:ahLst/>
                <a:cxnLst/>
                <a:rect l="l" t="t" r="r" b="b"/>
                <a:pathLst>
                  <a:path w="170" h="80">
                    <a:moveTo>
                      <a:pt x="3" y="80"/>
                    </a:moveTo>
                    <a:cubicBezTo>
                      <a:pt x="0" y="77"/>
                      <a:pt x="0" y="77"/>
                      <a:pt x="0" y="77"/>
                    </a:cubicBezTo>
                    <a:cubicBezTo>
                      <a:pt x="1" y="76"/>
                      <a:pt x="70" y="12"/>
                      <a:pt x="169" y="0"/>
                    </a:cubicBezTo>
                    <a:cubicBezTo>
                      <a:pt x="170" y="4"/>
                      <a:pt x="170" y="4"/>
                      <a:pt x="170" y="4"/>
                    </a:cubicBezTo>
                    <a:cubicBezTo>
                      <a:pt x="71" y="16"/>
                      <a:pt x="3" y="79"/>
                      <a:pt x="3" y="80"/>
                    </a:cubicBez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65" name="CustomShape 377"/>
              <p:cNvSpPr/>
              <p:nvPr/>
            </p:nvSpPr>
            <p:spPr>
              <a:xfrm>
                <a:off x="5443560" y="2428920"/>
                <a:ext cx="168840" cy="491040"/>
              </a:xfrm>
              <a:custGeom>
                <a:avLst/>
                <a:gdLst/>
                <a:ahLst/>
                <a:cxnLst/>
                <a:rect l="l" t="t" r="r" b="b"/>
                <a:pathLst>
                  <a:path w="100" h="289">
                    <a:moveTo>
                      <a:pt x="4" y="289"/>
                    </a:moveTo>
                    <a:cubicBezTo>
                      <a:pt x="0" y="289"/>
                      <a:pt x="0" y="289"/>
                      <a:pt x="0" y="289"/>
                    </a:cubicBezTo>
                    <a:cubicBezTo>
                      <a:pt x="0" y="103"/>
                      <a:pt x="96" y="1"/>
                      <a:pt x="97" y="0"/>
                    </a:cubicBezTo>
                    <a:cubicBezTo>
                      <a:pt x="100" y="3"/>
                      <a:pt x="100" y="3"/>
                      <a:pt x="100" y="3"/>
                    </a:cubicBezTo>
                    <a:cubicBezTo>
                      <a:pt x="99" y="4"/>
                      <a:pt x="4" y="104"/>
                      <a:pt x="4" y="289"/>
                    </a:cubicBez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66" name="CustomShape 378"/>
              <p:cNvSpPr/>
              <p:nvPr/>
            </p:nvSpPr>
            <p:spPr>
              <a:xfrm>
                <a:off x="5261400" y="2724480"/>
                <a:ext cx="118440" cy="226080"/>
              </a:xfrm>
              <a:custGeom>
                <a:avLst/>
                <a:gdLst/>
                <a:ahLst/>
                <a:cxnLst/>
                <a:rect l="l" t="t" r="r" b="b"/>
                <a:pathLst>
                  <a:path w="71" h="134">
                    <a:moveTo>
                      <a:pt x="68" y="134"/>
                    </a:moveTo>
                    <a:cubicBezTo>
                      <a:pt x="0" y="58"/>
                      <a:pt x="11" y="2"/>
                      <a:pt x="11" y="0"/>
                    </a:cubicBezTo>
                    <a:cubicBezTo>
                      <a:pt x="15" y="1"/>
                      <a:pt x="15" y="1"/>
                      <a:pt x="15" y="1"/>
                    </a:cubicBezTo>
                    <a:cubicBezTo>
                      <a:pt x="15" y="1"/>
                      <a:pt x="4" y="57"/>
                      <a:pt x="71" y="131"/>
                    </a:cubicBezTo>
                    <a:lnTo>
                      <a:pt x="68" y="134"/>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67" name="CustomShape 379"/>
              <p:cNvSpPr/>
              <p:nvPr/>
            </p:nvSpPr>
            <p:spPr>
              <a:xfrm>
                <a:off x="5001120" y="1568880"/>
                <a:ext cx="808920" cy="478440"/>
              </a:xfrm>
              <a:custGeom>
                <a:avLst/>
                <a:gdLst/>
                <a:ahLst/>
                <a:cxnLst/>
                <a:rect l="l" t="t" r="r" b="b"/>
                <a:pathLst>
                  <a:path w="474" h="281">
                    <a:moveTo>
                      <a:pt x="3" y="281"/>
                    </a:moveTo>
                    <a:cubicBezTo>
                      <a:pt x="0" y="279"/>
                      <a:pt x="0" y="279"/>
                      <a:pt x="0" y="279"/>
                    </a:cubicBezTo>
                    <a:cubicBezTo>
                      <a:pt x="0" y="279"/>
                      <a:pt x="30" y="204"/>
                      <a:pt x="103" y="135"/>
                    </a:cubicBezTo>
                    <a:cubicBezTo>
                      <a:pt x="170" y="72"/>
                      <a:pt x="289" y="0"/>
                      <a:pt x="474" y="18"/>
                    </a:cubicBezTo>
                    <a:cubicBezTo>
                      <a:pt x="473" y="22"/>
                      <a:pt x="473" y="22"/>
                      <a:pt x="473" y="22"/>
                    </a:cubicBezTo>
                    <a:cubicBezTo>
                      <a:pt x="290" y="4"/>
                      <a:pt x="172" y="75"/>
                      <a:pt x="105" y="138"/>
                    </a:cubicBezTo>
                    <a:cubicBezTo>
                      <a:pt x="33" y="206"/>
                      <a:pt x="4" y="280"/>
                      <a:pt x="3" y="281"/>
                    </a:cubicBez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68" name="CustomShape 380"/>
              <p:cNvSpPr/>
              <p:nvPr/>
            </p:nvSpPr>
            <p:spPr>
              <a:xfrm>
                <a:off x="7407360" y="2123640"/>
                <a:ext cx="125280" cy="511920"/>
              </a:xfrm>
              <a:custGeom>
                <a:avLst/>
                <a:gdLst/>
                <a:ahLst/>
                <a:cxnLst/>
                <a:rect l="l" t="t" r="r" b="b"/>
                <a:pathLst>
                  <a:path w="75" h="301">
                    <a:moveTo>
                      <a:pt x="3" y="301"/>
                    </a:moveTo>
                    <a:cubicBezTo>
                      <a:pt x="0" y="299"/>
                      <a:pt x="0" y="299"/>
                      <a:pt x="0" y="299"/>
                    </a:cubicBezTo>
                    <a:cubicBezTo>
                      <a:pt x="0" y="298"/>
                      <a:pt x="71" y="131"/>
                      <a:pt x="27" y="1"/>
                    </a:cubicBezTo>
                    <a:cubicBezTo>
                      <a:pt x="31" y="0"/>
                      <a:pt x="31" y="0"/>
                      <a:pt x="31" y="0"/>
                    </a:cubicBezTo>
                    <a:cubicBezTo>
                      <a:pt x="75" y="131"/>
                      <a:pt x="4" y="299"/>
                      <a:pt x="3" y="301"/>
                    </a:cubicBez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69" name="CustomShape 381"/>
              <p:cNvSpPr/>
              <p:nvPr/>
            </p:nvSpPr>
            <p:spPr>
              <a:xfrm>
                <a:off x="6478560" y="1668240"/>
                <a:ext cx="971280" cy="399960"/>
              </a:xfrm>
              <a:custGeom>
                <a:avLst/>
                <a:gdLst/>
                <a:ahLst/>
                <a:cxnLst/>
                <a:rect l="l" t="t" r="r" b="b"/>
                <a:pathLst>
                  <a:path w="570" h="235">
                    <a:moveTo>
                      <a:pt x="567" y="235"/>
                    </a:moveTo>
                    <a:cubicBezTo>
                      <a:pt x="468" y="93"/>
                      <a:pt x="319" y="42"/>
                      <a:pt x="212" y="24"/>
                    </a:cubicBezTo>
                    <a:cubicBezTo>
                      <a:pt x="96" y="4"/>
                      <a:pt x="2" y="18"/>
                      <a:pt x="1" y="18"/>
                    </a:cubicBezTo>
                    <a:cubicBezTo>
                      <a:pt x="0" y="15"/>
                      <a:pt x="0" y="15"/>
                      <a:pt x="0" y="15"/>
                    </a:cubicBezTo>
                    <a:cubicBezTo>
                      <a:pt x="1" y="14"/>
                      <a:pt x="96" y="0"/>
                      <a:pt x="213" y="20"/>
                    </a:cubicBezTo>
                    <a:cubicBezTo>
                      <a:pt x="321" y="38"/>
                      <a:pt x="470" y="90"/>
                      <a:pt x="570" y="233"/>
                    </a:cubicBezTo>
                    <a:lnTo>
                      <a:pt x="567" y="235"/>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70" name="CustomShape 382"/>
              <p:cNvSpPr/>
              <p:nvPr/>
            </p:nvSpPr>
            <p:spPr>
              <a:xfrm>
                <a:off x="7471800" y="2092680"/>
                <a:ext cx="191160" cy="965520"/>
              </a:xfrm>
              <a:custGeom>
                <a:avLst/>
                <a:gdLst/>
                <a:ahLst/>
                <a:cxnLst/>
                <a:rect l="l" t="t" r="r" b="b"/>
                <a:pathLst>
                  <a:path w="113" h="567">
                    <a:moveTo>
                      <a:pt x="37" y="567"/>
                    </a:moveTo>
                    <a:cubicBezTo>
                      <a:pt x="34" y="565"/>
                      <a:pt x="34" y="565"/>
                      <a:pt x="34" y="565"/>
                    </a:cubicBezTo>
                    <a:cubicBezTo>
                      <a:pt x="34" y="564"/>
                      <a:pt x="77" y="482"/>
                      <a:pt x="94" y="371"/>
                    </a:cubicBezTo>
                    <a:cubicBezTo>
                      <a:pt x="109" y="270"/>
                      <a:pt x="106" y="123"/>
                      <a:pt x="0" y="2"/>
                    </a:cubicBezTo>
                    <a:cubicBezTo>
                      <a:pt x="3" y="0"/>
                      <a:pt x="3" y="0"/>
                      <a:pt x="3" y="0"/>
                    </a:cubicBezTo>
                    <a:cubicBezTo>
                      <a:pt x="110" y="122"/>
                      <a:pt x="113" y="269"/>
                      <a:pt x="98" y="372"/>
                    </a:cubicBezTo>
                    <a:cubicBezTo>
                      <a:pt x="81" y="483"/>
                      <a:pt x="38" y="566"/>
                      <a:pt x="37" y="567"/>
                    </a:cubicBez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71" name="CustomShape 383"/>
              <p:cNvSpPr/>
              <p:nvPr/>
            </p:nvSpPr>
            <p:spPr>
              <a:xfrm>
                <a:off x="5286600" y="2266560"/>
                <a:ext cx="199440" cy="115560"/>
              </a:xfrm>
              <a:custGeom>
                <a:avLst/>
                <a:gdLst/>
                <a:ahLst/>
                <a:cxnLst/>
                <a:rect l="l" t="t" r="r" b="b"/>
                <a:pathLst>
                  <a:path w="118" h="69">
                    <a:moveTo>
                      <a:pt x="4" y="69"/>
                    </a:moveTo>
                    <a:cubicBezTo>
                      <a:pt x="0" y="68"/>
                      <a:pt x="0" y="68"/>
                      <a:pt x="0" y="68"/>
                    </a:cubicBezTo>
                    <a:cubicBezTo>
                      <a:pt x="1" y="67"/>
                      <a:pt x="21" y="0"/>
                      <a:pt x="118" y="9"/>
                    </a:cubicBezTo>
                    <a:cubicBezTo>
                      <a:pt x="118" y="13"/>
                      <a:pt x="118" y="13"/>
                      <a:pt x="118" y="13"/>
                    </a:cubicBezTo>
                    <a:cubicBezTo>
                      <a:pt x="24" y="4"/>
                      <a:pt x="5" y="66"/>
                      <a:pt x="4" y="69"/>
                    </a:cubicBez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72" name="CustomShape 384"/>
              <p:cNvSpPr/>
              <p:nvPr/>
            </p:nvSpPr>
            <p:spPr>
              <a:xfrm>
                <a:off x="4897440" y="2073240"/>
                <a:ext cx="106920" cy="254160"/>
              </a:xfrm>
              <a:custGeom>
                <a:avLst/>
                <a:gdLst/>
                <a:ahLst/>
                <a:cxnLst/>
                <a:rect l="l" t="t" r="r" b="b"/>
                <a:pathLst>
                  <a:path w="64" h="150">
                    <a:moveTo>
                      <a:pt x="37" y="150"/>
                    </a:moveTo>
                    <a:cubicBezTo>
                      <a:pt x="0" y="70"/>
                      <a:pt x="60" y="1"/>
                      <a:pt x="61" y="0"/>
                    </a:cubicBezTo>
                    <a:cubicBezTo>
                      <a:pt x="64" y="3"/>
                      <a:pt x="64" y="3"/>
                      <a:pt x="64" y="3"/>
                    </a:cubicBezTo>
                    <a:cubicBezTo>
                      <a:pt x="63" y="3"/>
                      <a:pt x="5" y="71"/>
                      <a:pt x="40" y="148"/>
                    </a:cubicBezTo>
                    <a:lnTo>
                      <a:pt x="37" y="150"/>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73" name="CustomShape 385"/>
              <p:cNvSpPr/>
              <p:nvPr/>
            </p:nvSpPr>
            <p:spPr>
              <a:xfrm>
                <a:off x="5844240" y="2127960"/>
                <a:ext cx="360720" cy="105840"/>
              </a:xfrm>
              <a:custGeom>
                <a:avLst/>
                <a:gdLst/>
                <a:ahLst/>
                <a:cxnLst/>
                <a:rect l="l" t="t" r="r" b="b"/>
                <a:pathLst>
                  <a:path w="213" h="63">
                    <a:moveTo>
                      <a:pt x="211" y="63"/>
                    </a:moveTo>
                    <a:cubicBezTo>
                      <a:pt x="110" y="4"/>
                      <a:pt x="2" y="51"/>
                      <a:pt x="1" y="51"/>
                    </a:cubicBezTo>
                    <a:cubicBezTo>
                      <a:pt x="0" y="47"/>
                      <a:pt x="0" y="47"/>
                      <a:pt x="0" y="47"/>
                    </a:cubicBezTo>
                    <a:cubicBezTo>
                      <a:pt x="1" y="47"/>
                      <a:pt x="110" y="0"/>
                      <a:pt x="213" y="59"/>
                    </a:cubicBezTo>
                    <a:lnTo>
                      <a:pt x="211" y="63"/>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74" name="CustomShape 386"/>
              <p:cNvSpPr/>
              <p:nvPr/>
            </p:nvSpPr>
            <p:spPr>
              <a:xfrm>
                <a:off x="6225120" y="1977840"/>
                <a:ext cx="83160" cy="195480"/>
              </a:xfrm>
              <a:custGeom>
                <a:avLst/>
                <a:gdLst/>
                <a:ahLst/>
                <a:cxnLst/>
                <a:rect l="l" t="t" r="r" b="b"/>
                <a:pathLst>
                  <a:path w="50" h="116">
                    <a:moveTo>
                      <a:pt x="46" y="116"/>
                    </a:moveTo>
                    <a:cubicBezTo>
                      <a:pt x="25" y="25"/>
                      <a:pt x="0" y="3"/>
                      <a:pt x="0" y="3"/>
                    </a:cubicBezTo>
                    <a:cubicBezTo>
                      <a:pt x="3" y="0"/>
                      <a:pt x="3" y="0"/>
                      <a:pt x="3" y="0"/>
                    </a:cubicBezTo>
                    <a:cubicBezTo>
                      <a:pt x="4" y="1"/>
                      <a:pt x="28" y="22"/>
                      <a:pt x="50" y="115"/>
                    </a:cubicBezTo>
                    <a:lnTo>
                      <a:pt x="46" y="116"/>
                    </a:lnTo>
                    <a:close/>
                  </a:path>
                </a:pathLst>
              </a:custGeom>
              <a:solidFill>
                <a:srgbClr val="2E3233"/>
              </a:solidFill>
              <a:ln w="0">
                <a:noFill/>
              </a:ln>
            </p:spPr>
            <p:style>
              <a:lnRef idx="0">
                <a:scrgbClr r="0" g="0" b="0"/>
              </a:lnRef>
              <a:fillRef idx="0">
                <a:scrgbClr r="0" g="0" b="0"/>
              </a:fillRef>
              <a:effectRef idx="0">
                <a:scrgbClr r="0" g="0" b="0"/>
              </a:effectRef>
              <a:fontRef idx="minor"/>
            </p:style>
          </p:sp>
          <p:sp>
            <p:nvSpPr>
              <p:cNvPr id="675" name="CustomShape 387"/>
              <p:cNvSpPr/>
              <p:nvPr/>
            </p:nvSpPr>
            <p:spPr>
              <a:xfrm>
                <a:off x="5630040" y="1914840"/>
                <a:ext cx="123840" cy="185400"/>
              </a:xfrm>
              <a:custGeom>
                <a:avLst/>
                <a:gdLst/>
                <a:ahLst/>
                <a:cxnLst/>
                <a:rect l="l" t="t" r="r" b="b"/>
                <a:pathLst>
                  <a:path w="74" h="110">
                    <a:moveTo>
                      <a:pt x="3" y="110"/>
                    </a:moveTo>
                    <a:cubicBezTo>
                      <a:pt x="3" y="110"/>
                      <a:pt x="0" y="41"/>
                      <a:pt x="72" y="0"/>
                    </a:cubicBezTo>
                    <a:cubicBezTo>
                      <a:pt x="74" y="4"/>
                      <a:pt x="74" y="4"/>
                      <a:pt x="74" y="4"/>
                    </a:cubicBezTo>
                    <a:cubicBezTo>
                      <a:pt x="4" y="43"/>
                      <a:pt x="7" y="109"/>
                      <a:pt x="7" y="110"/>
                    </a:cubicBezTo>
                    <a:lnTo>
                      <a:pt x="3" y="110"/>
                    </a:lnTo>
                    <a:close/>
                  </a:path>
                </a:pathLst>
              </a:custGeom>
              <a:solidFill>
                <a:srgbClr val="2E3233"/>
              </a:solidFill>
              <a:ln w="0">
                <a:noFill/>
              </a:ln>
            </p:spPr>
            <p:style>
              <a:lnRef idx="0">
                <a:scrgbClr r="0" g="0" b="0"/>
              </a:lnRef>
              <a:fillRef idx="0">
                <a:scrgbClr r="0" g="0" b="0"/>
              </a:fillRef>
              <a:effectRef idx="0">
                <a:scrgbClr r="0" g="0" b="0"/>
              </a:effectRef>
              <a:fontRef idx="minor"/>
            </p:style>
          </p:sp>
        </p:grpSp>
        <p:sp>
          <p:nvSpPr>
            <p:cNvPr id="676" name="CustomShape 388"/>
            <p:cNvSpPr/>
            <p:nvPr/>
          </p:nvSpPr>
          <p:spPr>
            <a:xfrm>
              <a:off x="5773680" y="5457600"/>
              <a:ext cx="942120" cy="272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200" b="0" i="1" strike="noStrike" spc="-1">
                  <a:solidFill>
                    <a:srgbClr val="000000"/>
                  </a:solidFill>
                  <a:latin typeface="Montserrat"/>
                  <a:ea typeface="Montserrat"/>
                </a:rPr>
                <a:t>Start-ups</a:t>
              </a:r>
              <a:endParaRPr lang="pl-PL" sz="1200" b="0" strike="noStrike" spc="-1">
                <a:latin typeface="Arial"/>
              </a:endParaRPr>
            </a:p>
          </p:txBody>
        </p:sp>
        <p:sp>
          <p:nvSpPr>
            <p:cNvPr id="677" name="CustomShape 389"/>
            <p:cNvSpPr/>
            <p:nvPr/>
          </p:nvSpPr>
          <p:spPr>
            <a:xfrm>
              <a:off x="4964400" y="5459040"/>
              <a:ext cx="94212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200" b="0" i="1" strike="noStrike" spc="-1">
                  <a:solidFill>
                    <a:srgbClr val="000000"/>
                  </a:solidFill>
                  <a:latin typeface="Montserrat"/>
                  <a:ea typeface="Montserrat"/>
                </a:rPr>
                <a:t>Business Angels</a:t>
              </a:r>
              <a:endParaRPr lang="pl-PL" sz="1200" b="0" strike="noStrike" spc="-1">
                <a:latin typeface="Arial"/>
              </a:endParaRPr>
            </a:p>
          </p:txBody>
        </p:sp>
        <p:sp>
          <p:nvSpPr>
            <p:cNvPr id="678" name="CustomShape 390"/>
            <p:cNvSpPr/>
            <p:nvPr/>
          </p:nvSpPr>
          <p:spPr>
            <a:xfrm>
              <a:off x="7294680" y="5447160"/>
              <a:ext cx="94212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200" b="0" i="1" strike="noStrike" spc="-1">
                  <a:solidFill>
                    <a:srgbClr val="000000"/>
                  </a:solidFill>
                  <a:latin typeface="Montserrat"/>
                  <a:ea typeface="Montserrat"/>
                </a:rPr>
                <a:t>Business Experts</a:t>
              </a:r>
              <a:endParaRPr lang="pl-PL" sz="1200" b="0" strike="noStrike" spc="-1">
                <a:latin typeface="Arial"/>
              </a:endParaRPr>
            </a:p>
          </p:txBody>
        </p:sp>
        <p:sp>
          <p:nvSpPr>
            <p:cNvPr id="679" name="CustomShape 391"/>
            <p:cNvSpPr/>
            <p:nvPr/>
          </p:nvSpPr>
          <p:spPr>
            <a:xfrm>
              <a:off x="4199760" y="5471640"/>
              <a:ext cx="94212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200" b="0" i="1" strike="noStrike" spc="-1">
                  <a:solidFill>
                    <a:srgbClr val="000000"/>
                  </a:solidFill>
                  <a:latin typeface="Montserrat"/>
                  <a:ea typeface="Montserrat"/>
                </a:rPr>
                <a:t>Public Providers</a:t>
              </a:r>
              <a:endParaRPr lang="pl-PL" sz="1200" b="0" strike="noStrike" spc="-1">
                <a:latin typeface="Arial"/>
              </a:endParaRPr>
            </a:p>
          </p:txBody>
        </p:sp>
      </p:grpSp>
      <p:grpSp>
        <p:nvGrpSpPr>
          <p:cNvPr id="680" name="Group 392"/>
          <p:cNvGrpSpPr/>
          <p:nvPr/>
        </p:nvGrpSpPr>
        <p:grpSpPr>
          <a:xfrm>
            <a:off x="486720" y="3171960"/>
            <a:ext cx="3793680" cy="1556640"/>
            <a:chOff x="486720" y="3171960"/>
            <a:chExt cx="3793680" cy="1556640"/>
          </a:xfrm>
        </p:grpSpPr>
        <p:sp>
          <p:nvSpPr>
            <p:cNvPr id="681" name="CustomShape 393"/>
            <p:cNvSpPr/>
            <p:nvPr/>
          </p:nvSpPr>
          <p:spPr>
            <a:xfrm>
              <a:off x="1340280" y="3512160"/>
              <a:ext cx="2940120" cy="1216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1800" b="1" strike="noStrike" spc="-1">
                  <a:solidFill>
                    <a:srgbClr val="000000"/>
                  </a:solidFill>
                  <a:latin typeface="Montserrat"/>
                  <a:ea typeface="Montserrat"/>
                </a:rPr>
                <a:t>Build ecosystems </a:t>
              </a:r>
              <a:endParaRPr lang="pl-PL" sz="1800" b="0" strike="noStrike" spc="-1">
                <a:latin typeface="Arial"/>
              </a:endParaRPr>
            </a:p>
            <a:p>
              <a:pPr>
                <a:lnSpc>
                  <a:spcPct val="100000"/>
                </a:lnSpc>
              </a:pPr>
              <a:r>
                <a:rPr lang="pl-PL" sz="1400" b="0" strike="noStrike" spc="-1">
                  <a:solidFill>
                    <a:srgbClr val="000000"/>
                  </a:solidFill>
                  <a:latin typeface="Montserrat"/>
                  <a:ea typeface="Montserrat"/>
                </a:rPr>
                <a:t>to close the gap </a:t>
              </a:r>
              <a:endParaRPr lang="pl-PL" sz="1400" b="0" strike="noStrike" spc="-1">
                <a:latin typeface="Arial"/>
              </a:endParaRPr>
            </a:p>
            <a:p>
              <a:pPr>
                <a:lnSpc>
                  <a:spcPct val="100000"/>
                </a:lnSpc>
              </a:pPr>
              <a:r>
                <a:rPr lang="pl-PL" sz="1400" b="0" strike="noStrike" spc="-1">
                  <a:solidFill>
                    <a:srgbClr val="000000"/>
                  </a:solidFill>
                  <a:latin typeface="Montserrat"/>
                  <a:ea typeface="Montserrat"/>
                </a:rPr>
                <a:t>between </a:t>
              </a:r>
              <a:r>
                <a:rPr lang="pl-PL" sz="1400" b="1" strike="noStrike" spc="-1">
                  <a:solidFill>
                    <a:srgbClr val="000000"/>
                  </a:solidFill>
                  <a:latin typeface="Montserrat"/>
                  <a:ea typeface="Montserrat"/>
                </a:rPr>
                <a:t>3F</a:t>
              </a:r>
              <a:r>
                <a:rPr lang="pl-PL" sz="1400" b="0" strike="noStrike" spc="-1">
                  <a:solidFill>
                    <a:srgbClr val="000000"/>
                  </a:solidFill>
                  <a:latin typeface="Montserrat"/>
                  <a:ea typeface="Montserrat"/>
                </a:rPr>
                <a:t> and </a:t>
              </a:r>
              <a:r>
                <a:rPr lang="pl-PL" sz="1400" b="1" strike="noStrike" spc="-1">
                  <a:solidFill>
                    <a:srgbClr val="000000"/>
                  </a:solidFill>
                  <a:latin typeface="Montserrat"/>
                  <a:ea typeface="Montserrat"/>
                </a:rPr>
                <a:t>VC funding </a:t>
              </a:r>
              <a:r>
                <a:rPr lang="pl-PL" sz="1400" b="0" strike="noStrike" spc="-1">
                  <a:solidFill>
                    <a:srgbClr val="000000"/>
                  </a:solidFill>
                  <a:latin typeface="Montserrat"/>
                  <a:ea typeface="Montserrat"/>
                </a:rPr>
                <a:t>for early stage </a:t>
              </a:r>
              <a:r>
                <a:rPr lang="pl-PL" sz="1400" b="1" strike="noStrike" spc="-1">
                  <a:solidFill>
                    <a:srgbClr val="000000"/>
                  </a:solidFill>
                  <a:latin typeface="Montserrat"/>
                  <a:ea typeface="Montserrat"/>
                </a:rPr>
                <a:t>Startups</a:t>
              </a:r>
              <a:r>
                <a:rPr lang="pl-PL" sz="1400" b="0" strike="noStrike" spc="-1">
                  <a:solidFill>
                    <a:srgbClr val="000000"/>
                  </a:solidFill>
                  <a:latin typeface="Montserrat"/>
                  <a:ea typeface="Montserrat"/>
                </a:rPr>
                <a:t>.</a:t>
              </a:r>
              <a:endParaRPr lang="pl-PL" sz="1400" b="0" strike="noStrike" spc="-1">
                <a:latin typeface="Arial"/>
              </a:endParaRPr>
            </a:p>
            <a:p>
              <a:pPr algn="ctr">
                <a:lnSpc>
                  <a:spcPct val="100000"/>
                </a:lnSpc>
              </a:pPr>
              <a:endParaRPr lang="pl-PL" sz="1400" b="0" strike="noStrike" spc="-1">
                <a:latin typeface="Arial"/>
              </a:endParaRPr>
            </a:p>
          </p:txBody>
        </p:sp>
        <p:sp>
          <p:nvSpPr>
            <p:cNvPr id="682" name="CustomShape 394"/>
            <p:cNvSpPr/>
            <p:nvPr/>
          </p:nvSpPr>
          <p:spPr>
            <a:xfrm>
              <a:off x="486720" y="3171960"/>
              <a:ext cx="842760" cy="956160"/>
            </a:xfrm>
            <a:custGeom>
              <a:avLst/>
              <a:gdLst/>
              <a:ahLst/>
              <a:cxnLst/>
              <a:rect l="l" t="t" r="r" b="b"/>
              <a:pathLst>
                <a:path w="11490" h="11408">
                  <a:moveTo>
                    <a:pt x="9311" y="394"/>
                  </a:moveTo>
                  <a:lnTo>
                    <a:pt x="11073" y="2144"/>
                  </a:lnTo>
                  <a:lnTo>
                    <a:pt x="10537" y="2680"/>
                  </a:lnTo>
                  <a:lnTo>
                    <a:pt x="10513" y="2668"/>
                  </a:lnTo>
                  <a:lnTo>
                    <a:pt x="8799" y="942"/>
                  </a:lnTo>
                  <a:lnTo>
                    <a:pt x="9311" y="394"/>
                  </a:lnTo>
                  <a:close/>
                  <a:moveTo>
                    <a:pt x="2846" y="1299"/>
                  </a:moveTo>
                  <a:lnTo>
                    <a:pt x="3000" y="1465"/>
                  </a:lnTo>
                  <a:cubicBezTo>
                    <a:pt x="3228" y="1693"/>
                    <a:pt x="3531" y="1812"/>
                    <a:pt x="3838" y="1812"/>
                  </a:cubicBezTo>
                  <a:cubicBezTo>
                    <a:pt x="3852" y="1812"/>
                    <a:pt x="3867" y="1811"/>
                    <a:pt x="3881" y="1811"/>
                  </a:cubicBezTo>
                  <a:cubicBezTo>
                    <a:pt x="4524" y="1775"/>
                    <a:pt x="5334" y="1704"/>
                    <a:pt x="5763" y="1596"/>
                  </a:cubicBezTo>
                  <a:cubicBezTo>
                    <a:pt x="5775" y="1608"/>
                    <a:pt x="5798" y="1656"/>
                    <a:pt x="5834" y="1692"/>
                  </a:cubicBezTo>
                  <a:cubicBezTo>
                    <a:pt x="5858" y="1835"/>
                    <a:pt x="5798" y="1989"/>
                    <a:pt x="5667" y="2073"/>
                  </a:cubicBezTo>
                  <a:lnTo>
                    <a:pt x="4715" y="2466"/>
                  </a:lnTo>
                  <a:cubicBezTo>
                    <a:pt x="4655" y="2477"/>
                    <a:pt x="4632" y="2537"/>
                    <a:pt x="4608" y="2585"/>
                  </a:cubicBezTo>
                  <a:cubicBezTo>
                    <a:pt x="4596" y="2644"/>
                    <a:pt x="4608" y="2704"/>
                    <a:pt x="4655" y="2728"/>
                  </a:cubicBezTo>
                  <a:lnTo>
                    <a:pt x="5513" y="3597"/>
                  </a:lnTo>
                  <a:lnTo>
                    <a:pt x="5227" y="3894"/>
                  </a:lnTo>
                  <a:lnTo>
                    <a:pt x="4929" y="3597"/>
                  </a:lnTo>
                  <a:cubicBezTo>
                    <a:pt x="4899" y="3567"/>
                    <a:pt x="4852" y="3552"/>
                    <a:pt x="4806" y="3552"/>
                  </a:cubicBezTo>
                  <a:cubicBezTo>
                    <a:pt x="4760" y="3552"/>
                    <a:pt x="4715" y="3567"/>
                    <a:pt x="4691" y="3597"/>
                  </a:cubicBezTo>
                  <a:cubicBezTo>
                    <a:pt x="4632" y="3656"/>
                    <a:pt x="4632" y="3775"/>
                    <a:pt x="4691" y="3835"/>
                  </a:cubicBezTo>
                  <a:lnTo>
                    <a:pt x="4989" y="4132"/>
                  </a:lnTo>
                  <a:lnTo>
                    <a:pt x="4691" y="4430"/>
                  </a:lnTo>
                  <a:lnTo>
                    <a:pt x="4191" y="3930"/>
                  </a:lnTo>
                  <a:cubicBezTo>
                    <a:pt x="4161" y="3900"/>
                    <a:pt x="4117" y="3885"/>
                    <a:pt x="4072" y="3885"/>
                  </a:cubicBezTo>
                  <a:cubicBezTo>
                    <a:pt x="4027" y="3885"/>
                    <a:pt x="3983" y="3900"/>
                    <a:pt x="3953" y="3930"/>
                  </a:cubicBezTo>
                  <a:cubicBezTo>
                    <a:pt x="3893" y="3990"/>
                    <a:pt x="3893" y="4109"/>
                    <a:pt x="3953" y="4168"/>
                  </a:cubicBezTo>
                  <a:lnTo>
                    <a:pt x="4441" y="4668"/>
                  </a:lnTo>
                  <a:lnTo>
                    <a:pt x="4143" y="4966"/>
                  </a:lnTo>
                  <a:lnTo>
                    <a:pt x="3846" y="4668"/>
                  </a:lnTo>
                  <a:cubicBezTo>
                    <a:pt x="3822" y="4638"/>
                    <a:pt x="3777" y="4624"/>
                    <a:pt x="3731" y="4624"/>
                  </a:cubicBezTo>
                  <a:cubicBezTo>
                    <a:pt x="3685" y="4624"/>
                    <a:pt x="3637" y="4638"/>
                    <a:pt x="3608" y="4668"/>
                  </a:cubicBezTo>
                  <a:cubicBezTo>
                    <a:pt x="3548" y="4728"/>
                    <a:pt x="3548" y="4847"/>
                    <a:pt x="3608" y="4906"/>
                  </a:cubicBezTo>
                  <a:lnTo>
                    <a:pt x="3905" y="5204"/>
                  </a:lnTo>
                  <a:lnTo>
                    <a:pt x="3608" y="5502"/>
                  </a:lnTo>
                  <a:lnTo>
                    <a:pt x="1976" y="3859"/>
                  </a:lnTo>
                  <a:cubicBezTo>
                    <a:pt x="1929" y="3811"/>
                    <a:pt x="1881" y="3751"/>
                    <a:pt x="1857" y="3680"/>
                  </a:cubicBezTo>
                  <a:cubicBezTo>
                    <a:pt x="1822" y="3620"/>
                    <a:pt x="1810" y="3549"/>
                    <a:pt x="1810" y="3478"/>
                  </a:cubicBezTo>
                  <a:cubicBezTo>
                    <a:pt x="1798" y="3335"/>
                    <a:pt x="1750" y="3216"/>
                    <a:pt x="1667" y="3132"/>
                  </a:cubicBezTo>
                  <a:lnTo>
                    <a:pt x="1334" y="2799"/>
                  </a:lnTo>
                  <a:lnTo>
                    <a:pt x="2846" y="1299"/>
                  </a:lnTo>
                  <a:close/>
                  <a:moveTo>
                    <a:pt x="7882" y="5954"/>
                  </a:moveTo>
                  <a:lnTo>
                    <a:pt x="9525" y="7597"/>
                  </a:lnTo>
                  <a:cubicBezTo>
                    <a:pt x="9620" y="7704"/>
                    <a:pt x="9680" y="7835"/>
                    <a:pt x="9680" y="7966"/>
                  </a:cubicBezTo>
                  <a:cubicBezTo>
                    <a:pt x="9680" y="8026"/>
                    <a:pt x="9704" y="8085"/>
                    <a:pt x="9727" y="8145"/>
                  </a:cubicBezTo>
                  <a:cubicBezTo>
                    <a:pt x="9763" y="8204"/>
                    <a:pt x="9787" y="8252"/>
                    <a:pt x="9835" y="8300"/>
                  </a:cubicBezTo>
                  <a:lnTo>
                    <a:pt x="10156" y="8621"/>
                  </a:lnTo>
                  <a:lnTo>
                    <a:pt x="8680" y="10145"/>
                  </a:lnTo>
                  <a:lnTo>
                    <a:pt x="8513" y="9978"/>
                  </a:lnTo>
                  <a:cubicBezTo>
                    <a:pt x="8286" y="9751"/>
                    <a:pt x="7993" y="9632"/>
                    <a:pt x="7677" y="9632"/>
                  </a:cubicBezTo>
                  <a:cubicBezTo>
                    <a:pt x="7662" y="9632"/>
                    <a:pt x="7647" y="9633"/>
                    <a:pt x="7632" y="9633"/>
                  </a:cubicBezTo>
                  <a:cubicBezTo>
                    <a:pt x="6989" y="9669"/>
                    <a:pt x="6179" y="9740"/>
                    <a:pt x="5763" y="9847"/>
                  </a:cubicBezTo>
                  <a:cubicBezTo>
                    <a:pt x="5739" y="9824"/>
                    <a:pt x="5715" y="9788"/>
                    <a:pt x="5679" y="9752"/>
                  </a:cubicBezTo>
                  <a:cubicBezTo>
                    <a:pt x="5656" y="9609"/>
                    <a:pt x="5715" y="9455"/>
                    <a:pt x="5846" y="9371"/>
                  </a:cubicBezTo>
                  <a:lnTo>
                    <a:pt x="6799" y="8978"/>
                  </a:lnTo>
                  <a:cubicBezTo>
                    <a:pt x="6858" y="8966"/>
                    <a:pt x="6894" y="8907"/>
                    <a:pt x="6906" y="8859"/>
                  </a:cubicBezTo>
                  <a:cubicBezTo>
                    <a:pt x="6918" y="8800"/>
                    <a:pt x="6906" y="8740"/>
                    <a:pt x="6858" y="8716"/>
                  </a:cubicBezTo>
                  <a:lnTo>
                    <a:pt x="6001" y="7847"/>
                  </a:lnTo>
                  <a:lnTo>
                    <a:pt x="6298" y="7550"/>
                  </a:lnTo>
                  <a:lnTo>
                    <a:pt x="6596" y="7847"/>
                  </a:lnTo>
                  <a:cubicBezTo>
                    <a:pt x="6620" y="7883"/>
                    <a:pt x="6668" y="7895"/>
                    <a:pt x="6715" y="7895"/>
                  </a:cubicBezTo>
                  <a:cubicBezTo>
                    <a:pt x="6751" y="7895"/>
                    <a:pt x="6799" y="7883"/>
                    <a:pt x="6834" y="7847"/>
                  </a:cubicBezTo>
                  <a:cubicBezTo>
                    <a:pt x="6894" y="7788"/>
                    <a:pt x="6894" y="7669"/>
                    <a:pt x="6834" y="7609"/>
                  </a:cubicBezTo>
                  <a:lnTo>
                    <a:pt x="6537" y="7311"/>
                  </a:lnTo>
                  <a:lnTo>
                    <a:pt x="6834" y="7014"/>
                  </a:lnTo>
                  <a:lnTo>
                    <a:pt x="7322" y="7502"/>
                  </a:lnTo>
                  <a:cubicBezTo>
                    <a:pt x="7346" y="7538"/>
                    <a:pt x="7394" y="7550"/>
                    <a:pt x="7441" y="7550"/>
                  </a:cubicBezTo>
                  <a:cubicBezTo>
                    <a:pt x="7477" y="7550"/>
                    <a:pt x="7525" y="7538"/>
                    <a:pt x="7561" y="7502"/>
                  </a:cubicBezTo>
                  <a:cubicBezTo>
                    <a:pt x="7620" y="7442"/>
                    <a:pt x="7620" y="7323"/>
                    <a:pt x="7561" y="7264"/>
                  </a:cubicBezTo>
                  <a:lnTo>
                    <a:pt x="7072" y="6776"/>
                  </a:lnTo>
                  <a:lnTo>
                    <a:pt x="7263" y="6585"/>
                  </a:lnTo>
                  <a:lnTo>
                    <a:pt x="7346" y="6490"/>
                  </a:lnTo>
                  <a:lnTo>
                    <a:pt x="7644" y="6788"/>
                  </a:lnTo>
                  <a:cubicBezTo>
                    <a:pt x="7680" y="6823"/>
                    <a:pt x="7715" y="6835"/>
                    <a:pt x="7763" y="6835"/>
                  </a:cubicBezTo>
                  <a:cubicBezTo>
                    <a:pt x="7811" y="6835"/>
                    <a:pt x="7858" y="6823"/>
                    <a:pt x="7882" y="6788"/>
                  </a:cubicBezTo>
                  <a:cubicBezTo>
                    <a:pt x="7942" y="6728"/>
                    <a:pt x="7942" y="6609"/>
                    <a:pt x="7882" y="6549"/>
                  </a:cubicBezTo>
                  <a:lnTo>
                    <a:pt x="7584" y="6252"/>
                  </a:lnTo>
                  <a:lnTo>
                    <a:pt x="7882" y="5954"/>
                  </a:lnTo>
                  <a:close/>
                  <a:moveTo>
                    <a:pt x="964" y="8752"/>
                  </a:moveTo>
                  <a:lnTo>
                    <a:pt x="976" y="8776"/>
                  </a:lnTo>
                  <a:lnTo>
                    <a:pt x="2703" y="10502"/>
                  </a:lnTo>
                  <a:lnTo>
                    <a:pt x="2191" y="11050"/>
                  </a:lnTo>
                  <a:lnTo>
                    <a:pt x="429" y="9288"/>
                  </a:lnTo>
                  <a:lnTo>
                    <a:pt x="964" y="8752"/>
                  </a:lnTo>
                  <a:close/>
                  <a:moveTo>
                    <a:pt x="10537" y="8752"/>
                  </a:moveTo>
                  <a:lnTo>
                    <a:pt x="11073" y="9288"/>
                  </a:lnTo>
                  <a:lnTo>
                    <a:pt x="9311" y="11050"/>
                  </a:lnTo>
                  <a:lnTo>
                    <a:pt x="8775" y="10514"/>
                  </a:lnTo>
                  <a:lnTo>
                    <a:pt x="8799" y="10490"/>
                  </a:lnTo>
                  <a:lnTo>
                    <a:pt x="10525" y="8764"/>
                  </a:lnTo>
                  <a:lnTo>
                    <a:pt x="10537" y="8752"/>
                  </a:lnTo>
                  <a:close/>
                  <a:moveTo>
                    <a:pt x="2203" y="1"/>
                  </a:moveTo>
                  <a:cubicBezTo>
                    <a:pt x="2155" y="1"/>
                    <a:pt x="2107" y="13"/>
                    <a:pt x="2084" y="49"/>
                  </a:cubicBezTo>
                  <a:lnTo>
                    <a:pt x="1429" y="703"/>
                  </a:lnTo>
                  <a:cubicBezTo>
                    <a:pt x="1369" y="763"/>
                    <a:pt x="1369" y="882"/>
                    <a:pt x="1429" y="942"/>
                  </a:cubicBezTo>
                  <a:cubicBezTo>
                    <a:pt x="1459" y="971"/>
                    <a:pt x="1503" y="986"/>
                    <a:pt x="1548" y="986"/>
                  </a:cubicBezTo>
                  <a:cubicBezTo>
                    <a:pt x="1592" y="986"/>
                    <a:pt x="1637" y="971"/>
                    <a:pt x="1667" y="942"/>
                  </a:cubicBezTo>
                  <a:lnTo>
                    <a:pt x="2203" y="406"/>
                  </a:lnTo>
                  <a:lnTo>
                    <a:pt x="2738" y="942"/>
                  </a:lnTo>
                  <a:lnTo>
                    <a:pt x="2727" y="953"/>
                  </a:lnTo>
                  <a:lnTo>
                    <a:pt x="964" y="2668"/>
                  </a:lnTo>
                  <a:lnTo>
                    <a:pt x="953" y="2680"/>
                  </a:lnTo>
                  <a:lnTo>
                    <a:pt x="417" y="2144"/>
                  </a:lnTo>
                  <a:lnTo>
                    <a:pt x="1155" y="1406"/>
                  </a:lnTo>
                  <a:cubicBezTo>
                    <a:pt x="1214" y="1346"/>
                    <a:pt x="1214" y="1227"/>
                    <a:pt x="1155" y="1168"/>
                  </a:cubicBezTo>
                  <a:cubicBezTo>
                    <a:pt x="1125" y="1138"/>
                    <a:pt x="1081" y="1123"/>
                    <a:pt x="1036" y="1123"/>
                  </a:cubicBezTo>
                  <a:cubicBezTo>
                    <a:pt x="991" y="1123"/>
                    <a:pt x="947" y="1138"/>
                    <a:pt x="917" y="1168"/>
                  </a:cubicBezTo>
                  <a:lnTo>
                    <a:pt x="60" y="2025"/>
                  </a:lnTo>
                  <a:cubicBezTo>
                    <a:pt x="24" y="2061"/>
                    <a:pt x="12" y="2096"/>
                    <a:pt x="12" y="2144"/>
                  </a:cubicBezTo>
                  <a:cubicBezTo>
                    <a:pt x="12" y="2192"/>
                    <a:pt x="24" y="2239"/>
                    <a:pt x="60" y="2263"/>
                  </a:cubicBezTo>
                  <a:lnTo>
                    <a:pt x="833" y="3037"/>
                  </a:lnTo>
                  <a:cubicBezTo>
                    <a:pt x="857" y="3073"/>
                    <a:pt x="905" y="3085"/>
                    <a:pt x="953" y="3085"/>
                  </a:cubicBezTo>
                  <a:cubicBezTo>
                    <a:pt x="1000" y="3085"/>
                    <a:pt x="1036" y="3073"/>
                    <a:pt x="1072" y="3037"/>
                  </a:cubicBezTo>
                  <a:lnTo>
                    <a:pt x="1084" y="3025"/>
                  </a:lnTo>
                  <a:lnTo>
                    <a:pt x="1417" y="3347"/>
                  </a:lnTo>
                  <a:cubicBezTo>
                    <a:pt x="1441" y="3382"/>
                    <a:pt x="1476" y="3430"/>
                    <a:pt x="1476" y="3466"/>
                  </a:cubicBezTo>
                  <a:cubicBezTo>
                    <a:pt x="1488" y="3573"/>
                    <a:pt x="1500" y="3692"/>
                    <a:pt x="1548" y="3787"/>
                  </a:cubicBezTo>
                  <a:cubicBezTo>
                    <a:pt x="1595" y="3882"/>
                    <a:pt x="1655" y="3978"/>
                    <a:pt x="1738" y="4049"/>
                  </a:cubicBezTo>
                  <a:lnTo>
                    <a:pt x="3381" y="5692"/>
                  </a:lnTo>
                  <a:lnTo>
                    <a:pt x="2691" y="6371"/>
                  </a:lnTo>
                  <a:lnTo>
                    <a:pt x="2393" y="5645"/>
                  </a:lnTo>
                  <a:cubicBezTo>
                    <a:pt x="2393" y="5645"/>
                    <a:pt x="2393" y="5633"/>
                    <a:pt x="2381" y="5633"/>
                  </a:cubicBezTo>
                  <a:cubicBezTo>
                    <a:pt x="2248" y="5404"/>
                    <a:pt x="2016" y="5274"/>
                    <a:pt x="1775" y="5274"/>
                  </a:cubicBezTo>
                  <a:cubicBezTo>
                    <a:pt x="1715" y="5274"/>
                    <a:pt x="1655" y="5283"/>
                    <a:pt x="1595" y="5299"/>
                  </a:cubicBezTo>
                  <a:cubicBezTo>
                    <a:pt x="1572" y="5299"/>
                    <a:pt x="1560" y="5311"/>
                    <a:pt x="1548" y="5311"/>
                  </a:cubicBezTo>
                  <a:cubicBezTo>
                    <a:pt x="1393" y="5406"/>
                    <a:pt x="1214" y="5573"/>
                    <a:pt x="1274" y="5728"/>
                  </a:cubicBezTo>
                  <a:cubicBezTo>
                    <a:pt x="1369" y="6014"/>
                    <a:pt x="1441" y="6668"/>
                    <a:pt x="1488" y="7573"/>
                  </a:cubicBezTo>
                  <a:cubicBezTo>
                    <a:pt x="1500" y="7811"/>
                    <a:pt x="1417" y="8038"/>
                    <a:pt x="1250" y="8204"/>
                  </a:cubicBezTo>
                  <a:lnTo>
                    <a:pt x="1084" y="8371"/>
                  </a:lnTo>
                  <a:lnTo>
                    <a:pt x="1072" y="8347"/>
                  </a:lnTo>
                  <a:cubicBezTo>
                    <a:pt x="1042" y="8317"/>
                    <a:pt x="997" y="8303"/>
                    <a:pt x="953" y="8303"/>
                  </a:cubicBezTo>
                  <a:cubicBezTo>
                    <a:pt x="908" y="8303"/>
                    <a:pt x="863" y="8317"/>
                    <a:pt x="833" y="8347"/>
                  </a:cubicBezTo>
                  <a:lnTo>
                    <a:pt x="60" y="9121"/>
                  </a:lnTo>
                  <a:cubicBezTo>
                    <a:pt x="0" y="9181"/>
                    <a:pt x="0" y="9300"/>
                    <a:pt x="60" y="9359"/>
                  </a:cubicBezTo>
                  <a:lnTo>
                    <a:pt x="2048" y="11360"/>
                  </a:lnTo>
                  <a:cubicBezTo>
                    <a:pt x="2084" y="11383"/>
                    <a:pt x="2119" y="11407"/>
                    <a:pt x="2167" y="11407"/>
                  </a:cubicBezTo>
                  <a:cubicBezTo>
                    <a:pt x="2215" y="11407"/>
                    <a:pt x="2262" y="11383"/>
                    <a:pt x="2286" y="11360"/>
                  </a:cubicBezTo>
                  <a:lnTo>
                    <a:pt x="3060" y="10586"/>
                  </a:lnTo>
                  <a:cubicBezTo>
                    <a:pt x="3119" y="10526"/>
                    <a:pt x="3119" y="10407"/>
                    <a:pt x="3060" y="10348"/>
                  </a:cubicBezTo>
                  <a:lnTo>
                    <a:pt x="3048" y="10336"/>
                  </a:lnTo>
                  <a:lnTo>
                    <a:pt x="3370" y="10002"/>
                  </a:lnTo>
                  <a:cubicBezTo>
                    <a:pt x="3405" y="9978"/>
                    <a:pt x="3453" y="9943"/>
                    <a:pt x="3489" y="9943"/>
                  </a:cubicBezTo>
                  <a:cubicBezTo>
                    <a:pt x="3572" y="9943"/>
                    <a:pt x="3631" y="9931"/>
                    <a:pt x="3691" y="9919"/>
                  </a:cubicBezTo>
                  <a:cubicBezTo>
                    <a:pt x="3751" y="9895"/>
                    <a:pt x="3822" y="9871"/>
                    <a:pt x="3881" y="9836"/>
                  </a:cubicBezTo>
                  <a:cubicBezTo>
                    <a:pt x="3953" y="9800"/>
                    <a:pt x="3989" y="9693"/>
                    <a:pt x="3941" y="9621"/>
                  </a:cubicBezTo>
                  <a:cubicBezTo>
                    <a:pt x="3910" y="9566"/>
                    <a:pt x="3853" y="9537"/>
                    <a:pt x="3797" y="9537"/>
                  </a:cubicBezTo>
                  <a:cubicBezTo>
                    <a:pt x="3768" y="9537"/>
                    <a:pt x="3739" y="9545"/>
                    <a:pt x="3715" y="9562"/>
                  </a:cubicBezTo>
                  <a:cubicBezTo>
                    <a:pt x="3667" y="9574"/>
                    <a:pt x="3643" y="9597"/>
                    <a:pt x="3596" y="9597"/>
                  </a:cubicBezTo>
                  <a:cubicBezTo>
                    <a:pt x="3548" y="9621"/>
                    <a:pt x="3512" y="9621"/>
                    <a:pt x="3465" y="9633"/>
                  </a:cubicBezTo>
                  <a:cubicBezTo>
                    <a:pt x="3334" y="9645"/>
                    <a:pt x="3215" y="9693"/>
                    <a:pt x="3119" y="9776"/>
                  </a:cubicBezTo>
                  <a:lnTo>
                    <a:pt x="2798" y="10109"/>
                  </a:lnTo>
                  <a:lnTo>
                    <a:pt x="1286" y="8609"/>
                  </a:lnTo>
                  <a:lnTo>
                    <a:pt x="1453" y="8443"/>
                  </a:lnTo>
                  <a:cubicBezTo>
                    <a:pt x="1691" y="8204"/>
                    <a:pt x="1810" y="7895"/>
                    <a:pt x="1798" y="7561"/>
                  </a:cubicBezTo>
                  <a:cubicBezTo>
                    <a:pt x="1762" y="6919"/>
                    <a:pt x="1691" y="6109"/>
                    <a:pt x="1584" y="5692"/>
                  </a:cubicBezTo>
                  <a:cubicBezTo>
                    <a:pt x="1607" y="5668"/>
                    <a:pt x="1643" y="5645"/>
                    <a:pt x="1679" y="5609"/>
                  </a:cubicBezTo>
                  <a:cubicBezTo>
                    <a:pt x="1699" y="5605"/>
                    <a:pt x="1720" y="5604"/>
                    <a:pt x="1741" y="5604"/>
                  </a:cubicBezTo>
                  <a:cubicBezTo>
                    <a:pt x="1865" y="5604"/>
                    <a:pt x="1989" y="5663"/>
                    <a:pt x="2060" y="5776"/>
                  </a:cubicBezTo>
                  <a:lnTo>
                    <a:pt x="2453" y="6728"/>
                  </a:lnTo>
                  <a:cubicBezTo>
                    <a:pt x="2465" y="6788"/>
                    <a:pt x="2524" y="6823"/>
                    <a:pt x="2572" y="6835"/>
                  </a:cubicBezTo>
                  <a:cubicBezTo>
                    <a:pt x="2586" y="6838"/>
                    <a:pt x="2600" y="6839"/>
                    <a:pt x="2613" y="6839"/>
                  </a:cubicBezTo>
                  <a:cubicBezTo>
                    <a:pt x="2657" y="6839"/>
                    <a:pt x="2696" y="6824"/>
                    <a:pt x="2715" y="6788"/>
                  </a:cubicBezTo>
                  <a:lnTo>
                    <a:pt x="4441" y="5061"/>
                  </a:lnTo>
                  <a:lnTo>
                    <a:pt x="5298" y="4216"/>
                  </a:lnTo>
                  <a:lnTo>
                    <a:pt x="5382" y="4121"/>
                  </a:lnTo>
                  <a:cubicBezTo>
                    <a:pt x="5417" y="4085"/>
                    <a:pt x="5465" y="4067"/>
                    <a:pt x="5514" y="4067"/>
                  </a:cubicBezTo>
                  <a:cubicBezTo>
                    <a:pt x="5563" y="4067"/>
                    <a:pt x="5614" y="4085"/>
                    <a:pt x="5656" y="4121"/>
                  </a:cubicBezTo>
                  <a:lnTo>
                    <a:pt x="5679" y="4156"/>
                  </a:lnTo>
                  <a:cubicBezTo>
                    <a:pt x="5715" y="4180"/>
                    <a:pt x="5739" y="4240"/>
                    <a:pt x="5739" y="4287"/>
                  </a:cubicBezTo>
                  <a:cubicBezTo>
                    <a:pt x="5739" y="4335"/>
                    <a:pt x="5727" y="4382"/>
                    <a:pt x="5679" y="4418"/>
                  </a:cubicBezTo>
                  <a:lnTo>
                    <a:pt x="5060" y="5049"/>
                  </a:lnTo>
                  <a:lnTo>
                    <a:pt x="4739" y="5359"/>
                  </a:lnTo>
                  <a:lnTo>
                    <a:pt x="3584" y="6526"/>
                  </a:lnTo>
                  <a:cubicBezTo>
                    <a:pt x="3524" y="6585"/>
                    <a:pt x="3524" y="6704"/>
                    <a:pt x="3584" y="6764"/>
                  </a:cubicBezTo>
                  <a:cubicBezTo>
                    <a:pt x="3608" y="6788"/>
                    <a:pt x="3655" y="6799"/>
                    <a:pt x="3703" y="6799"/>
                  </a:cubicBezTo>
                  <a:cubicBezTo>
                    <a:pt x="3751" y="6799"/>
                    <a:pt x="3786" y="6788"/>
                    <a:pt x="3822" y="6764"/>
                  </a:cubicBezTo>
                  <a:lnTo>
                    <a:pt x="5834" y="4752"/>
                  </a:lnTo>
                  <a:cubicBezTo>
                    <a:pt x="5846" y="4740"/>
                    <a:pt x="5870" y="4716"/>
                    <a:pt x="5894" y="4704"/>
                  </a:cubicBezTo>
                  <a:cubicBezTo>
                    <a:pt x="5912" y="4696"/>
                    <a:pt x="5934" y="4692"/>
                    <a:pt x="5955" y="4692"/>
                  </a:cubicBezTo>
                  <a:cubicBezTo>
                    <a:pt x="6002" y="4692"/>
                    <a:pt x="6052" y="4711"/>
                    <a:pt x="6084" y="4752"/>
                  </a:cubicBezTo>
                  <a:lnTo>
                    <a:pt x="6132" y="4799"/>
                  </a:lnTo>
                  <a:cubicBezTo>
                    <a:pt x="6203" y="4871"/>
                    <a:pt x="6203" y="4978"/>
                    <a:pt x="6132" y="5049"/>
                  </a:cubicBezTo>
                  <a:lnTo>
                    <a:pt x="5132" y="6049"/>
                  </a:lnTo>
                  <a:lnTo>
                    <a:pt x="5072" y="6109"/>
                  </a:lnTo>
                  <a:lnTo>
                    <a:pt x="3941" y="7240"/>
                  </a:lnTo>
                  <a:cubicBezTo>
                    <a:pt x="3881" y="7300"/>
                    <a:pt x="3881" y="7419"/>
                    <a:pt x="3941" y="7478"/>
                  </a:cubicBezTo>
                  <a:cubicBezTo>
                    <a:pt x="3965" y="7502"/>
                    <a:pt x="4012" y="7514"/>
                    <a:pt x="4060" y="7514"/>
                  </a:cubicBezTo>
                  <a:cubicBezTo>
                    <a:pt x="4108" y="7514"/>
                    <a:pt x="4143" y="7502"/>
                    <a:pt x="4179" y="7478"/>
                  </a:cubicBezTo>
                  <a:lnTo>
                    <a:pt x="5310" y="6347"/>
                  </a:lnTo>
                  <a:lnTo>
                    <a:pt x="6310" y="5347"/>
                  </a:lnTo>
                  <a:cubicBezTo>
                    <a:pt x="6334" y="5311"/>
                    <a:pt x="6382" y="5299"/>
                    <a:pt x="6429" y="5299"/>
                  </a:cubicBezTo>
                  <a:cubicBezTo>
                    <a:pt x="6465" y="5299"/>
                    <a:pt x="6513" y="5311"/>
                    <a:pt x="6548" y="5347"/>
                  </a:cubicBezTo>
                  <a:lnTo>
                    <a:pt x="6584" y="5395"/>
                  </a:lnTo>
                  <a:cubicBezTo>
                    <a:pt x="6620" y="5418"/>
                    <a:pt x="6632" y="5466"/>
                    <a:pt x="6632" y="5514"/>
                  </a:cubicBezTo>
                  <a:cubicBezTo>
                    <a:pt x="6632" y="5549"/>
                    <a:pt x="6620" y="5597"/>
                    <a:pt x="6584" y="5633"/>
                  </a:cubicBezTo>
                  <a:lnTo>
                    <a:pt x="5596" y="6621"/>
                  </a:lnTo>
                  <a:lnTo>
                    <a:pt x="4655" y="7561"/>
                  </a:lnTo>
                  <a:cubicBezTo>
                    <a:pt x="4596" y="7621"/>
                    <a:pt x="4596" y="7740"/>
                    <a:pt x="4655" y="7800"/>
                  </a:cubicBezTo>
                  <a:cubicBezTo>
                    <a:pt x="4679" y="7835"/>
                    <a:pt x="4727" y="7847"/>
                    <a:pt x="4774" y="7847"/>
                  </a:cubicBezTo>
                  <a:cubicBezTo>
                    <a:pt x="4822" y="7847"/>
                    <a:pt x="4858" y="7835"/>
                    <a:pt x="4894" y="7800"/>
                  </a:cubicBezTo>
                  <a:lnTo>
                    <a:pt x="6691" y="6002"/>
                  </a:lnTo>
                  <a:cubicBezTo>
                    <a:pt x="6728" y="5965"/>
                    <a:pt x="6764" y="5950"/>
                    <a:pt x="6806" y="5950"/>
                  </a:cubicBezTo>
                  <a:cubicBezTo>
                    <a:pt x="6819" y="5950"/>
                    <a:pt x="6832" y="5951"/>
                    <a:pt x="6846" y="5954"/>
                  </a:cubicBezTo>
                  <a:cubicBezTo>
                    <a:pt x="6870" y="5954"/>
                    <a:pt x="6906" y="5966"/>
                    <a:pt x="6918" y="6002"/>
                  </a:cubicBezTo>
                  <a:lnTo>
                    <a:pt x="6977" y="6061"/>
                  </a:lnTo>
                  <a:cubicBezTo>
                    <a:pt x="7037" y="6121"/>
                    <a:pt x="7037" y="6228"/>
                    <a:pt x="6977" y="6287"/>
                  </a:cubicBezTo>
                  <a:lnTo>
                    <a:pt x="5608" y="7657"/>
                  </a:lnTo>
                  <a:lnTo>
                    <a:pt x="4179" y="9085"/>
                  </a:lnTo>
                  <a:cubicBezTo>
                    <a:pt x="4120" y="9145"/>
                    <a:pt x="4120" y="9264"/>
                    <a:pt x="4179" y="9324"/>
                  </a:cubicBezTo>
                  <a:cubicBezTo>
                    <a:pt x="4203" y="9347"/>
                    <a:pt x="4251" y="9359"/>
                    <a:pt x="4298" y="9359"/>
                  </a:cubicBezTo>
                  <a:cubicBezTo>
                    <a:pt x="4346" y="9359"/>
                    <a:pt x="4382" y="9347"/>
                    <a:pt x="4417" y="9324"/>
                  </a:cubicBezTo>
                  <a:lnTo>
                    <a:pt x="5727" y="8014"/>
                  </a:lnTo>
                  <a:lnTo>
                    <a:pt x="6406" y="8693"/>
                  </a:lnTo>
                  <a:lnTo>
                    <a:pt x="5679" y="8990"/>
                  </a:lnTo>
                  <a:cubicBezTo>
                    <a:pt x="5679" y="8990"/>
                    <a:pt x="5667" y="8990"/>
                    <a:pt x="5667" y="9002"/>
                  </a:cubicBezTo>
                  <a:cubicBezTo>
                    <a:pt x="5382" y="9169"/>
                    <a:pt x="5251" y="9502"/>
                    <a:pt x="5334" y="9800"/>
                  </a:cubicBezTo>
                  <a:cubicBezTo>
                    <a:pt x="5334" y="9812"/>
                    <a:pt x="5358" y="9824"/>
                    <a:pt x="5358" y="9836"/>
                  </a:cubicBezTo>
                  <a:cubicBezTo>
                    <a:pt x="5430" y="9969"/>
                    <a:pt x="5564" y="10121"/>
                    <a:pt x="5707" y="10121"/>
                  </a:cubicBezTo>
                  <a:cubicBezTo>
                    <a:pt x="5730" y="10121"/>
                    <a:pt x="5752" y="10117"/>
                    <a:pt x="5775" y="10109"/>
                  </a:cubicBezTo>
                  <a:cubicBezTo>
                    <a:pt x="6048" y="10014"/>
                    <a:pt x="6703" y="9943"/>
                    <a:pt x="7620" y="9895"/>
                  </a:cubicBezTo>
                  <a:cubicBezTo>
                    <a:pt x="7633" y="9894"/>
                    <a:pt x="7647" y="9894"/>
                    <a:pt x="7660" y="9894"/>
                  </a:cubicBezTo>
                  <a:cubicBezTo>
                    <a:pt x="7882" y="9894"/>
                    <a:pt x="8082" y="9987"/>
                    <a:pt x="8239" y="10133"/>
                  </a:cubicBezTo>
                  <a:lnTo>
                    <a:pt x="8406" y="10300"/>
                  </a:lnTo>
                  <a:lnTo>
                    <a:pt x="8394" y="10312"/>
                  </a:lnTo>
                  <a:cubicBezTo>
                    <a:pt x="8334" y="10371"/>
                    <a:pt x="8334" y="10490"/>
                    <a:pt x="8394" y="10550"/>
                  </a:cubicBezTo>
                  <a:lnTo>
                    <a:pt x="9168" y="11324"/>
                  </a:lnTo>
                  <a:cubicBezTo>
                    <a:pt x="9192" y="11360"/>
                    <a:pt x="9239" y="11371"/>
                    <a:pt x="9287" y="11371"/>
                  </a:cubicBezTo>
                  <a:cubicBezTo>
                    <a:pt x="9323" y="11371"/>
                    <a:pt x="9370" y="11360"/>
                    <a:pt x="9406" y="11324"/>
                  </a:cubicBezTo>
                  <a:lnTo>
                    <a:pt x="11394" y="9335"/>
                  </a:lnTo>
                  <a:cubicBezTo>
                    <a:pt x="11454" y="9276"/>
                    <a:pt x="11454" y="9157"/>
                    <a:pt x="11394" y="9097"/>
                  </a:cubicBezTo>
                  <a:lnTo>
                    <a:pt x="10656" y="8395"/>
                  </a:lnTo>
                  <a:cubicBezTo>
                    <a:pt x="10620" y="8371"/>
                    <a:pt x="10585" y="8359"/>
                    <a:pt x="10537" y="8359"/>
                  </a:cubicBezTo>
                  <a:cubicBezTo>
                    <a:pt x="10489" y="8359"/>
                    <a:pt x="10442" y="8371"/>
                    <a:pt x="10418" y="8395"/>
                  </a:cubicBezTo>
                  <a:lnTo>
                    <a:pt x="10406" y="8419"/>
                  </a:lnTo>
                  <a:lnTo>
                    <a:pt x="10073" y="8085"/>
                  </a:lnTo>
                  <a:cubicBezTo>
                    <a:pt x="10061" y="8073"/>
                    <a:pt x="10049" y="8050"/>
                    <a:pt x="10025" y="8026"/>
                  </a:cubicBezTo>
                  <a:cubicBezTo>
                    <a:pt x="10013" y="8014"/>
                    <a:pt x="10013" y="7978"/>
                    <a:pt x="10013" y="7954"/>
                  </a:cubicBezTo>
                  <a:cubicBezTo>
                    <a:pt x="10001" y="7728"/>
                    <a:pt x="9906" y="7526"/>
                    <a:pt x="9751" y="7359"/>
                  </a:cubicBezTo>
                  <a:lnTo>
                    <a:pt x="8108" y="5716"/>
                  </a:lnTo>
                  <a:lnTo>
                    <a:pt x="8799" y="5037"/>
                  </a:lnTo>
                  <a:lnTo>
                    <a:pt x="9096" y="5764"/>
                  </a:lnTo>
                  <a:cubicBezTo>
                    <a:pt x="9096" y="5764"/>
                    <a:pt x="9096" y="5776"/>
                    <a:pt x="9108" y="5776"/>
                  </a:cubicBezTo>
                  <a:cubicBezTo>
                    <a:pt x="9242" y="6004"/>
                    <a:pt x="9474" y="6134"/>
                    <a:pt x="9714" y="6134"/>
                  </a:cubicBezTo>
                  <a:cubicBezTo>
                    <a:pt x="9774" y="6134"/>
                    <a:pt x="9835" y="6126"/>
                    <a:pt x="9894" y="6109"/>
                  </a:cubicBezTo>
                  <a:cubicBezTo>
                    <a:pt x="9906" y="6109"/>
                    <a:pt x="9930" y="6097"/>
                    <a:pt x="9942" y="6097"/>
                  </a:cubicBezTo>
                  <a:cubicBezTo>
                    <a:pt x="10085" y="6002"/>
                    <a:pt x="10263" y="5835"/>
                    <a:pt x="10204" y="5680"/>
                  </a:cubicBezTo>
                  <a:cubicBezTo>
                    <a:pt x="10120" y="5406"/>
                    <a:pt x="10049" y="4740"/>
                    <a:pt x="10001" y="3835"/>
                  </a:cubicBezTo>
                  <a:cubicBezTo>
                    <a:pt x="9989" y="3632"/>
                    <a:pt x="10049" y="3442"/>
                    <a:pt x="10168" y="3299"/>
                  </a:cubicBezTo>
                  <a:cubicBezTo>
                    <a:pt x="10192" y="3263"/>
                    <a:pt x="10204" y="3239"/>
                    <a:pt x="10239" y="3204"/>
                  </a:cubicBezTo>
                  <a:lnTo>
                    <a:pt x="10406" y="3037"/>
                  </a:lnTo>
                  <a:lnTo>
                    <a:pt x="10418" y="3061"/>
                  </a:lnTo>
                  <a:cubicBezTo>
                    <a:pt x="10442" y="3085"/>
                    <a:pt x="10489" y="3097"/>
                    <a:pt x="10537" y="3097"/>
                  </a:cubicBezTo>
                  <a:cubicBezTo>
                    <a:pt x="10585" y="3097"/>
                    <a:pt x="10620" y="3085"/>
                    <a:pt x="10656" y="3061"/>
                  </a:cubicBezTo>
                  <a:lnTo>
                    <a:pt x="11430" y="2287"/>
                  </a:lnTo>
                  <a:cubicBezTo>
                    <a:pt x="11490" y="2227"/>
                    <a:pt x="11490" y="2096"/>
                    <a:pt x="11430" y="2037"/>
                  </a:cubicBezTo>
                  <a:lnTo>
                    <a:pt x="9430" y="49"/>
                  </a:lnTo>
                  <a:cubicBezTo>
                    <a:pt x="9406" y="13"/>
                    <a:pt x="9358" y="1"/>
                    <a:pt x="9311" y="1"/>
                  </a:cubicBezTo>
                  <a:cubicBezTo>
                    <a:pt x="9275" y="1"/>
                    <a:pt x="9227" y="25"/>
                    <a:pt x="9192" y="49"/>
                  </a:cubicBezTo>
                  <a:lnTo>
                    <a:pt x="8418" y="823"/>
                  </a:lnTo>
                  <a:cubicBezTo>
                    <a:pt x="8358" y="882"/>
                    <a:pt x="8358" y="1001"/>
                    <a:pt x="8418" y="1061"/>
                  </a:cubicBezTo>
                  <a:lnTo>
                    <a:pt x="8442" y="1073"/>
                  </a:lnTo>
                  <a:lnTo>
                    <a:pt x="8108" y="1406"/>
                  </a:lnTo>
                  <a:cubicBezTo>
                    <a:pt x="8096" y="1418"/>
                    <a:pt x="8084" y="1430"/>
                    <a:pt x="8049" y="1454"/>
                  </a:cubicBezTo>
                  <a:cubicBezTo>
                    <a:pt x="8037" y="1465"/>
                    <a:pt x="8001" y="1465"/>
                    <a:pt x="7977" y="1465"/>
                  </a:cubicBezTo>
                  <a:cubicBezTo>
                    <a:pt x="7751" y="1477"/>
                    <a:pt x="7549" y="1573"/>
                    <a:pt x="7382" y="1727"/>
                  </a:cubicBezTo>
                  <a:lnTo>
                    <a:pt x="7191" y="1930"/>
                  </a:lnTo>
                  <a:cubicBezTo>
                    <a:pt x="7132" y="1989"/>
                    <a:pt x="7132" y="2108"/>
                    <a:pt x="7191" y="2168"/>
                  </a:cubicBezTo>
                  <a:cubicBezTo>
                    <a:pt x="7215" y="2192"/>
                    <a:pt x="7263" y="2204"/>
                    <a:pt x="7310" y="2204"/>
                  </a:cubicBezTo>
                  <a:cubicBezTo>
                    <a:pt x="7346" y="2204"/>
                    <a:pt x="7394" y="2192"/>
                    <a:pt x="7418" y="2168"/>
                  </a:cubicBezTo>
                  <a:lnTo>
                    <a:pt x="7632" y="1954"/>
                  </a:lnTo>
                  <a:cubicBezTo>
                    <a:pt x="7739" y="1846"/>
                    <a:pt x="7870" y="1787"/>
                    <a:pt x="8001" y="1787"/>
                  </a:cubicBezTo>
                  <a:cubicBezTo>
                    <a:pt x="8061" y="1787"/>
                    <a:pt x="8132" y="1775"/>
                    <a:pt x="8180" y="1751"/>
                  </a:cubicBezTo>
                  <a:cubicBezTo>
                    <a:pt x="8239" y="1715"/>
                    <a:pt x="8287" y="1692"/>
                    <a:pt x="8346" y="1644"/>
                  </a:cubicBezTo>
                  <a:lnTo>
                    <a:pt x="8680" y="1311"/>
                  </a:lnTo>
                  <a:lnTo>
                    <a:pt x="10180" y="2823"/>
                  </a:lnTo>
                  <a:lnTo>
                    <a:pt x="10013" y="2978"/>
                  </a:lnTo>
                  <a:cubicBezTo>
                    <a:pt x="9966" y="3025"/>
                    <a:pt x="9942" y="3073"/>
                    <a:pt x="9894" y="3120"/>
                  </a:cubicBezTo>
                  <a:cubicBezTo>
                    <a:pt x="9727" y="3335"/>
                    <a:pt x="9656" y="3597"/>
                    <a:pt x="9668" y="3859"/>
                  </a:cubicBezTo>
                  <a:cubicBezTo>
                    <a:pt x="9704" y="4502"/>
                    <a:pt x="9775" y="5311"/>
                    <a:pt x="9882" y="5740"/>
                  </a:cubicBezTo>
                  <a:cubicBezTo>
                    <a:pt x="9870" y="5752"/>
                    <a:pt x="9823" y="5776"/>
                    <a:pt x="9787" y="5811"/>
                  </a:cubicBezTo>
                  <a:cubicBezTo>
                    <a:pt x="9766" y="5815"/>
                    <a:pt x="9745" y="5816"/>
                    <a:pt x="9725" y="5816"/>
                  </a:cubicBezTo>
                  <a:cubicBezTo>
                    <a:pt x="9601" y="5816"/>
                    <a:pt x="9477" y="5757"/>
                    <a:pt x="9406" y="5645"/>
                  </a:cubicBezTo>
                  <a:lnTo>
                    <a:pt x="9013" y="4692"/>
                  </a:lnTo>
                  <a:cubicBezTo>
                    <a:pt x="9001" y="4633"/>
                    <a:pt x="8942" y="4609"/>
                    <a:pt x="8894" y="4585"/>
                  </a:cubicBezTo>
                  <a:cubicBezTo>
                    <a:pt x="8880" y="4582"/>
                    <a:pt x="8866" y="4581"/>
                    <a:pt x="8852" y="4581"/>
                  </a:cubicBezTo>
                  <a:cubicBezTo>
                    <a:pt x="8808" y="4581"/>
                    <a:pt x="8769" y="4596"/>
                    <a:pt x="8751" y="4633"/>
                  </a:cubicBezTo>
                  <a:lnTo>
                    <a:pt x="7346" y="6026"/>
                  </a:lnTo>
                  <a:lnTo>
                    <a:pt x="7263" y="5895"/>
                  </a:lnTo>
                  <a:lnTo>
                    <a:pt x="7203" y="5835"/>
                  </a:lnTo>
                  <a:cubicBezTo>
                    <a:pt x="7156" y="5799"/>
                    <a:pt x="7108" y="5764"/>
                    <a:pt x="7072" y="5752"/>
                  </a:cubicBezTo>
                  <a:lnTo>
                    <a:pt x="7906" y="4918"/>
                  </a:lnTo>
                  <a:cubicBezTo>
                    <a:pt x="7965" y="4859"/>
                    <a:pt x="7965" y="4740"/>
                    <a:pt x="7906" y="4680"/>
                  </a:cubicBezTo>
                  <a:cubicBezTo>
                    <a:pt x="7876" y="4650"/>
                    <a:pt x="7831" y="4635"/>
                    <a:pt x="7787" y="4635"/>
                  </a:cubicBezTo>
                  <a:cubicBezTo>
                    <a:pt x="7742" y="4635"/>
                    <a:pt x="7697" y="4650"/>
                    <a:pt x="7668" y="4680"/>
                  </a:cubicBezTo>
                  <a:lnTo>
                    <a:pt x="6977" y="5359"/>
                  </a:lnTo>
                  <a:cubicBezTo>
                    <a:pt x="6953" y="5299"/>
                    <a:pt x="6918" y="5252"/>
                    <a:pt x="6870" y="5216"/>
                  </a:cubicBezTo>
                  <a:lnTo>
                    <a:pt x="6834" y="5168"/>
                  </a:lnTo>
                  <a:cubicBezTo>
                    <a:pt x="6787" y="5121"/>
                    <a:pt x="6739" y="5097"/>
                    <a:pt x="6679" y="5061"/>
                  </a:cubicBezTo>
                  <a:lnTo>
                    <a:pt x="7549" y="4204"/>
                  </a:lnTo>
                  <a:cubicBezTo>
                    <a:pt x="7608" y="4144"/>
                    <a:pt x="7608" y="4025"/>
                    <a:pt x="7549" y="3966"/>
                  </a:cubicBezTo>
                  <a:cubicBezTo>
                    <a:pt x="7519" y="3936"/>
                    <a:pt x="7474" y="3921"/>
                    <a:pt x="7430" y="3921"/>
                  </a:cubicBezTo>
                  <a:cubicBezTo>
                    <a:pt x="7385" y="3921"/>
                    <a:pt x="7340" y="3936"/>
                    <a:pt x="7310" y="3966"/>
                  </a:cubicBezTo>
                  <a:lnTo>
                    <a:pt x="6513" y="4752"/>
                  </a:lnTo>
                  <a:cubicBezTo>
                    <a:pt x="6489" y="4692"/>
                    <a:pt x="6453" y="4644"/>
                    <a:pt x="6418" y="4597"/>
                  </a:cubicBezTo>
                  <a:lnTo>
                    <a:pt x="6370" y="4561"/>
                  </a:lnTo>
                  <a:cubicBezTo>
                    <a:pt x="6322" y="4513"/>
                    <a:pt x="6275" y="4478"/>
                    <a:pt x="6215" y="4454"/>
                  </a:cubicBezTo>
                  <a:lnTo>
                    <a:pt x="6834" y="3847"/>
                  </a:lnTo>
                  <a:cubicBezTo>
                    <a:pt x="6894" y="3787"/>
                    <a:pt x="6894" y="3668"/>
                    <a:pt x="6834" y="3609"/>
                  </a:cubicBezTo>
                  <a:cubicBezTo>
                    <a:pt x="6804" y="3579"/>
                    <a:pt x="6760" y="3564"/>
                    <a:pt x="6715" y="3564"/>
                  </a:cubicBezTo>
                  <a:cubicBezTo>
                    <a:pt x="6671" y="3564"/>
                    <a:pt x="6626" y="3579"/>
                    <a:pt x="6596" y="3609"/>
                  </a:cubicBezTo>
                  <a:lnTo>
                    <a:pt x="6084" y="4109"/>
                  </a:lnTo>
                  <a:cubicBezTo>
                    <a:pt x="6060" y="4049"/>
                    <a:pt x="6025" y="3990"/>
                    <a:pt x="5977" y="3942"/>
                  </a:cubicBezTo>
                  <a:lnTo>
                    <a:pt x="5953" y="3918"/>
                  </a:lnTo>
                  <a:cubicBezTo>
                    <a:pt x="5906" y="3871"/>
                    <a:pt x="5846" y="3823"/>
                    <a:pt x="5786" y="3811"/>
                  </a:cubicBezTo>
                  <a:lnTo>
                    <a:pt x="6965" y="2632"/>
                  </a:lnTo>
                  <a:cubicBezTo>
                    <a:pt x="7025" y="2573"/>
                    <a:pt x="7025" y="2454"/>
                    <a:pt x="6965" y="2394"/>
                  </a:cubicBezTo>
                  <a:cubicBezTo>
                    <a:pt x="6935" y="2364"/>
                    <a:pt x="6891" y="2349"/>
                    <a:pt x="6846" y="2349"/>
                  </a:cubicBezTo>
                  <a:cubicBezTo>
                    <a:pt x="6801" y="2349"/>
                    <a:pt x="6757" y="2364"/>
                    <a:pt x="6727" y="2394"/>
                  </a:cubicBezTo>
                  <a:lnTo>
                    <a:pt x="5751" y="3370"/>
                  </a:lnTo>
                  <a:lnTo>
                    <a:pt x="5072" y="2680"/>
                  </a:lnTo>
                  <a:lnTo>
                    <a:pt x="5798" y="2382"/>
                  </a:lnTo>
                  <a:cubicBezTo>
                    <a:pt x="5798" y="2382"/>
                    <a:pt x="5810" y="2382"/>
                    <a:pt x="5810" y="2370"/>
                  </a:cubicBezTo>
                  <a:cubicBezTo>
                    <a:pt x="6096" y="2204"/>
                    <a:pt x="6227" y="1882"/>
                    <a:pt x="6144" y="1585"/>
                  </a:cubicBezTo>
                  <a:cubicBezTo>
                    <a:pt x="6144" y="1561"/>
                    <a:pt x="6132" y="1549"/>
                    <a:pt x="6132" y="1537"/>
                  </a:cubicBezTo>
                  <a:cubicBezTo>
                    <a:pt x="6049" y="1403"/>
                    <a:pt x="5914" y="1251"/>
                    <a:pt x="5778" y="1251"/>
                  </a:cubicBezTo>
                  <a:cubicBezTo>
                    <a:pt x="5757" y="1251"/>
                    <a:pt x="5736" y="1255"/>
                    <a:pt x="5715" y="1263"/>
                  </a:cubicBezTo>
                  <a:cubicBezTo>
                    <a:pt x="5429" y="1358"/>
                    <a:pt x="4774" y="1430"/>
                    <a:pt x="3870" y="1477"/>
                  </a:cubicBezTo>
                  <a:cubicBezTo>
                    <a:pt x="3855" y="1478"/>
                    <a:pt x="3840" y="1478"/>
                    <a:pt x="3825" y="1478"/>
                  </a:cubicBezTo>
                  <a:cubicBezTo>
                    <a:pt x="3603" y="1478"/>
                    <a:pt x="3395" y="1395"/>
                    <a:pt x="3239" y="1239"/>
                  </a:cubicBezTo>
                  <a:lnTo>
                    <a:pt x="3072" y="1073"/>
                  </a:lnTo>
                  <a:lnTo>
                    <a:pt x="3096" y="1061"/>
                  </a:lnTo>
                  <a:cubicBezTo>
                    <a:pt x="3155" y="1001"/>
                    <a:pt x="3155" y="882"/>
                    <a:pt x="3096" y="823"/>
                  </a:cubicBezTo>
                  <a:lnTo>
                    <a:pt x="2322" y="49"/>
                  </a:lnTo>
                  <a:cubicBezTo>
                    <a:pt x="2286" y="13"/>
                    <a:pt x="2238" y="1"/>
                    <a:pt x="2203" y="1"/>
                  </a:cubicBezTo>
                  <a:close/>
                </a:path>
              </a:pathLst>
            </a:custGeom>
            <a:solidFill>
              <a:srgbClr val="657E93"/>
            </a:solidFill>
            <a:ln w="0">
              <a:noFill/>
            </a:ln>
          </p:spPr>
          <p:style>
            <a:lnRef idx="0">
              <a:scrgbClr r="0" g="0" b="0"/>
            </a:lnRef>
            <a:fillRef idx="0">
              <a:scrgbClr r="0" g="0" b="0"/>
            </a:fillRef>
            <a:effectRef idx="0">
              <a:scrgbClr r="0" g="0" b="0"/>
            </a:effectRef>
            <a:fontRef idx="minor"/>
          </p:style>
        </p:sp>
      </p:grpSp>
      <p:grpSp>
        <p:nvGrpSpPr>
          <p:cNvPr id="683" name="Group 396"/>
          <p:cNvGrpSpPr/>
          <p:nvPr/>
        </p:nvGrpSpPr>
        <p:grpSpPr>
          <a:xfrm>
            <a:off x="6852240" y="3067560"/>
            <a:ext cx="382680" cy="397800"/>
            <a:chOff x="6852240" y="3067560"/>
            <a:chExt cx="382680" cy="397800"/>
          </a:xfrm>
        </p:grpSpPr>
        <p:sp>
          <p:nvSpPr>
            <p:cNvPr id="684" name="CustomShape 397"/>
            <p:cNvSpPr/>
            <p:nvPr/>
          </p:nvSpPr>
          <p:spPr>
            <a:xfrm>
              <a:off x="6852240" y="3067560"/>
              <a:ext cx="382680" cy="397800"/>
            </a:xfrm>
            <a:custGeom>
              <a:avLst/>
              <a:gdLst/>
              <a:ahLst/>
              <a:cxnLst/>
              <a:rect l="l" t="t" r="r" b="b"/>
              <a:pathLst>
                <a:path w="171" h="178">
                  <a:moveTo>
                    <a:pt x="162" y="15"/>
                  </a:moveTo>
                  <a:cubicBezTo>
                    <a:pt x="94" y="15"/>
                    <a:pt x="94" y="15"/>
                    <a:pt x="94" y="15"/>
                  </a:cubicBezTo>
                  <a:cubicBezTo>
                    <a:pt x="95" y="13"/>
                    <a:pt x="95" y="12"/>
                    <a:pt x="95" y="10"/>
                  </a:cubicBezTo>
                  <a:cubicBezTo>
                    <a:pt x="95" y="4"/>
                    <a:pt x="91" y="0"/>
                    <a:pt x="85" y="0"/>
                  </a:cubicBezTo>
                  <a:cubicBezTo>
                    <a:pt x="80" y="0"/>
                    <a:pt x="75" y="4"/>
                    <a:pt x="75" y="10"/>
                  </a:cubicBezTo>
                  <a:cubicBezTo>
                    <a:pt x="75" y="12"/>
                    <a:pt x="76" y="13"/>
                    <a:pt x="77" y="15"/>
                  </a:cubicBezTo>
                  <a:cubicBezTo>
                    <a:pt x="9" y="15"/>
                    <a:pt x="9" y="15"/>
                    <a:pt x="9" y="15"/>
                  </a:cubicBezTo>
                  <a:cubicBezTo>
                    <a:pt x="4" y="15"/>
                    <a:pt x="0" y="19"/>
                    <a:pt x="0" y="24"/>
                  </a:cubicBezTo>
                  <a:cubicBezTo>
                    <a:pt x="0" y="124"/>
                    <a:pt x="0" y="124"/>
                    <a:pt x="0" y="124"/>
                  </a:cubicBezTo>
                  <a:cubicBezTo>
                    <a:pt x="0" y="129"/>
                    <a:pt x="4" y="133"/>
                    <a:pt x="9" y="133"/>
                  </a:cubicBezTo>
                  <a:cubicBezTo>
                    <a:pt x="64" y="133"/>
                    <a:pt x="64" y="133"/>
                    <a:pt x="64" y="133"/>
                  </a:cubicBezTo>
                  <a:cubicBezTo>
                    <a:pt x="54" y="171"/>
                    <a:pt x="54" y="171"/>
                    <a:pt x="54" y="171"/>
                  </a:cubicBezTo>
                  <a:cubicBezTo>
                    <a:pt x="53" y="174"/>
                    <a:pt x="54" y="176"/>
                    <a:pt x="57" y="177"/>
                  </a:cubicBezTo>
                  <a:cubicBezTo>
                    <a:pt x="61" y="178"/>
                    <a:pt x="61" y="178"/>
                    <a:pt x="61" y="178"/>
                  </a:cubicBezTo>
                  <a:cubicBezTo>
                    <a:pt x="64" y="178"/>
                    <a:pt x="67" y="176"/>
                    <a:pt x="68" y="174"/>
                  </a:cubicBezTo>
                  <a:cubicBezTo>
                    <a:pt x="79" y="133"/>
                    <a:pt x="79" y="133"/>
                    <a:pt x="79" y="133"/>
                  </a:cubicBezTo>
                  <a:cubicBezTo>
                    <a:pt x="91" y="133"/>
                    <a:pt x="91" y="133"/>
                    <a:pt x="91" y="133"/>
                  </a:cubicBezTo>
                  <a:cubicBezTo>
                    <a:pt x="103" y="174"/>
                    <a:pt x="103" y="174"/>
                    <a:pt x="103" y="174"/>
                  </a:cubicBezTo>
                  <a:cubicBezTo>
                    <a:pt x="104" y="176"/>
                    <a:pt x="107" y="178"/>
                    <a:pt x="109" y="178"/>
                  </a:cubicBezTo>
                  <a:cubicBezTo>
                    <a:pt x="113" y="177"/>
                    <a:pt x="113" y="177"/>
                    <a:pt x="113" y="177"/>
                  </a:cubicBezTo>
                  <a:cubicBezTo>
                    <a:pt x="116" y="176"/>
                    <a:pt x="118" y="174"/>
                    <a:pt x="117" y="171"/>
                  </a:cubicBezTo>
                  <a:cubicBezTo>
                    <a:pt x="106" y="133"/>
                    <a:pt x="106" y="133"/>
                    <a:pt x="106" y="133"/>
                  </a:cubicBezTo>
                  <a:cubicBezTo>
                    <a:pt x="162" y="133"/>
                    <a:pt x="162" y="133"/>
                    <a:pt x="162" y="133"/>
                  </a:cubicBezTo>
                  <a:cubicBezTo>
                    <a:pt x="167" y="133"/>
                    <a:pt x="171" y="129"/>
                    <a:pt x="171" y="124"/>
                  </a:cubicBezTo>
                  <a:cubicBezTo>
                    <a:pt x="171" y="24"/>
                    <a:pt x="171" y="24"/>
                    <a:pt x="171" y="24"/>
                  </a:cubicBezTo>
                  <a:cubicBezTo>
                    <a:pt x="171" y="19"/>
                    <a:pt x="167" y="15"/>
                    <a:pt x="162" y="15"/>
                  </a:cubicBezTo>
                  <a:close/>
                  <a:moveTo>
                    <a:pt x="153" y="116"/>
                  </a:moveTo>
                  <a:cubicBezTo>
                    <a:pt x="17" y="116"/>
                    <a:pt x="17" y="116"/>
                    <a:pt x="17" y="116"/>
                  </a:cubicBezTo>
                  <a:cubicBezTo>
                    <a:pt x="17" y="30"/>
                    <a:pt x="17" y="30"/>
                    <a:pt x="17" y="30"/>
                  </a:cubicBezTo>
                  <a:cubicBezTo>
                    <a:pt x="153" y="30"/>
                    <a:pt x="153" y="30"/>
                    <a:pt x="153" y="30"/>
                  </a:cubicBezTo>
                  <a:lnTo>
                    <a:pt x="153" y="116"/>
                  </a:lnTo>
                  <a:close/>
                </a:path>
              </a:pathLst>
            </a:custGeom>
            <a:solidFill>
              <a:srgbClr val="FFFFFF"/>
            </a:solidFill>
            <a:ln w="0">
              <a:noFill/>
            </a:ln>
          </p:spPr>
          <p:style>
            <a:lnRef idx="0">
              <a:scrgbClr r="0" g="0" b="0"/>
            </a:lnRef>
            <a:fillRef idx="0">
              <a:scrgbClr r="0" g="0" b="0"/>
            </a:fillRef>
            <a:effectRef idx="0">
              <a:scrgbClr r="0" g="0" b="0"/>
            </a:effectRef>
            <a:fontRef idx="minor"/>
          </p:style>
        </p:sp>
        <p:sp>
          <p:nvSpPr>
            <p:cNvPr id="685" name="CustomShape 398"/>
            <p:cNvSpPr/>
            <p:nvPr/>
          </p:nvSpPr>
          <p:spPr>
            <a:xfrm>
              <a:off x="6910560" y="3184200"/>
              <a:ext cx="254520" cy="108000"/>
            </a:xfrm>
            <a:custGeom>
              <a:avLst/>
              <a:gdLst/>
              <a:ahLst/>
              <a:cxnLst/>
              <a:rect l="l" t="t" r="r" b="b"/>
              <a:pathLst>
                <a:path w="114" h="49">
                  <a:moveTo>
                    <a:pt x="7" y="49"/>
                  </a:moveTo>
                  <a:cubicBezTo>
                    <a:pt x="11" y="49"/>
                    <a:pt x="14" y="46"/>
                    <a:pt x="14" y="42"/>
                  </a:cubicBezTo>
                  <a:cubicBezTo>
                    <a:pt x="14" y="41"/>
                    <a:pt x="14" y="41"/>
                    <a:pt x="14" y="40"/>
                  </a:cubicBezTo>
                  <a:cubicBezTo>
                    <a:pt x="23" y="33"/>
                    <a:pt x="39" y="20"/>
                    <a:pt x="46" y="14"/>
                  </a:cubicBezTo>
                  <a:cubicBezTo>
                    <a:pt x="47" y="15"/>
                    <a:pt x="49" y="16"/>
                    <a:pt x="50" y="16"/>
                  </a:cubicBezTo>
                  <a:cubicBezTo>
                    <a:pt x="51" y="16"/>
                    <a:pt x="53" y="15"/>
                    <a:pt x="54" y="15"/>
                  </a:cubicBezTo>
                  <a:cubicBezTo>
                    <a:pt x="58" y="19"/>
                    <a:pt x="66" y="26"/>
                    <a:pt x="72" y="30"/>
                  </a:cubicBezTo>
                  <a:cubicBezTo>
                    <a:pt x="72" y="31"/>
                    <a:pt x="72" y="31"/>
                    <a:pt x="72" y="32"/>
                  </a:cubicBezTo>
                  <a:cubicBezTo>
                    <a:pt x="72" y="36"/>
                    <a:pt x="75" y="39"/>
                    <a:pt x="79" y="39"/>
                  </a:cubicBezTo>
                  <a:cubicBezTo>
                    <a:pt x="83" y="39"/>
                    <a:pt x="86" y="36"/>
                    <a:pt x="86" y="32"/>
                  </a:cubicBezTo>
                  <a:cubicBezTo>
                    <a:pt x="86" y="31"/>
                    <a:pt x="86" y="30"/>
                    <a:pt x="85" y="30"/>
                  </a:cubicBezTo>
                  <a:cubicBezTo>
                    <a:pt x="104" y="13"/>
                    <a:pt x="104" y="13"/>
                    <a:pt x="104" y="13"/>
                  </a:cubicBezTo>
                  <a:cubicBezTo>
                    <a:pt x="105" y="14"/>
                    <a:pt x="106" y="14"/>
                    <a:pt x="107" y="14"/>
                  </a:cubicBezTo>
                  <a:cubicBezTo>
                    <a:pt x="111" y="14"/>
                    <a:pt x="114" y="11"/>
                    <a:pt x="114" y="7"/>
                  </a:cubicBezTo>
                  <a:cubicBezTo>
                    <a:pt x="114" y="3"/>
                    <a:pt x="111" y="0"/>
                    <a:pt x="107" y="0"/>
                  </a:cubicBezTo>
                  <a:cubicBezTo>
                    <a:pt x="103" y="0"/>
                    <a:pt x="100" y="3"/>
                    <a:pt x="100" y="7"/>
                  </a:cubicBezTo>
                  <a:cubicBezTo>
                    <a:pt x="100" y="8"/>
                    <a:pt x="100" y="9"/>
                    <a:pt x="100" y="10"/>
                  </a:cubicBezTo>
                  <a:cubicBezTo>
                    <a:pt x="95" y="14"/>
                    <a:pt x="87" y="21"/>
                    <a:pt x="82" y="26"/>
                  </a:cubicBezTo>
                  <a:cubicBezTo>
                    <a:pt x="81" y="25"/>
                    <a:pt x="80" y="25"/>
                    <a:pt x="79" y="25"/>
                  </a:cubicBezTo>
                  <a:cubicBezTo>
                    <a:pt x="77" y="25"/>
                    <a:pt x="76" y="25"/>
                    <a:pt x="74" y="26"/>
                  </a:cubicBezTo>
                  <a:cubicBezTo>
                    <a:pt x="70" y="22"/>
                    <a:pt x="62" y="16"/>
                    <a:pt x="57" y="11"/>
                  </a:cubicBezTo>
                  <a:cubicBezTo>
                    <a:pt x="57" y="10"/>
                    <a:pt x="57" y="10"/>
                    <a:pt x="57" y="9"/>
                  </a:cubicBezTo>
                  <a:cubicBezTo>
                    <a:pt x="57" y="5"/>
                    <a:pt x="54" y="2"/>
                    <a:pt x="50" y="2"/>
                  </a:cubicBezTo>
                  <a:cubicBezTo>
                    <a:pt x="46" y="2"/>
                    <a:pt x="43" y="5"/>
                    <a:pt x="43" y="9"/>
                  </a:cubicBezTo>
                  <a:cubicBezTo>
                    <a:pt x="43" y="10"/>
                    <a:pt x="43" y="11"/>
                    <a:pt x="44" y="11"/>
                  </a:cubicBezTo>
                  <a:cubicBezTo>
                    <a:pt x="11" y="36"/>
                    <a:pt x="11" y="36"/>
                    <a:pt x="11" y="36"/>
                  </a:cubicBezTo>
                  <a:cubicBezTo>
                    <a:pt x="10" y="36"/>
                    <a:pt x="9" y="35"/>
                    <a:pt x="7" y="35"/>
                  </a:cubicBezTo>
                  <a:cubicBezTo>
                    <a:pt x="3" y="35"/>
                    <a:pt x="0" y="38"/>
                    <a:pt x="0" y="42"/>
                  </a:cubicBezTo>
                  <a:cubicBezTo>
                    <a:pt x="0" y="46"/>
                    <a:pt x="3" y="49"/>
                    <a:pt x="7" y="49"/>
                  </a:cubicBezTo>
                  <a:close/>
                </a:path>
              </a:pathLst>
            </a:custGeom>
            <a:solidFill>
              <a:srgbClr val="FFFFFF"/>
            </a:solidFill>
            <a:ln w="0">
              <a:noFill/>
            </a:ln>
          </p:spPr>
          <p:style>
            <a:lnRef idx="0">
              <a:scrgbClr r="0" g="0" b="0"/>
            </a:lnRef>
            <a:fillRef idx="0">
              <a:scrgbClr r="0" g="0" b="0"/>
            </a:fillRef>
            <a:effectRef idx="0">
              <a:scrgbClr r="0" g="0" b="0"/>
            </a:effectRef>
            <a:fontRef idx="minor"/>
          </p:style>
        </p:sp>
      </p:grpSp>
      <p:sp>
        <p:nvSpPr>
          <p:cNvPr id="686" name="CustomShape 399"/>
          <p:cNvSpPr/>
          <p:nvPr/>
        </p:nvSpPr>
        <p:spPr>
          <a:xfrm>
            <a:off x="6576840" y="5437080"/>
            <a:ext cx="94212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pl-PL" sz="1200" b="0" i="1" strike="noStrike" spc="-1">
                <a:solidFill>
                  <a:srgbClr val="000000"/>
                </a:solidFill>
                <a:latin typeface="Montserrat"/>
                <a:ea typeface="Montserrat"/>
              </a:rPr>
              <a:t>Project</a:t>
            </a:r>
            <a:endParaRPr lang="pl-PL" sz="1200" b="0" strike="noStrike" spc="-1">
              <a:latin typeface="Arial"/>
            </a:endParaRPr>
          </a:p>
          <a:p>
            <a:pPr algn="ctr">
              <a:lnSpc>
                <a:spcPct val="100000"/>
              </a:lnSpc>
            </a:pPr>
            <a:r>
              <a:rPr lang="pl-PL" sz="1200" b="0" i="1" strike="noStrike" spc="-1">
                <a:solidFill>
                  <a:srgbClr val="000000"/>
                </a:solidFill>
                <a:latin typeface="Montserrat"/>
                <a:ea typeface="Montserrat"/>
              </a:rPr>
              <a:t>Partners</a:t>
            </a:r>
            <a:endParaRPr lang="pl-PL" sz="1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down)">
                                      <p:cBhvr>
                                        <p:cTn id="7"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CustomShape 1"/>
          <p:cNvSpPr/>
          <p:nvPr/>
        </p:nvSpPr>
        <p:spPr>
          <a:xfrm>
            <a:off x="6807960" y="130320"/>
            <a:ext cx="2013120" cy="780840"/>
          </a:xfrm>
          <a:prstGeom prst="rect">
            <a:avLst/>
          </a:prstGeom>
          <a:solidFill>
            <a:srgbClr val="E7E7E7"/>
          </a:solidFill>
          <a:ln w="0">
            <a:noFill/>
          </a:ln>
        </p:spPr>
        <p:style>
          <a:lnRef idx="0">
            <a:scrgbClr r="0" g="0" b="0"/>
          </a:lnRef>
          <a:fillRef idx="0">
            <a:scrgbClr r="0" g="0" b="0"/>
          </a:fillRef>
          <a:effectRef idx="0">
            <a:scrgbClr r="0" g="0" b="0"/>
          </a:effectRef>
          <a:fontRef idx="minor"/>
        </p:style>
      </p:sp>
      <p:sp>
        <p:nvSpPr>
          <p:cNvPr id="689" name="CustomShape 2"/>
          <p:cNvSpPr/>
          <p:nvPr/>
        </p:nvSpPr>
        <p:spPr>
          <a:xfrm rot="5400000">
            <a:off x="-2664000" y="3469680"/>
            <a:ext cx="5221440" cy="308880"/>
          </a:xfrm>
          <a:prstGeom prst="rect">
            <a:avLst/>
          </a:prstGeom>
          <a:solidFill>
            <a:srgbClr val="252827"/>
          </a:solidFill>
          <a:ln w="0">
            <a:noFill/>
          </a:ln>
        </p:spPr>
        <p:style>
          <a:lnRef idx="0">
            <a:scrgbClr r="0" g="0" b="0"/>
          </a:lnRef>
          <a:fillRef idx="0">
            <a:scrgbClr r="0" g="0" b="0"/>
          </a:fillRef>
          <a:effectRef idx="0">
            <a:scrgbClr r="0" g="0" b="0"/>
          </a:effectRef>
          <a:fontRef idx="minor"/>
        </p:style>
      </p:sp>
      <p:sp>
        <p:nvSpPr>
          <p:cNvPr id="690" name="CustomShape 3"/>
          <p:cNvSpPr/>
          <p:nvPr/>
        </p:nvSpPr>
        <p:spPr>
          <a:xfrm rot="10800000">
            <a:off x="1268640" y="3014640"/>
            <a:ext cx="2887200" cy="1123560"/>
          </a:xfrm>
          <a:custGeom>
            <a:avLst/>
            <a:gdLst/>
            <a:ahLst/>
            <a:cxnLst/>
            <a:rect l="l" t="t" r="r" b="b"/>
            <a:pathLst>
              <a:path w="8768622" h="3416300">
                <a:moveTo>
                  <a:pt x="5321720" y="0"/>
                </a:moveTo>
                <a:lnTo>
                  <a:pt x="993140" y="0"/>
                </a:lnTo>
                <a:lnTo>
                  <a:pt x="3810" y="1699260"/>
                </a:lnTo>
                <a:lnTo>
                  <a:pt x="0" y="1706880"/>
                </a:lnTo>
                <a:lnTo>
                  <a:pt x="993140" y="3416300"/>
                </a:lnTo>
                <a:lnTo>
                  <a:pt x="8768622" y="3416300"/>
                </a:lnTo>
                <a:lnTo>
                  <a:pt x="8768622" y="0"/>
                </a:lnTo>
                <a:lnTo>
                  <a:pt x="5321719" y="0"/>
                </a:lnTo>
                <a:close/>
                <a:moveTo>
                  <a:pt x="8743222" y="3390900"/>
                </a:moveTo>
                <a:lnTo>
                  <a:pt x="1007110" y="3390900"/>
                </a:lnTo>
                <a:lnTo>
                  <a:pt x="29210" y="1708150"/>
                </a:lnTo>
                <a:lnTo>
                  <a:pt x="1007110" y="25400"/>
                </a:lnTo>
                <a:lnTo>
                  <a:pt x="8743222" y="25400"/>
                </a:lnTo>
                <a:lnTo>
                  <a:pt x="8743222" y="3390900"/>
                </a:lnTo>
                <a:close/>
                <a:moveTo>
                  <a:pt x="5321720" y="177800"/>
                </a:moveTo>
                <a:lnTo>
                  <a:pt x="8590822" y="177800"/>
                </a:lnTo>
                <a:lnTo>
                  <a:pt x="8590822" y="3263900"/>
                </a:lnTo>
                <a:lnTo>
                  <a:pt x="1098550" y="3263900"/>
                </a:lnTo>
                <a:lnTo>
                  <a:pt x="201930" y="1720850"/>
                </a:lnTo>
                <a:lnTo>
                  <a:pt x="1098550" y="177800"/>
                </a:lnTo>
                <a:lnTo>
                  <a:pt x="5321719" y="177800"/>
                </a:lnTo>
                <a:close/>
              </a:path>
            </a:pathLst>
          </a:custGeom>
          <a:solidFill>
            <a:srgbClr val="444041"/>
          </a:solidFill>
          <a:ln w="0">
            <a:noFill/>
          </a:ln>
        </p:spPr>
        <p:style>
          <a:lnRef idx="0">
            <a:scrgbClr r="0" g="0" b="0"/>
          </a:lnRef>
          <a:fillRef idx="0">
            <a:scrgbClr r="0" g="0" b="0"/>
          </a:fillRef>
          <a:effectRef idx="0">
            <a:scrgbClr r="0" g="0" b="0"/>
          </a:effectRef>
          <a:fontRef idx="minor"/>
        </p:style>
      </p:sp>
      <p:pic>
        <p:nvPicPr>
          <p:cNvPr id="691" name="Google Shape;1039;p37"/>
          <p:cNvPicPr/>
          <p:nvPr/>
        </p:nvPicPr>
        <p:blipFill>
          <a:blip r:embed="rId2"/>
          <a:stretch/>
        </p:blipFill>
        <p:spPr>
          <a:xfrm>
            <a:off x="4279320" y="3368880"/>
            <a:ext cx="582840" cy="582840"/>
          </a:xfrm>
          <a:prstGeom prst="rect">
            <a:avLst/>
          </a:prstGeom>
          <a:ln w="0">
            <a:noFill/>
          </a:ln>
        </p:spPr>
      </p:pic>
      <p:sp>
        <p:nvSpPr>
          <p:cNvPr id="692" name="CustomShape 4"/>
          <p:cNvSpPr/>
          <p:nvPr/>
        </p:nvSpPr>
        <p:spPr>
          <a:xfrm>
            <a:off x="5040720" y="2977200"/>
            <a:ext cx="2887200" cy="1123560"/>
          </a:xfrm>
          <a:custGeom>
            <a:avLst/>
            <a:gdLst/>
            <a:ahLst/>
            <a:cxnLst/>
            <a:rect l="l" t="t" r="r" b="b"/>
            <a:pathLst>
              <a:path w="8768622" h="3416300">
                <a:moveTo>
                  <a:pt x="5321720" y="0"/>
                </a:moveTo>
                <a:lnTo>
                  <a:pt x="993140" y="0"/>
                </a:lnTo>
                <a:lnTo>
                  <a:pt x="3810" y="1699260"/>
                </a:lnTo>
                <a:lnTo>
                  <a:pt x="0" y="1706880"/>
                </a:lnTo>
                <a:lnTo>
                  <a:pt x="993140" y="3416300"/>
                </a:lnTo>
                <a:lnTo>
                  <a:pt x="8768622" y="3416300"/>
                </a:lnTo>
                <a:lnTo>
                  <a:pt x="8768622" y="0"/>
                </a:lnTo>
                <a:lnTo>
                  <a:pt x="5321719" y="0"/>
                </a:lnTo>
                <a:close/>
                <a:moveTo>
                  <a:pt x="8743222" y="3390900"/>
                </a:moveTo>
                <a:lnTo>
                  <a:pt x="1007110" y="3390900"/>
                </a:lnTo>
                <a:lnTo>
                  <a:pt x="29210" y="1708150"/>
                </a:lnTo>
                <a:lnTo>
                  <a:pt x="1007110" y="25400"/>
                </a:lnTo>
                <a:lnTo>
                  <a:pt x="8743222" y="25400"/>
                </a:lnTo>
                <a:lnTo>
                  <a:pt x="8743222" y="3390900"/>
                </a:lnTo>
                <a:close/>
                <a:moveTo>
                  <a:pt x="5321720" y="177800"/>
                </a:moveTo>
                <a:lnTo>
                  <a:pt x="8590822" y="177800"/>
                </a:lnTo>
                <a:lnTo>
                  <a:pt x="8590822" y="3263900"/>
                </a:lnTo>
                <a:lnTo>
                  <a:pt x="1098550" y="3263900"/>
                </a:lnTo>
                <a:lnTo>
                  <a:pt x="201930" y="1720850"/>
                </a:lnTo>
                <a:lnTo>
                  <a:pt x="1098550" y="177800"/>
                </a:lnTo>
                <a:lnTo>
                  <a:pt x="5321719" y="177800"/>
                </a:lnTo>
                <a:close/>
              </a:path>
            </a:pathLst>
          </a:custGeom>
          <a:solidFill>
            <a:srgbClr val="444041"/>
          </a:solidFill>
          <a:ln w="0">
            <a:noFill/>
          </a:ln>
        </p:spPr>
        <p:style>
          <a:lnRef idx="0">
            <a:scrgbClr r="0" g="0" b="0"/>
          </a:lnRef>
          <a:fillRef idx="0">
            <a:scrgbClr r="0" g="0" b="0"/>
          </a:fillRef>
          <a:effectRef idx="0">
            <a:scrgbClr r="0" g="0" b="0"/>
          </a:effectRef>
          <a:fontRef idx="minor"/>
        </p:style>
      </p:sp>
      <p:pic>
        <p:nvPicPr>
          <p:cNvPr id="693" name="Google Shape;1041;p37"/>
          <p:cNvPicPr/>
          <p:nvPr/>
        </p:nvPicPr>
        <p:blipFill>
          <a:blip r:embed="rId3"/>
          <a:srcRect l="54" r="54"/>
          <a:stretch/>
        </p:blipFill>
        <p:spPr>
          <a:xfrm rot="8521200">
            <a:off x="5010120" y="4375080"/>
            <a:ext cx="1005840" cy="357480"/>
          </a:xfrm>
          <a:prstGeom prst="rect">
            <a:avLst/>
          </a:prstGeom>
          <a:ln w="0">
            <a:noFill/>
          </a:ln>
        </p:spPr>
      </p:pic>
      <p:pic>
        <p:nvPicPr>
          <p:cNvPr id="694" name="Google Shape;1042;p37"/>
          <p:cNvPicPr/>
          <p:nvPr/>
        </p:nvPicPr>
        <p:blipFill>
          <a:blip r:embed="rId4"/>
          <a:srcRect l="54" r="54"/>
          <a:stretch/>
        </p:blipFill>
        <p:spPr>
          <a:xfrm rot="13089600">
            <a:off x="3144600" y="4365000"/>
            <a:ext cx="1005840" cy="357480"/>
          </a:xfrm>
          <a:prstGeom prst="rect">
            <a:avLst/>
          </a:prstGeom>
          <a:ln w="0">
            <a:noFill/>
          </a:ln>
        </p:spPr>
      </p:pic>
      <p:pic>
        <p:nvPicPr>
          <p:cNvPr id="695" name="Google Shape;1043;p37"/>
          <p:cNvPicPr/>
          <p:nvPr/>
        </p:nvPicPr>
        <p:blipFill>
          <a:blip r:embed="rId5"/>
          <a:stretch/>
        </p:blipFill>
        <p:spPr>
          <a:xfrm>
            <a:off x="4039560" y="4156920"/>
            <a:ext cx="1115280" cy="1115280"/>
          </a:xfrm>
          <a:prstGeom prst="rect">
            <a:avLst/>
          </a:prstGeom>
          <a:ln w="0">
            <a:noFill/>
          </a:ln>
        </p:spPr>
      </p:pic>
      <p:sp>
        <p:nvSpPr>
          <p:cNvPr id="696" name="CustomShape 5"/>
          <p:cNvSpPr/>
          <p:nvPr/>
        </p:nvSpPr>
        <p:spPr>
          <a:xfrm>
            <a:off x="4180320" y="4308840"/>
            <a:ext cx="821160" cy="82116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DC608"/>
          </a:solidFill>
          <a:ln w="0">
            <a:noFill/>
          </a:ln>
        </p:spPr>
        <p:style>
          <a:lnRef idx="0">
            <a:scrgbClr r="0" g="0" b="0"/>
          </a:lnRef>
          <a:fillRef idx="0">
            <a:scrgbClr r="0" g="0" b="0"/>
          </a:fillRef>
          <a:effectRef idx="0">
            <a:scrgbClr r="0" g="0" b="0"/>
          </a:effectRef>
          <a:fontRef idx="minor"/>
        </p:style>
      </p:sp>
      <p:sp>
        <p:nvSpPr>
          <p:cNvPr id="697" name="CustomShape 6"/>
          <p:cNvSpPr/>
          <p:nvPr/>
        </p:nvSpPr>
        <p:spPr>
          <a:xfrm>
            <a:off x="3762720" y="5050800"/>
            <a:ext cx="1668960" cy="639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40000"/>
              </a:lnSpc>
            </a:pPr>
            <a:r>
              <a:rPr lang="pl-PL" sz="3000" b="1" strike="noStrike" spc="-1">
                <a:solidFill>
                  <a:srgbClr val="FDC608"/>
                </a:solidFill>
                <a:latin typeface="Trebuchet MS"/>
                <a:ea typeface="Trebuchet MS"/>
              </a:rPr>
              <a:t>Start-ups</a:t>
            </a:r>
            <a:endParaRPr lang="pl-PL" sz="3000" b="0" strike="noStrike" spc="-1">
              <a:latin typeface="Arial"/>
            </a:endParaRPr>
          </a:p>
        </p:txBody>
      </p:sp>
      <p:sp>
        <p:nvSpPr>
          <p:cNvPr id="698" name="CustomShape 7"/>
          <p:cNvSpPr/>
          <p:nvPr/>
        </p:nvSpPr>
        <p:spPr>
          <a:xfrm>
            <a:off x="499320" y="1260000"/>
            <a:ext cx="7419240" cy="594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20000"/>
              </a:lnSpc>
            </a:pPr>
            <a:r>
              <a:rPr lang="pl-PL" sz="3250" b="0" strike="noStrike" spc="-1">
                <a:solidFill>
                  <a:srgbClr val="252827"/>
                </a:solidFill>
                <a:latin typeface="Trebuchet MS"/>
                <a:ea typeface="Trebuchet MS"/>
              </a:rPr>
              <a:t>ACIF – ANGEL CO-INVESTMENT FUND </a:t>
            </a:r>
            <a:endParaRPr lang="pl-PL" sz="3250" b="0" strike="noStrike" spc="-1">
              <a:latin typeface="Arial"/>
            </a:endParaRPr>
          </a:p>
        </p:txBody>
      </p:sp>
      <p:sp>
        <p:nvSpPr>
          <p:cNvPr id="699" name="CustomShape 11"/>
          <p:cNvSpPr/>
          <p:nvPr/>
        </p:nvSpPr>
        <p:spPr>
          <a:xfrm>
            <a:off x="1440000" y="2880000"/>
            <a:ext cx="2158560" cy="1172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40000"/>
              </a:lnSpc>
            </a:pPr>
            <a:r>
              <a:rPr lang="pl-PL" sz="2750" b="1" strike="noStrike" spc="-1" dirty="0">
                <a:solidFill>
                  <a:srgbClr val="FFFEE6"/>
                </a:solidFill>
                <a:latin typeface="Trebuchet MS"/>
                <a:ea typeface="Trebuchet MS"/>
              </a:rPr>
              <a:t>Private  </a:t>
            </a:r>
            <a:endParaRPr lang="pl-PL" sz="2750" b="0" strike="noStrike" spc="-1" dirty="0">
              <a:latin typeface="Arial"/>
            </a:endParaRPr>
          </a:p>
          <a:p>
            <a:pPr algn="ctr">
              <a:lnSpc>
                <a:spcPct val="139000"/>
              </a:lnSpc>
            </a:pPr>
            <a:r>
              <a:rPr lang="pl-PL" sz="2770" b="1" strike="noStrike" spc="-1" dirty="0">
                <a:solidFill>
                  <a:srgbClr val="FFFEE6"/>
                </a:solidFill>
                <a:latin typeface="Trebuchet MS"/>
                <a:ea typeface="Trebuchet MS"/>
              </a:rPr>
              <a:t>investors</a:t>
            </a:r>
            <a:endParaRPr lang="pl-PL" sz="2770" b="0" strike="noStrike" spc="-1" dirty="0">
              <a:latin typeface="Arial"/>
            </a:endParaRPr>
          </a:p>
        </p:txBody>
      </p:sp>
      <p:sp>
        <p:nvSpPr>
          <p:cNvPr id="700" name="CustomShape 12"/>
          <p:cNvSpPr/>
          <p:nvPr/>
        </p:nvSpPr>
        <p:spPr>
          <a:xfrm>
            <a:off x="5400360" y="3046680"/>
            <a:ext cx="2518200" cy="581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39000"/>
              </a:lnSpc>
            </a:pPr>
            <a:r>
              <a:rPr lang="pl-PL" sz="2750" b="1" strike="noStrike" spc="-1" dirty="0">
                <a:solidFill>
                  <a:srgbClr val="FFFEE6"/>
                </a:solidFill>
                <a:latin typeface="Trebuchet MS"/>
                <a:ea typeface="Trebuchet MS"/>
              </a:rPr>
              <a:t>Public Support</a:t>
            </a:r>
            <a:endParaRPr lang="pl-PL" sz="2750" b="0" strike="noStrike" spc="-1" dirty="0">
              <a:latin typeface="Arial"/>
            </a:endParaRPr>
          </a:p>
        </p:txBody>
      </p:sp>
      <p:sp>
        <p:nvSpPr>
          <p:cNvPr id="701" name="CustomShape 13"/>
          <p:cNvSpPr/>
          <p:nvPr/>
        </p:nvSpPr>
        <p:spPr>
          <a:xfrm>
            <a:off x="357120" y="4264920"/>
            <a:ext cx="2922840" cy="5958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40000"/>
              </a:lnSpc>
            </a:pPr>
            <a:r>
              <a:rPr lang="pl-PL" sz="1400" b="0" strike="noStrike" spc="-1" dirty="0">
                <a:solidFill>
                  <a:srgbClr val="252827"/>
                </a:solidFill>
                <a:latin typeface="Trebuchet MS"/>
                <a:ea typeface="Trebuchet MS"/>
              </a:rPr>
              <a:t>Min 3 Business Angels</a:t>
            </a:r>
            <a:endParaRPr lang="pl-PL" sz="1400" b="0" strike="noStrike" spc="-1" dirty="0">
              <a:latin typeface="Arial"/>
            </a:endParaRPr>
          </a:p>
          <a:p>
            <a:pPr algn="ctr">
              <a:lnSpc>
                <a:spcPct val="140000"/>
              </a:lnSpc>
            </a:pPr>
            <a:endParaRPr lang="pl-PL" sz="1400" b="0" strike="noStrike" spc="-1" dirty="0">
              <a:latin typeface="Arial"/>
            </a:endParaRPr>
          </a:p>
        </p:txBody>
      </p:sp>
      <p:sp>
        <p:nvSpPr>
          <p:cNvPr id="702" name="CustomShape 14"/>
          <p:cNvSpPr/>
          <p:nvPr/>
        </p:nvSpPr>
        <p:spPr>
          <a:xfrm>
            <a:off x="5933880" y="4264920"/>
            <a:ext cx="2887200" cy="297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40000"/>
              </a:lnSpc>
            </a:pPr>
            <a:r>
              <a:rPr lang="pl-PL" sz="1400" b="0" strike="noStrike" spc="-1" dirty="0">
                <a:solidFill>
                  <a:srgbClr val="252827"/>
                </a:solidFill>
                <a:latin typeface="Trebuchet MS"/>
                <a:ea typeface="Trebuchet MS"/>
              </a:rPr>
              <a:t>Available Public instruments</a:t>
            </a:r>
            <a:endParaRPr lang="pl-PL" sz="1400" b="0" strike="noStrike" spc="-1" dirty="0">
              <a:latin typeface="Arial"/>
            </a:endParaRPr>
          </a:p>
        </p:txBody>
      </p:sp>
      <p:sp>
        <p:nvSpPr>
          <p:cNvPr id="703" name="CustomShape 16"/>
          <p:cNvSpPr/>
          <p:nvPr/>
        </p:nvSpPr>
        <p:spPr>
          <a:xfrm>
            <a:off x="-4680" y="149400"/>
            <a:ext cx="6605280" cy="684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pl-PL" sz="2800" b="1" strike="noStrike" spc="-1">
                <a:solidFill>
                  <a:srgbClr val="676767"/>
                </a:solidFill>
                <a:latin typeface="Trebuchet MS"/>
                <a:ea typeface="Trebuchet MS"/>
              </a:rPr>
              <a:t>CE-CONNECTOR - OUR APPROACH</a:t>
            </a:r>
            <a:endParaRPr lang="pl-PL" sz="2800" b="0" strike="noStrike" spc="-1">
              <a:latin typeface="Arial"/>
            </a:endParaRPr>
          </a:p>
        </p:txBody>
      </p:sp>
      <p:pic>
        <p:nvPicPr>
          <p:cNvPr id="704" name="Google Shape;1056;p37"/>
          <p:cNvPicPr/>
          <p:nvPr/>
        </p:nvPicPr>
        <p:blipFill>
          <a:blip r:embed="rId6"/>
          <a:stretch/>
        </p:blipFill>
        <p:spPr>
          <a:xfrm>
            <a:off x="6777360" y="102240"/>
            <a:ext cx="2074680" cy="776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90"/>
                                        </p:tgtEl>
                                        <p:attrNameLst>
                                          <p:attrName>style.visibility</p:attrName>
                                        </p:attrNameLst>
                                      </p:cBhvr>
                                      <p:to>
                                        <p:strVal val="visible"/>
                                      </p:to>
                                    </p:set>
                                    <p:anim calcmode="lin" valueType="num">
                                      <p:cBhvr additive="base">
                                        <p:cTn id="7" dur="500" fill="hold"/>
                                        <p:tgtEl>
                                          <p:spTgt spid="690"/>
                                        </p:tgtEl>
                                        <p:attrNameLst>
                                          <p:attrName>ppt_x</p:attrName>
                                        </p:attrNameLst>
                                      </p:cBhvr>
                                      <p:tavLst>
                                        <p:tav tm="0">
                                          <p:val>
                                            <p:strVal val="0-#ppt_w/2"/>
                                          </p:val>
                                        </p:tav>
                                        <p:tav tm="100000">
                                          <p:val>
                                            <p:strVal val="#ppt_x"/>
                                          </p:val>
                                        </p:tav>
                                      </p:tavLst>
                                    </p:anim>
                                    <p:anim calcmode="lin" valueType="num">
                                      <p:cBhvr additive="base">
                                        <p:cTn id="8" dur="500" fill="hold"/>
                                        <p:tgtEl>
                                          <p:spTgt spid="69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99"/>
                                        </p:tgtEl>
                                        <p:attrNameLst>
                                          <p:attrName>style.visibility</p:attrName>
                                        </p:attrNameLst>
                                      </p:cBhvr>
                                      <p:to>
                                        <p:strVal val="visible"/>
                                      </p:to>
                                    </p:set>
                                    <p:anim calcmode="lin" valueType="num">
                                      <p:cBhvr additive="base">
                                        <p:cTn id="11" dur="500" fill="hold"/>
                                        <p:tgtEl>
                                          <p:spTgt spid="699"/>
                                        </p:tgtEl>
                                        <p:attrNameLst>
                                          <p:attrName>ppt_x</p:attrName>
                                        </p:attrNameLst>
                                      </p:cBhvr>
                                      <p:tavLst>
                                        <p:tav tm="0">
                                          <p:val>
                                            <p:strVal val="0-#ppt_w/2"/>
                                          </p:val>
                                        </p:tav>
                                        <p:tav tm="100000">
                                          <p:val>
                                            <p:strVal val="#ppt_x"/>
                                          </p:val>
                                        </p:tav>
                                      </p:tavLst>
                                    </p:anim>
                                    <p:anim calcmode="lin" valueType="num">
                                      <p:cBhvr additive="base">
                                        <p:cTn id="12" dur="500" fill="hold"/>
                                        <p:tgtEl>
                                          <p:spTgt spid="69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92"/>
                                        </p:tgtEl>
                                        <p:attrNameLst>
                                          <p:attrName>style.visibility</p:attrName>
                                        </p:attrNameLst>
                                      </p:cBhvr>
                                      <p:to>
                                        <p:strVal val="visible"/>
                                      </p:to>
                                    </p:set>
                                    <p:anim calcmode="lin" valueType="num">
                                      <p:cBhvr additive="base">
                                        <p:cTn id="15" dur="500" fill="hold"/>
                                        <p:tgtEl>
                                          <p:spTgt spid="692"/>
                                        </p:tgtEl>
                                        <p:attrNameLst>
                                          <p:attrName>ppt_x</p:attrName>
                                        </p:attrNameLst>
                                      </p:cBhvr>
                                      <p:tavLst>
                                        <p:tav tm="0">
                                          <p:val>
                                            <p:strVal val="1+#ppt_w/2"/>
                                          </p:val>
                                        </p:tav>
                                        <p:tav tm="100000">
                                          <p:val>
                                            <p:strVal val="#ppt_x"/>
                                          </p:val>
                                        </p:tav>
                                      </p:tavLst>
                                    </p:anim>
                                    <p:anim calcmode="lin" valueType="num">
                                      <p:cBhvr additive="base">
                                        <p:cTn id="16" dur="500" fill="hold"/>
                                        <p:tgtEl>
                                          <p:spTgt spid="69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00"/>
                                        </p:tgtEl>
                                        <p:attrNameLst>
                                          <p:attrName>style.visibility</p:attrName>
                                        </p:attrNameLst>
                                      </p:cBhvr>
                                      <p:to>
                                        <p:strVal val="visible"/>
                                      </p:to>
                                    </p:set>
                                    <p:anim calcmode="lin" valueType="num">
                                      <p:cBhvr additive="base">
                                        <p:cTn id="19" dur="500" fill="hold"/>
                                        <p:tgtEl>
                                          <p:spTgt spid="700"/>
                                        </p:tgtEl>
                                        <p:attrNameLst>
                                          <p:attrName>ppt_x</p:attrName>
                                        </p:attrNameLst>
                                      </p:cBhvr>
                                      <p:tavLst>
                                        <p:tav tm="0">
                                          <p:val>
                                            <p:strVal val="1+#ppt_w/2"/>
                                          </p:val>
                                        </p:tav>
                                        <p:tav tm="100000">
                                          <p:val>
                                            <p:strVal val="#ppt_x"/>
                                          </p:val>
                                        </p:tav>
                                      </p:tavLst>
                                    </p:anim>
                                    <p:anim calcmode="lin" valueType="num">
                                      <p:cBhvr additive="base">
                                        <p:cTn id="20" dur="500" fill="hold"/>
                                        <p:tgtEl>
                                          <p:spTgt spid="700"/>
                                        </p:tgtEl>
                                        <p:attrNameLst>
                                          <p:attrName>ppt_y</p:attrName>
                                        </p:attrNameLst>
                                      </p:cBhvr>
                                      <p:tavLst>
                                        <p:tav tm="0">
                                          <p:val>
                                            <p:strVal val="#ppt_y"/>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69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94"/>
                                        </p:tgtEl>
                                        <p:attrNameLst>
                                          <p:attrName>style.visibility</p:attrName>
                                        </p:attrNameLst>
                                      </p:cBhvr>
                                      <p:to>
                                        <p:strVal val="visible"/>
                                      </p:to>
                                    </p:set>
                                    <p:anim calcmode="lin" valueType="num">
                                      <p:cBhvr additive="base">
                                        <p:cTn id="27" dur="500" fill="hold"/>
                                        <p:tgtEl>
                                          <p:spTgt spid="694"/>
                                        </p:tgtEl>
                                        <p:attrNameLst>
                                          <p:attrName>ppt_x</p:attrName>
                                        </p:attrNameLst>
                                      </p:cBhvr>
                                      <p:tavLst>
                                        <p:tav tm="0">
                                          <p:val>
                                            <p:strVal val="#ppt_x"/>
                                          </p:val>
                                        </p:tav>
                                        <p:tav tm="100000">
                                          <p:val>
                                            <p:strVal val="#ppt_x"/>
                                          </p:val>
                                        </p:tav>
                                      </p:tavLst>
                                    </p:anim>
                                    <p:anim calcmode="lin" valueType="num">
                                      <p:cBhvr additive="base">
                                        <p:cTn id="28" dur="500" fill="hold"/>
                                        <p:tgtEl>
                                          <p:spTgt spid="69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95"/>
                                        </p:tgtEl>
                                        <p:attrNameLst>
                                          <p:attrName>style.visibility</p:attrName>
                                        </p:attrNameLst>
                                      </p:cBhvr>
                                      <p:to>
                                        <p:strVal val="visible"/>
                                      </p:to>
                                    </p:set>
                                    <p:anim calcmode="lin" valueType="num">
                                      <p:cBhvr additive="base">
                                        <p:cTn id="31" dur="500" fill="hold"/>
                                        <p:tgtEl>
                                          <p:spTgt spid="695"/>
                                        </p:tgtEl>
                                        <p:attrNameLst>
                                          <p:attrName>ppt_x</p:attrName>
                                        </p:attrNameLst>
                                      </p:cBhvr>
                                      <p:tavLst>
                                        <p:tav tm="0">
                                          <p:val>
                                            <p:strVal val="#ppt_x"/>
                                          </p:val>
                                        </p:tav>
                                        <p:tav tm="100000">
                                          <p:val>
                                            <p:strVal val="#ppt_x"/>
                                          </p:val>
                                        </p:tav>
                                      </p:tavLst>
                                    </p:anim>
                                    <p:anim calcmode="lin" valueType="num">
                                      <p:cBhvr additive="base">
                                        <p:cTn id="32" dur="500" fill="hold"/>
                                        <p:tgtEl>
                                          <p:spTgt spid="69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93"/>
                                        </p:tgtEl>
                                        <p:attrNameLst>
                                          <p:attrName>style.visibility</p:attrName>
                                        </p:attrNameLst>
                                      </p:cBhvr>
                                      <p:to>
                                        <p:strVal val="visible"/>
                                      </p:to>
                                    </p:set>
                                    <p:anim calcmode="lin" valueType="num">
                                      <p:cBhvr additive="base">
                                        <p:cTn id="35" dur="500" fill="hold"/>
                                        <p:tgtEl>
                                          <p:spTgt spid="693"/>
                                        </p:tgtEl>
                                        <p:attrNameLst>
                                          <p:attrName>ppt_x</p:attrName>
                                        </p:attrNameLst>
                                      </p:cBhvr>
                                      <p:tavLst>
                                        <p:tav tm="0">
                                          <p:val>
                                            <p:strVal val="#ppt_x"/>
                                          </p:val>
                                        </p:tav>
                                        <p:tav tm="100000">
                                          <p:val>
                                            <p:strVal val="#ppt_x"/>
                                          </p:val>
                                        </p:tav>
                                      </p:tavLst>
                                    </p:anim>
                                    <p:anim calcmode="lin" valueType="num">
                                      <p:cBhvr additive="base">
                                        <p:cTn id="36" dur="500" fill="hold"/>
                                        <p:tgtEl>
                                          <p:spTgt spid="69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97"/>
                                        </p:tgtEl>
                                        <p:attrNameLst>
                                          <p:attrName>style.visibility</p:attrName>
                                        </p:attrNameLst>
                                      </p:cBhvr>
                                      <p:to>
                                        <p:strVal val="visible"/>
                                      </p:to>
                                    </p:set>
                                    <p:anim calcmode="lin" valueType="num">
                                      <p:cBhvr additive="base">
                                        <p:cTn id="39" dur="500" fill="hold"/>
                                        <p:tgtEl>
                                          <p:spTgt spid="697"/>
                                        </p:tgtEl>
                                        <p:attrNameLst>
                                          <p:attrName>ppt_x</p:attrName>
                                        </p:attrNameLst>
                                      </p:cBhvr>
                                      <p:tavLst>
                                        <p:tav tm="0">
                                          <p:val>
                                            <p:strVal val="#ppt_x"/>
                                          </p:val>
                                        </p:tav>
                                        <p:tav tm="100000">
                                          <p:val>
                                            <p:strVal val="#ppt_x"/>
                                          </p:val>
                                        </p:tav>
                                      </p:tavLst>
                                    </p:anim>
                                    <p:anim calcmode="lin" valueType="num">
                                      <p:cBhvr additive="base">
                                        <p:cTn id="40" dur="500" fill="hold"/>
                                        <p:tgtEl>
                                          <p:spTgt spid="69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01"/>
                                        </p:tgtEl>
                                        <p:attrNameLst>
                                          <p:attrName>style.visibility</p:attrName>
                                        </p:attrNameLst>
                                      </p:cBhvr>
                                      <p:to>
                                        <p:strVal val="visible"/>
                                      </p:to>
                                    </p:set>
                                    <p:anim calcmode="lin" valueType="num">
                                      <p:cBhvr additive="base">
                                        <p:cTn id="43" dur="500" fill="hold"/>
                                        <p:tgtEl>
                                          <p:spTgt spid="701"/>
                                        </p:tgtEl>
                                        <p:attrNameLst>
                                          <p:attrName>ppt_x</p:attrName>
                                        </p:attrNameLst>
                                      </p:cBhvr>
                                      <p:tavLst>
                                        <p:tav tm="0">
                                          <p:val>
                                            <p:strVal val="#ppt_x"/>
                                          </p:val>
                                        </p:tav>
                                        <p:tav tm="100000">
                                          <p:val>
                                            <p:strVal val="#ppt_x"/>
                                          </p:val>
                                        </p:tav>
                                      </p:tavLst>
                                    </p:anim>
                                    <p:anim calcmode="lin" valueType="num">
                                      <p:cBhvr additive="base">
                                        <p:cTn id="44" dur="500" fill="hold"/>
                                        <p:tgtEl>
                                          <p:spTgt spid="7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02"/>
                                        </p:tgtEl>
                                        <p:attrNameLst>
                                          <p:attrName>style.visibility</p:attrName>
                                        </p:attrNameLst>
                                      </p:cBhvr>
                                      <p:to>
                                        <p:strVal val="visible"/>
                                      </p:to>
                                    </p:set>
                                    <p:anim calcmode="lin" valueType="num">
                                      <p:cBhvr additive="base">
                                        <p:cTn id="47" dur="500" fill="hold"/>
                                        <p:tgtEl>
                                          <p:spTgt spid="702"/>
                                        </p:tgtEl>
                                        <p:attrNameLst>
                                          <p:attrName>ppt_x</p:attrName>
                                        </p:attrNameLst>
                                      </p:cBhvr>
                                      <p:tavLst>
                                        <p:tav tm="0">
                                          <p:val>
                                            <p:strVal val="#ppt_x"/>
                                          </p:val>
                                        </p:tav>
                                        <p:tav tm="100000">
                                          <p:val>
                                            <p:strVal val="#ppt_x"/>
                                          </p:val>
                                        </p:tav>
                                      </p:tavLst>
                                    </p:anim>
                                    <p:anim calcmode="lin" valueType="num">
                                      <p:cBhvr additive="base">
                                        <p:cTn id="48" dur="500" fill="hold"/>
                                        <p:tgtEl>
                                          <p:spTgt spid="70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96"/>
                                        </p:tgtEl>
                                        <p:attrNameLst>
                                          <p:attrName>style.visibility</p:attrName>
                                        </p:attrNameLst>
                                      </p:cBhvr>
                                      <p:to>
                                        <p:strVal val="visible"/>
                                      </p:to>
                                    </p:set>
                                    <p:anim calcmode="lin" valueType="num">
                                      <p:cBhvr additive="base">
                                        <p:cTn id="51" dur="500" fill="hold"/>
                                        <p:tgtEl>
                                          <p:spTgt spid="696"/>
                                        </p:tgtEl>
                                        <p:attrNameLst>
                                          <p:attrName>ppt_x</p:attrName>
                                        </p:attrNameLst>
                                      </p:cBhvr>
                                      <p:tavLst>
                                        <p:tav tm="0">
                                          <p:val>
                                            <p:strVal val="#ppt_x"/>
                                          </p:val>
                                        </p:tav>
                                        <p:tav tm="100000">
                                          <p:val>
                                            <p:strVal val="#ppt_x"/>
                                          </p:val>
                                        </p:tav>
                                      </p:tavLst>
                                    </p:anim>
                                    <p:anim calcmode="lin" valueType="num">
                                      <p:cBhvr additive="base">
                                        <p:cTn id="52" dur="500" fill="hold"/>
                                        <p:tgtEl>
                                          <p:spTgt spid="6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 grpId="0"/>
      <p:bldP spid="699" grpId="0"/>
      <p:bldP spid="700" grpId="0"/>
      <p:bldP spid="701" grpId="0"/>
      <p:bldP spid="70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CustomShape 518"/>
          <p:cNvSpPr/>
          <p:nvPr/>
        </p:nvSpPr>
        <p:spPr>
          <a:xfrm>
            <a:off x="6807960" y="130320"/>
            <a:ext cx="2013120" cy="780840"/>
          </a:xfrm>
          <a:prstGeom prst="rect">
            <a:avLst/>
          </a:prstGeom>
          <a:solidFill>
            <a:srgbClr val="E7E7E7"/>
          </a:solidFill>
          <a:ln w="0">
            <a:noFill/>
          </a:ln>
        </p:spPr>
        <p:style>
          <a:lnRef idx="0">
            <a:scrgbClr r="0" g="0" b="0"/>
          </a:lnRef>
          <a:fillRef idx="0">
            <a:scrgbClr r="0" g="0" b="0"/>
          </a:fillRef>
          <a:effectRef idx="0">
            <a:scrgbClr r="0" g="0" b="0"/>
          </a:effectRef>
          <a:fontRef idx="minor"/>
        </p:style>
      </p:sp>
      <p:sp>
        <p:nvSpPr>
          <p:cNvPr id="706" name="CustomShape 519"/>
          <p:cNvSpPr/>
          <p:nvPr/>
        </p:nvSpPr>
        <p:spPr>
          <a:xfrm rot="5400000">
            <a:off x="-2664000" y="3469680"/>
            <a:ext cx="5221440" cy="308880"/>
          </a:xfrm>
          <a:prstGeom prst="rect">
            <a:avLst/>
          </a:prstGeom>
          <a:solidFill>
            <a:srgbClr val="252827"/>
          </a:solidFill>
          <a:ln w="0">
            <a:noFill/>
          </a:ln>
        </p:spPr>
        <p:style>
          <a:lnRef idx="0">
            <a:scrgbClr r="0" g="0" b="0"/>
          </a:lnRef>
          <a:fillRef idx="0">
            <a:scrgbClr r="0" g="0" b="0"/>
          </a:fillRef>
          <a:effectRef idx="0">
            <a:scrgbClr r="0" g="0" b="0"/>
          </a:effectRef>
          <a:fontRef idx="minor"/>
        </p:style>
      </p:sp>
      <p:sp>
        <p:nvSpPr>
          <p:cNvPr id="707" name="CustomShape 520"/>
          <p:cNvSpPr/>
          <p:nvPr/>
        </p:nvSpPr>
        <p:spPr>
          <a:xfrm>
            <a:off x="499320" y="1260000"/>
            <a:ext cx="7419240" cy="594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20000"/>
              </a:lnSpc>
            </a:pPr>
            <a:r>
              <a:rPr lang="pl-PL" sz="3250" b="1" strike="noStrike" spc="-1">
                <a:solidFill>
                  <a:srgbClr val="666666"/>
                </a:solidFill>
                <a:latin typeface="Trebuchet MS"/>
                <a:ea typeface="Trebuchet MS"/>
              </a:rPr>
              <a:t>ACIF in CE-CONNECTOR </a:t>
            </a:r>
            <a:endParaRPr lang="pl-PL" sz="3250" b="0" strike="noStrike" spc="-1">
              <a:latin typeface="Arial"/>
            </a:endParaRPr>
          </a:p>
        </p:txBody>
      </p:sp>
      <p:sp>
        <p:nvSpPr>
          <p:cNvPr id="708" name="CustomShape 521"/>
          <p:cNvSpPr/>
          <p:nvPr/>
        </p:nvSpPr>
        <p:spPr>
          <a:xfrm>
            <a:off x="1267200" y="2787480"/>
            <a:ext cx="2331360" cy="11725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40000"/>
              </a:lnSpc>
            </a:pPr>
            <a:r>
              <a:rPr lang="pl-PL" sz="2750" b="1" strike="noStrike" spc="-1">
                <a:solidFill>
                  <a:srgbClr val="FFFEE6"/>
                </a:solidFill>
                <a:latin typeface="Trebuchet MS"/>
                <a:ea typeface="Trebuchet MS"/>
              </a:rPr>
              <a:t>Private  </a:t>
            </a:r>
            <a:endParaRPr lang="pl-PL" sz="2750" b="0" strike="noStrike" spc="-1">
              <a:latin typeface="Arial"/>
            </a:endParaRPr>
          </a:p>
          <a:p>
            <a:pPr algn="ctr">
              <a:lnSpc>
                <a:spcPct val="139000"/>
              </a:lnSpc>
            </a:pPr>
            <a:r>
              <a:rPr lang="pl-PL" sz="2770" b="1" strike="noStrike" spc="-1">
                <a:solidFill>
                  <a:srgbClr val="FFFEE6"/>
                </a:solidFill>
                <a:latin typeface="Trebuchet MS"/>
                <a:ea typeface="Trebuchet MS"/>
              </a:rPr>
              <a:t>investors</a:t>
            </a:r>
            <a:endParaRPr lang="pl-PL" sz="2770" b="0" strike="noStrike" spc="-1">
              <a:latin typeface="Arial"/>
            </a:endParaRPr>
          </a:p>
        </p:txBody>
      </p:sp>
      <p:sp>
        <p:nvSpPr>
          <p:cNvPr id="709" name="CustomShape 525"/>
          <p:cNvSpPr/>
          <p:nvPr/>
        </p:nvSpPr>
        <p:spPr>
          <a:xfrm>
            <a:off x="5400360" y="3046680"/>
            <a:ext cx="2518200" cy="5817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39000"/>
              </a:lnSpc>
            </a:pPr>
            <a:r>
              <a:rPr lang="pl-PL" sz="2750" b="1" strike="noStrike" spc="-1">
                <a:solidFill>
                  <a:srgbClr val="FFFEE6"/>
                </a:solidFill>
                <a:latin typeface="Trebuchet MS"/>
                <a:ea typeface="Trebuchet MS"/>
              </a:rPr>
              <a:t>Public Support</a:t>
            </a:r>
            <a:endParaRPr lang="pl-PL" sz="2750" b="0" strike="noStrike" spc="-1">
              <a:latin typeface="Arial"/>
            </a:endParaRPr>
          </a:p>
        </p:txBody>
      </p:sp>
      <p:sp>
        <p:nvSpPr>
          <p:cNvPr id="710" name="CustomShape 526"/>
          <p:cNvSpPr/>
          <p:nvPr/>
        </p:nvSpPr>
        <p:spPr>
          <a:xfrm>
            <a:off x="-4680" y="149400"/>
            <a:ext cx="6605280" cy="684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pl-PL" sz="2800" b="1" strike="noStrike" spc="-1">
                <a:solidFill>
                  <a:srgbClr val="676767"/>
                </a:solidFill>
                <a:latin typeface="Trebuchet MS"/>
                <a:ea typeface="Trebuchet MS"/>
              </a:rPr>
              <a:t>CE-CONNECTOR - OUR APPROACH</a:t>
            </a:r>
            <a:endParaRPr lang="pl-PL" sz="2800" b="0" strike="noStrike" spc="-1">
              <a:latin typeface="Arial"/>
            </a:endParaRPr>
          </a:p>
        </p:txBody>
      </p:sp>
      <p:pic>
        <p:nvPicPr>
          <p:cNvPr id="711" name="Google Shape;1056;p 3"/>
          <p:cNvPicPr/>
          <p:nvPr/>
        </p:nvPicPr>
        <p:blipFill>
          <a:blip r:embed="rId2"/>
          <a:stretch/>
        </p:blipFill>
        <p:spPr>
          <a:xfrm>
            <a:off x="6777360" y="102240"/>
            <a:ext cx="2074680" cy="776160"/>
          </a:xfrm>
          <a:prstGeom prst="rect">
            <a:avLst/>
          </a:prstGeom>
          <a:ln w="0">
            <a:noFill/>
          </a:ln>
        </p:spPr>
      </p:pic>
      <p:pic>
        <p:nvPicPr>
          <p:cNvPr id="712" name="Picture 711"/>
          <p:cNvPicPr/>
          <p:nvPr/>
        </p:nvPicPr>
        <p:blipFill>
          <a:blip r:embed="rId3"/>
          <a:stretch/>
        </p:blipFill>
        <p:spPr>
          <a:xfrm>
            <a:off x="1440000" y="1854720"/>
            <a:ext cx="5938920" cy="4015080"/>
          </a:xfrm>
          <a:prstGeom prst="rect">
            <a:avLst/>
          </a:prstGeom>
          <a:ln w="0">
            <a:noFill/>
          </a:ln>
        </p:spPr>
      </p:pic>
      <p:sp>
        <p:nvSpPr>
          <p:cNvPr id="713" name="Rectangle 712"/>
          <p:cNvSpPr/>
          <p:nvPr/>
        </p:nvSpPr>
        <p:spPr>
          <a:xfrm>
            <a:off x="3240000" y="2300760"/>
            <a:ext cx="2158920" cy="71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pl-PL" sz="1800" b="1" strike="noStrike" spc="-1">
                <a:solidFill>
                  <a:srgbClr val="000000"/>
                </a:solidFill>
                <a:latin typeface="Arial"/>
                <a:ea typeface="DejaVu Sans"/>
              </a:rPr>
              <a:t> </a:t>
            </a:r>
            <a:r>
              <a:rPr lang="pl-PL" sz="1400" b="1" strike="noStrike" spc="-1">
                <a:solidFill>
                  <a:srgbClr val="000000"/>
                </a:solidFill>
                <a:latin typeface="Arial"/>
                <a:ea typeface="DejaVu Sans"/>
              </a:rPr>
              <a:t>CECONNECTOR PROJECT PARTNERS</a:t>
            </a:r>
            <a:endParaRPr lang="pl-PL" sz="1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4" name="Google Shape;1061;p 2"/>
          <p:cNvPicPr/>
          <p:nvPr/>
        </p:nvPicPr>
        <p:blipFill>
          <a:blip r:embed="rId2"/>
          <a:stretch/>
        </p:blipFill>
        <p:spPr>
          <a:xfrm>
            <a:off x="101160" y="994320"/>
            <a:ext cx="9041760" cy="4686480"/>
          </a:xfrm>
          <a:prstGeom prst="rect">
            <a:avLst/>
          </a:prstGeom>
          <a:ln w="0">
            <a:noFill/>
          </a:ln>
        </p:spPr>
      </p:pic>
      <p:sp>
        <p:nvSpPr>
          <p:cNvPr id="715" name="CustomShape 516"/>
          <p:cNvSpPr/>
          <p:nvPr/>
        </p:nvSpPr>
        <p:spPr>
          <a:xfrm rot="5400000">
            <a:off x="-2396160" y="3193200"/>
            <a:ext cx="4686480" cy="309960"/>
          </a:xfrm>
          <a:prstGeom prst="rect">
            <a:avLst/>
          </a:prstGeom>
          <a:solidFill>
            <a:srgbClr val="F8CF2C"/>
          </a:solidFill>
          <a:ln w="0">
            <a:noFill/>
          </a:ln>
        </p:spPr>
        <p:style>
          <a:lnRef idx="0">
            <a:scrgbClr r="0" g="0" b="0"/>
          </a:lnRef>
          <a:fillRef idx="0">
            <a:scrgbClr r="0" g="0" b="0"/>
          </a:fillRef>
          <a:effectRef idx="0">
            <a:scrgbClr r="0" g="0" b="0"/>
          </a:effectRef>
          <a:fontRef idx="minor"/>
        </p:style>
      </p:sp>
      <p:pic>
        <p:nvPicPr>
          <p:cNvPr id="716" name="Google Shape;1063;p 2"/>
          <p:cNvPicPr/>
          <p:nvPr/>
        </p:nvPicPr>
        <p:blipFill>
          <a:blip r:embed="rId3"/>
          <a:stretch/>
        </p:blipFill>
        <p:spPr>
          <a:xfrm>
            <a:off x="6838560" y="2367720"/>
            <a:ext cx="1169640" cy="1173240"/>
          </a:xfrm>
          <a:prstGeom prst="rect">
            <a:avLst/>
          </a:prstGeom>
          <a:ln w="0">
            <a:noFill/>
          </a:ln>
        </p:spPr>
      </p:pic>
      <p:pic>
        <p:nvPicPr>
          <p:cNvPr id="717" name="Google Shape;1064;p 2"/>
          <p:cNvPicPr/>
          <p:nvPr/>
        </p:nvPicPr>
        <p:blipFill>
          <a:blip r:embed="rId4"/>
          <a:stretch/>
        </p:blipFill>
        <p:spPr>
          <a:xfrm rot="4092000">
            <a:off x="985680" y="2343240"/>
            <a:ext cx="1534320" cy="1534320"/>
          </a:xfrm>
          <a:prstGeom prst="rect">
            <a:avLst/>
          </a:prstGeom>
          <a:ln w="0">
            <a:noFill/>
          </a:ln>
        </p:spPr>
      </p:pic>
      <p:grpSp>
        <p:nvGrpSpPr>
          <p:cNvPr id="718" name="Group 23"/>
          <p:cNvGrpSpPr/>
          <p:nvPr/>
        </p:nvGrpSpPr>
        <p:grpSpPr>
          <a:xfrm>
            <a:off x="547200" y="4341600"/>
            <a:ext cx="2409840" cy="477000"/>
            <a:chOff x="547200" y="4341600"/>
            <a:chExt cx="2409840" cy="477000"/>
          </a:xfrm>
        </p:grpSpPr>
        <p:sp>
          <p:nvSpPr>
            <p:cNvPr id="719" name="CustomShape 517"/>
            <p:cNvSpPr/>
            <p:nvPr/>
          </p:nvSpPr>
          <p:spPr>
            <a:xfrm>
              <a:off x="547200" y="4341600"/>
              <a:ext cx="2409840" cy="296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22000"/>
                </a:lnSpc>
              </a:pPr>
              <a:r>
                <a:rPr lang="pl-PL" sz="1600" b="1" strike="noStrike" spc="-1">
                  <a:solidFill>
                    <a:srgbClr val="F8CF2C"/>
                  </a:solidFill>
                  <a:latin typeface="Trebuchet MS"/>
                  <a:ea typeface="Trebuchet MS"/>
                </a:rPr>
                <a:t>SCOUT START-UPS</a:t>
              </a:r>
              <a:endParaRPr lang="pl-PL" sz="1600" b="0" strike="noStrike" spc="-1">
                <a:latin typeface="Arial"/>
              </a:endParaRPr>
            </a:p>
          </p:txBody>
        </p:sp>
        <p:sp>
          <p:nvSpPr>
            <p:cNvPr id="720" name="CustomShape 522"/>
            <p:cNvSpPr/>
            <p:nvPr/>
          </p:nvSpPr>
          <p:spPr>
            <a:xfrm>
              <a:off x="547200" y="4674240"/>
              <a:ext cx="2409840" cy="144360"/>
            </a:xfrm>
            <a:prstGeom prst="rect">
              <a:avLst/>
            </a:prstGeom>
            <a:noFill/>
            <a:ln w="0">
              <a:noFill/>
            </a:ln>
          </p:spPr>
          <p:style>
            <a:lnRef idx="0">
              <a:scrgbClr r="0" g="0" b="0"/>
            </a:lnRef>
            <a:fillRef idx="0">
              <a:scrgbClr r="0" g="0" b="0"/>
            </a:fillRef>
            <a:effectRef idx="0">
              <a:scrgbClr r="0" g="0" b="0"/>
            </a:effectRef>
            <a:fontRef idx="minor"/>
          </p:style>
        </p:sp>
      </p:grpSp>
      <p:grpSp>
        <p:nvGrpSpPr>
          <p:cNvPr id="721" name="Group 24"/>
          <p:cNvGrpSpPr/>
          <p:nvPr/>
        </p:nvGrpSpPr>
        <p:grpSpPr>
          <a:xfrm>
            <a:off x="3366360" y="4341600"/>
            <a:ext cx="2409840" cy="732240"/>
            <a:chOff x="3366360" y="4341600"/>
            <a:chExt cx="2409840" cy="732240"/>
          </a:xfrm>
        </p:grpSpPr>
        <p:sp>
          <p:nvSpPr>
            <p:cNvPr id="722" name="CustomShape 523"/>
            <p:cNvSpPr/>
            <p:nvPr/>
          </p:nvSpPr>
          <p:spPr>
            <a:xfrm>
              <a:off x="3366360" y="4341600"/>
              <a:ext cx="2409840" cy="592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30000"/>
                </a:lnSpc>
              </a:pPr>
              <a:r>
                <a:rPr lang="pl-PL" sz="1500" b="1" strike="noStrike" spc="-1">
                  <a:solidFill>
                    <a:srgbClr val="F8CF2C"/>
                  </a:solidFill>
                  <a:latin typeface="Trebuchet MS"/>
                  <a:ea typeface="Trebuchet MS"/>
                </a:rPr>
                <a:t>MATCH WITH PRIVATE INVESTORS</a:t>
              </a:r>
              <a:endParaRPr lang="pl-PL" sz="1500" b="0" strike="noStrike" spc="-1">
                <a:latin typeface="Arial"/>
              </a:endParaRPr>
            </a:p>
          </p:txBody>
        </p:sp>
        <p:sp>
          <p:nvSpPr>
            <p:cNvPr id="723" name="CustomShape 524"/>
            <p:cNvSpPr/>
            <p:nvPr/>
          </p:nvSpPr>
          <p:spPr>
            <a:xfrm>
              <a:off x="3366360" y="4929480"/>
              <a:ext cx="2409840" cy="144360"/>
            </a:xfrm>
            <a:prstGeom prst="rect">
              <a:avLst/>
            </a:prstGeom>
            <a:noFill/>
            <a:ln w="0">
              <a:noFill/>
            </a:ln>
          </p:spPr>
          <p:style>
            <a:lnRef idx="0">
              <a:scrgbClr r="0" g="0" b="0"/>
            </a:lnRef>
            <a:fillRef idx="0">
              <a:scrgbClr r="0" g="0" b="0"/>
            </a:fillRef>
            <a:effectRef idx="0">
              <a:scrgbClr r="0" g="0" b="0"/>
            </a:effectRef>
            <a:fontRef idx="minor"/>
          </p:style>
        </p:sp>
      </p:grpSp>
      <p:grpSp>
        <p:nvGrpSpPr>
          <p:cNvPr id="724" name="Group 25"/>
          <p:cNvGrpSpPr/>
          <p:nvPr/>
        </p:nvGrpSpPr>
        <p:grpSpPr>
          <a:xfrm>
            <a:off x="6387120" y="4280400"/>
            <a:ext cx="2409840" cy="616320"/>
            <a:chOff x="6387120" y="4280400"/>
            <a:chExt cx="2409840" cy="616320"/>
          </a:xfrm>
        </p:grpSpPr>
        <p:sp>
          <p:nvSpPr>
            <p:cNvPr id="725" name="CustomShape 527"/>
            <p:cNvSpPr/>
            <p:nvPr/>
          </p:nvSpPr>
          <p:spPr>
            <a:xfrm>
              <a:off x="6387120" y="4280400"/>
              <a:ext cx="2045520" cy="592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30000"/>
                </a:lnSpc>
              </a:pPr>
              <a:r>
                <a:rPr lang="pl-PL" sz="1500" b="1" strike="noStrike" spc="-1">
                  <a:solidFill>
                    <a:srgbClr val="F8CF2C"/>
                  </a:solidFill>
                  <a:latin typeface="Trebuchet MS"/>
                  <a:ea typeface="Trebuchet MS"/>
                </a:rPr>
                <a:t>LEVERAGE WITH PUBLIC FUNDS</a:t>
              </a:r>
              <a:endParaRPr lang="pl-PL" sz="1500" b="0" strike="noStrike" spc="-1">
                <a:latin typeface="Arial"/>
              </a:endParaRPr>
            </a:p>
          </p:txBody>
        </p:sp>
        <p:sp>
          <p:nvSpPr>
            <p:cNvPr id="726" name="CustomShape 581"/>
            <p:cNvSpPr/>
            <p:nvPr/>
          </p:nvSpPr>
          <p:spPr>
            <a:xfrm>
              <a:off x="6387120" y="4752360"/>
              <a:ext cx="2409840" cy="144360"/>
            </a:xfrm>
            <a:prstGeom prst="rect">
              <a:avLst/>
            </a:prstGeom>
            <a:noFill/>
            <a:ln w="0">
              <a:noFill/>
            </a:ln>
          </p:spPr>
          <p:style>
            <a:lnRef idx="0">
              <a:scrgbClr r="0" g="0" b="0"/>
            </a:lnRef>
            <a:fillRef idx="0">
              <a:scrgbClr r="0" g="0" b="0"/>
            </a:fillRef>
            <a:effectRef idx="0">
              <a:scrgbClr r="0" g="0" b="0"/>
            </a:effectRef>
            <a:fontRef idx="minor"/>
          </p:style>
        </p:sp>
      </p:grpSp>
      <p:pic>
        <p:nvPicPr>
          <p:cNvPr id="727" name="Google Shape;1074;p 2"/>
          <p:cNvPicPr/>
          <p:nvPr/>
        </p:nvPicPr>
        <p:blipFill>
          <a:blip r:embed="rId5"/>
          <a:stretch/>
        </p:blipFill>
        <p:spPr>
          <a:xfrm>
            <a:off x="4077360" y="2376360"/>
            <a:ext cx="1245600" cy="1181520"/>
          </a:xfrm>
          <a:prstGeom prst="rect">
            <a:avLst/>
          </a:prstGeom>
          <a:ln w="0">
            <a:noFill/>
          </a:ln>
        </p:spPr>
      </p:pic>
      <p:sp>
        <p:nvSpPr>
          <p:cNvPr id="728" name="CustomShape 582"/>
          <p:cNvSpPr/>
          <p:nvPr/>
        </p:nvSpPr>
        <p:spPr>
          <a:xfrm>
            <a:off x="-4680" y="149400"/>
            <a:ext cx="6606360" cy="685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pl-PL" sz="2800" b="1" strike="noStrike" spc="-1">
                <a:solidFill>
                  <a:srgbClr val="676767"/>
                </a:solidFill>
                <a:latin typeface="Trebuchet MS"/>
                <a:ea typeface="Trebuchet MS"/>
              </a:rPr>
              <a:t>CE-CONNECTOR - OUR APPROACH</a:t>
            </a:r>
            <a:endParaRPr lang="pl-PL" sz="2800" b="0" strike="noStrike" spc="-1">
              <a:latin typeface="Arial"/>
            </a:endParaRPr>
          </a:p>
        </p:txBody>
      </p:sp>
      <p:sp>
        <p:nvSpPr>
          <p:cNvPr id="729" name="CustomShape 583"/>
          <p:cNvSpPr/>
          <p:nvPr/>
        </p:nvSpPr>
        <p:spPr>
          <a:xfrm>
            <a:off x="6809040" y="97560"/>
            <a:ext cx="2014200" cy="833400"/>
          </a:xfrm>
          <a:prstGeom prst="rect">
            <a:avLst/>
          </a:prstGeom>
          <a:solidFill>
            <a:srgbClr val="E7E7E7"/>
          </a:solidFill>
          <a:ln w="0">
            <a:noFill/>
          </a:ln>
        </p:spPr>
        <p:style>
          <a:lnRef idx="0">
            <a:scrgbClr r="0" g="0" b="0"/>
          </a:lnRef>
          <a:fillRef idx="0">
            <a:scrgbClr r="0" g="0" b="0"/>
          </a:fillRef>
          <a:effectRef idx="0">
            <a:scrgbClr r="0" g="0" b="0"/>
          </a:effectRef>
          <a:fontRef idx="minor"/>
        </p:style>
      </p:sp>
      <p:pic>
        <p:nvPicPr>
          <p:cNvPr id="730" name="Google Shape;1077;p 2"/>
          <p:cNvPicPr/>
          <p:nvPr/>
        </p:nvPicPr>
        <p:blipFill>
          <a:blip r:embed="rId6"/>
          <a:stretch/>
        </p:blipFill>
        <p:spPr>
          <a:xfrm>
            <a:off x="6778440" y="118080"/>
            <a:ext cx="2075760" cy="7772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 name="CustomShape 483"/>
          <p:cNvSpPr/>
          <p:nvPr/>
        </p:nvSpPr>
        <p:spPr>
          <a:xfrm>
            <a:off x="199440" y="250200"/>
            <a:ext cx="657072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2800" b="1" strike="noStrike" spc="-1">
                <a:solidFill>
                  <a:srgbClr val="676767"/>
                </a:solidFill>
                <a:latin typeface="Trebuchet MS"/>
                <a:ea typeface="Trebuchet MS"/>
              </a:rPr>
              <a:t>CE CONNECTOR RESULTS: </a:t>
            </a:r>
            <a:endParaRPr lang="pl-PL" sz="2800" b="0" strike="noStrike" spc="-1">
              <a:latin typeface="Arial"/>
            </a:endParaRPr>
          </a:p>
        </p:txBody>
      </p:sp>
      <p:sp>
        <p:nvSpPr>
          <p:cNvPr id="732" name="Rectangle 731"/>
          <p:cNvSpPr/>
          <p:nvPr/>
        </p:nvSpPr>
        <p:spPr>
          <a:xfrm>
            <a:off x="3802058" y="2565865"/>
            <a:ext cx="4679640" cy="345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pl-PL" sz="3200" b="1" strike="noStrike" spc="-1" dirty="0">
                <a:latin typeface="Arial"/>
              </a:rPr>
              <a:t>INVESTMENT </a:t>
            </a:r>
            <a:r>
              <a:rPr lang="pl-PL" sz="3200" b="1" strike="noStrike" spc="-1" dirty="0" smtClean="0">
                <a:latin typeface="Arial"/>
              </a:rPr>
              <a:t>DEALS</a:t>
            </a:r>
            <a:endParaRPr lang="pl-PL" spc="-1" dirty="0">
              <a:latin typeface="Arial"/>
            </a:endParaRPr>
          </a:p>
          <a:p>
            <a:pPr>
              <a:lnSpc>
                <a:spcPct val="100000"/>
              </a:lnSpc>
            </a:pPr>
            <a:endParaRPr lang="pl-PL" sz="3200" spc="-1" dirty="0" smtClean="0">
              <a:latin typeface="Arial"/>
            </a:endParaRPr>
          </a:p>
          <a:p>
            <a:pPr>
              <a:lnSpc>
                <a:spcPct val="100000"/>
              </a:lnSpc>
            </a:pPr>
            <a:r>
              <a:rPr lang="pl-PL" sz="3200" b="1" spc="-1" dirty="0" smtClean="0">
                <a:latin typeface="Arial"/>
              </a:rPr>
              <a:t>MORE THAN:</a:t>
            </a:r>
            <a:endParaRPr lang="pl-PL" sz="3200" b="1" strike="noStrike" spc="-1" dirty="0" smtClean="0">
              <a:latin typeface="Arial"/>
            </a:endParaRPr>
          </a:p>
          <a:p>
            <a:pPr>
              <a:lnSpc>
                <a:spcPct val="100000"/>
              </a:lnSpc>
            </a:pPr>
            <a:r>
              <a:rPr lang="pl-PL" sz="3600" b="1" strike="noStrike" spc="-1" dirty="0" smtClean="0">
                <a:latin typeface="Arial"/>
              </a:rPr>
              <a:t>2 </a:t>
            </a:r>
            <a:r>
              <a:rPr lang="pl-PL" sz="3600" b="1" strike="noStrike" spc="-1" dirty="0">
                <a:latin typeface="Arial"/>
              </a:rPr>
              <a:t>400 000, 00 EUR </a:t>
            </a:r>
            <a:endParaRPr lang="pl-PL" sz="3600" b="0" strike="noStrike" spc="-1" dirty="0">
              <a:latin typeface="Arial"/>
            </a:endParaRPr>
          </a:p>
        </p:txBody>
      </p:sp>
      <p:pic>
        <p:nvPicPr>
          <p:cNvPr id="3" name="Picture 2">
            <a:extLst>
              <a:ext uri="{FF2B5EF4-FFF2-40B4-BE49-F238E27FC236}">
                <a16:creationId xmlns:a16="http://schemas.microsoft.com/office/drawing/2014/main" id="{F7AD5A55-6D07-B57B-E5FC-C35081DDF265}"/>
              </a:ext>
            </a:extLst>
          </p:cNvPr>
          <p:cNvPicPr>
            <a:picLocks noChangeAspect="1"/>
          </p:cNvPicPr>
          <p:nvPr/>
        </p:nvPicPr>
        <p:blipFill>
          <a:blip r:embed="rId2"/>
          <a:stretch>
            <a:fillRect/>
          </a:stretch>
        </p:blipFill>
        <p:spPr>
          <a:xfrm>
            <a:off x="923398" y="1963972"/>
            <a:ext cx="2481967" cy="35661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1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CustomShape 395"/>
          <p:cNvSpPr/>
          <p:nvPr/>
        </p:nvSpPr>
        <p:spPr>
          <a:xfrm>
            <a:off x="199440" y="250200"/>
            <a:ext cx="657072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pl-PL" sz="2800" b="1" strike="noStrike" spc="-1">
                <a:solidFill>
                  <a:srgbClr val="676767"/>
                </a:solidFill>
                <a:latin typeface="Trebuchet MS"/>
                <a:ea typeface="Trebuchet MS"/>
              </a:rPr>
              <a:t>CE CONNECTOR RESULTS: </a:t>
            </a:r>
            <a:endParaRPr lang="pl-PL" sz="2800" b="0" strike="noStrike" spc="-1">
              <a:latin typeface="Arial"/>
            </a:endParaRPr>
          </a:p>
        </p:txBody>
      </p:sp>
      <p:sp>
        <p:nvSpPr>
          <p:cNvPr id="738" name="Rectangle 737"/>
          <p:cNvSpPr/>
          <p:nvPr/>
        </p:nvSpPr>
        <p:spPr>
          <a:xfrm>
            <a:off x="1079901" y="2219241"/>
            <a:ext cx="6501161" cy="124873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r>
              <a:rPr lang="pl-PL" sz="3600" b="1" strike="noStrike" spc="-1" dirty="0">
                <a:latin typeface="Arial"/>
              </a:rPr>
              <a:t>INVESTMENT DEALS - HUNGARY</a:t>
            </a:r>
            <a:r>
              <a:rPr lang="pl-PL" sz="3600" b="1" strike="noStrike" spc="-1" dirty="0" smtClean="0">
                <a:latin typeface="Arial"/>
              </a:rPr>
              <a:t>: </a:t>
            </a:r>
          </a:p>
          <a:p>
            <a:pPr>
              <a:lnSpc>
                <a:spcPct val="100000"/>
              </a:lnSpc>
            </a:pPr>
            <a:r>
              <a:rPr lang="pl-PL" sz="3600" b="1" strike="noStrike" spc="-1" dirty="0" smtClean="0">
                <a:latin typeface="Arial"/>
              </a:rPr>
              <a:t/>
            </a:r>
            <a:br>
              <a:rPr lang="pl-PL" sz="3600" b="1" strike="noStrike" spc="-1" dirty="0" smtClean="0">
                <a:latin typeface="Arial"/>
              </a:rPr>
            </a:br>
            <a:r>
              <a:rPr lang="pl-PL" sz="3600" b="1" strike="noStrike" spc="-1" dirty="0" smtClean="0">
                <a:latin typeface="Arial"/>
              </a:rPr>
              <a:t>TOTAL INVESTMENT: </a:t>
            </a:r>
            <a:r>
              <a:rPr lang="pl-PL" sz="3600" b="1" u="sng" strike="noStrike" spc="-1" dirty="0" smtClean="0">
                <a:latin typeface="Arial"/>
              </a:rPr>
              <a:t>769,691 EUR</a:t>
            </a:r>
            <a:endParaRPr lang="pl-PL" sz="3600" b="0" u="sng" strike="noStrike" spc="-1" dirty="0">
              <a:latin typeface="Arial"/>
            </a:endParaRPr>
          </a:p>
        </p:txBody>
      </p:sp>
      <p:pic>
        <p:nvPicPr>
          <p:cNvPr id="3" name="Obraz 2"/>
          <p:cNvPicPr>
            <a:picLocks noChangeAspect="1"/>
          </p:cNvPicPr>
          <p:nvPr/>
        </p:nvPicPr>
        <p:blipFill>
          <a:blip r:embed="rId2"/>
          <a:stretch>
            <a:fillRect/>
          </a:stretch>
        </p:blipFill>
        <p:spPr>
          <a:xfrm>
            <a:off x="6446774" y="3020299"/>
            <a:ext cx="1800225" cy="8953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6149</TotalTime>
  <Words>1352</Words>
  <Application>Microsoft Office PowerPoint</Application>
  <PresentationFormat>Pokaz na ekranie (4:3)</PresentationFormat>
  <Paragraphs>207</Paragraphs>
  <Slides>26</Slides>
  <Notes>1</Notes>
  <HiddenSlides>0</HiddenSlides>
  <MMClips>0</MMClips>
  <ScaleCrop>false</ScaleCrop>
  <HeadingPairs>
    <vt:vector size="6" baseType="variant">
      <vt:variant>
        <vt:lpstr>Używane czcionki</vt:lpstr>
      </vt:variant>
      <vt:variant>
        <vt:i4>10</vt:i4>
      </vt:variant>
      <vt:variant>
        <vt:lpstr>Motyw</vt:lpstr>
      </vt:variant>
      <vt:variant>
        <vt:i4>5</vt:i4>
      </vt:variant>
      <vt:variant>
        <vt:lpstr>Tytuły slajdów</vt:lpstr>
      </vt:variant>
      <vt:variant>
        <vt:i4>26</vt:i4>
      </vt:variant>
    </vt:vector>
  </HeadingPairs>
  <TitlesOfParts>
    <vt:vector size="41" baseType="lpstr">
      <vt:lpstr>Microsoft YaHei</vt:lpstr>
      <vt:lpstr>Arial</vt:lpstr>
      <vt:lpstr>DejaVu Sans</vt:lpstr>
      <vt:lpstr>Montserrat</vt:lpstr>
      <vt:lpstr>Open Sans</vt:lpstr>
      <vt:lpstr>Open Sans Light</vt:lpstr>
      <vt:lpstr>Symbol</vt:lpstr>
      <vt:lpstr>Times New Roman</vt:lpstr>
      <vt:lpstr>Trebuchet MS</vt:lpstr>
      <vt:lpstr>Wingdings</vt:lpstr>
      <vt:lpstr>Office Theme</vt:lpstr>
      <vt:lpstr>Office Theme</vt:lpstr>
      <vt:lpstr>Office Theme</vt:lpstr>
      <vt:lpstr>Office Theme</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Phunk</dc:creator>
  <dc:description/>
  <cp:lastModifiedBy>ty</cp:lastModifiedBy>
  <cp:revision>42</cp:revision>
  <dcterms:created xsi:type="dcterms:W3CDTF">2014-11-12T21:47:38Z</dcterms:created>
  <dcterms:modified xsi:type="dcterms:W3CDTF">2022-07-05T09:57:19Z</dcterms:modified>
  <dc:language>pl-PL</dc:language>
</cp:coreProperties>
</file>