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320" r:id="rId2"/>
    <p:sldId id="323" r:id="rId3"/>
    <p:sldId id="322" r:id="rId4"/>
    <p:sldId id="324" r:id="rId5"/>
    <p:sldId id="338" r:id="rId6"/>
    <p:sldId id="341" r:id="rId7"/>
    <p:sldId id="342" r:id="rId8"/>
    <p:sldId id="348" r:id="rId9"/>
    <p:sldId id="349" r:id="rId10"/>
    <p:sldId id="350" r:id="rId11"/>
    <p:sldId id="344" r:id="rId12"/>
    <p:sldId id="351" r:id="rId13"/>
    <p:sldId id="340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25mux" initials="g" lastIdx="5" clrIdx="0">
    <p:extLst>
      <p:ext uri="{19B8F6BF-5375-455C-9EA6-DF929625EA0E}">
        <p15:presenceInfo xmlns:p15="http://schemas.microsoft.com/office/powerpoint/2012/main" userId="S::ge25mux@ForStudents.onmicrosoft.com::9d35b9eb-4c16-41d1-8eaa-15f4df89d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008000"/>
    <a:srgbClr val="4D4D4D"/>
    <a:srgbClr val="FF6600"/>
    <a:srgbClr val="0070C0"/>
    <a:srgbClr val="5B6B78"/>
    <a:srgbClr val="FFFFFF"/>
    <a:srgbClr val="F0F0F0"/>
    <a:srgbClr val="7E93A5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810" autoAdjust="0"/>
  </p:normalViewPr>
  <p:slideViewPr>
    <p:cSldViewPr>
      <p:cViewPr>
        <p:scale>
          <a:sx n="80" d="100"/>
          <a:sy n="80" d="100"/>
        </p:scale>
        <p:origin x="88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68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03EE9-758B-4806-8595-9BE9BCBE3777}" type="datetimeFigureOut">
              <a:rPr lang="pl-PL" smtClean="0"/>
              <a:t>10.02.2022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C7273-7456-4171-9198-6E2794A1A2CE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C7273-7456-4171-9198-6E2794A1A2C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18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-20538"/>
            <a:ext cx="9143993" cy="461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0" y="3363838"/>
            <a:ext cx="9144000" cy="1779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13" y="123478"/>
            <a:ext cx="1833191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44821" y="3643430"/>
            <a:ext cx="123356" cy="200453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noProof="0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83568" y="4170221"/>
            <a:ext cx="245126" cy="25158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712670" y="4741097"/>
            <a:ext cx="157536" cy="1726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62020" y="3549302"/>
            <a:ext cx="7754912" cy="42993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Meeting </a:t>
            </a:r>
            <a:r>
              <a:rPr lang="en-GB" noProof="0" dirty="0" err="1"/>
              <a:t>xy</a:t>
            </a:r>
            <a:br>
              <a:rPr lang="en-GB" noProof="0" dirty="0"/>
            </a:br>
            <a:r>
              <a:rPr lang="en-GB" noProof="0" dirty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62020" y="4098449"/>
            <a:ext cx="7754912" cy="53469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62020" y="4730670"/>
            <a:ext cx="7754912" cy="206993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83633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964904"/>
            <a:ext cx="2475058" cy="1363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11920"/>
            <a:ext cx="663947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2" y="964905"/>
            <a:ext cx="5903987" cy="136362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2472070"/>
            <a:ext cx="8542338" cy="1650705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0831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11920"/>
            <a:ext cx="6533153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964904"/>
            <a:ext cx="2475058" cy="1363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7" y="964905"/>
            <a:ext cx="5903987" cy="136362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2472070"/>
            <a:ext cx="8542338" cy="1650705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22489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3" y="1299824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70074" y="731689"/>
            <a:ext cx="279084" cy="447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4" y="111921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34648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5" y="2045460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5" y="2791096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282366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5" y="3536731"/>
            <a:ext cx="1" cy="358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60457" y="4679724"/>
            <a:ext cx="311543" cy="343298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09453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284258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359063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433868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1717220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2472123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322702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398192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476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808767"/>
            <a:ext cx="0" cy="1360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6" y="1483243"/>
            <a:ext cx="2617" cy="16360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92916" y="707766"/>
            <a:ext cx="279084" cy="447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4" y="111921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60" y="2437994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168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6" y="2055890"/>
            <a:ext cx="2617" cy="14862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6" y="-152854"/>
            <a:ext cx="2617" cy="16360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60" y="2437994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4463144"/>
            <a:ext cx="0" cy="1360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60457" y="4679724"/>
            <a:ext cx="311543" cy="343298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3091040"/>
            <a:ext cx="7096" cy="15886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6" y="-790834"/>
            <a:ext cx="2617" cy="16360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2429990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60" y="1800014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7"/>
            <a:ext cx="0" cy="1360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294794" y="987574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1915517" y="2612132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532122" y="987574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5150984" y="2608255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6774213" y="987574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864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294794" y="987574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2339752" y="987574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4408934" y="987574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294794" y="2609181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2339752" y="2609181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4408934" y="2609181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6468020" y="987574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2" hasCustomPrompt="1"/>
          </p:nvPr>
        </p:nvSpPr>
        <p:spPr>
          <a:xfrm>
            <a:off x="6468020" y="2609181"/>
            <a:ext cx="1620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5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520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11920"/>
            <a:ext cx="6575683" cy="659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300" baseline="0"/>
            </a:lvl1pPr>
          </a:lstStyle>
          <a:p>
            <a:r>
              <a:rPr lang="en-GB" noProof="0" dirty="0"/>
              <a:t>Specific Objectives, Output, </a:t>
            </a:r>
            <a:br>
              <a:rPr lang="en-GB" noProof="0" dirty="0"/>
            </a:br>
            <a:r>
              <a:rPr lang="en-GB" noProof="0" dirty="0"/>
              <a:t>Other icons - specific</a:t>
            </a:r>
          </a:p>
        </p:txBody>
      </p:sp>
      <p:pic>
        <p:nvPicPr>
          <p:cNvPr id="47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1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11920"/>
            <a:ext cx="6575683" cy="659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300"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196" name="AutoShape 7"/>
          <p:cNvSpPr>
            <a:spLocks noChangeAspect="1"/>
          </p:cNvSpPr>
          <p:nvPr userDrawn="1"/>
        </p:nvSpPr>
        <p:spPr bwMode="auto">
          <a:xfrm>
            <a:off x="3981060" y="266221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7" name="AutoShape 8"/>
          <p:cNvSpPr>
            <a:spLocks noChangeAspect="1"/>
          </p:cNvSpPr>
          <p:nvPr userDrawn="1"/>
        </p:nvSpPr>
        <p:spPr bwMode="auto">
          <a:xfrm>
            <a:off x="4353184" y="2662216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5" name="AutoShape 9"/>
          <p:cNvSpPr>
            <a:spLocks noChangeAspect="1"/>
          </p:cNvSpPr>
          <p:nvPr userDrawn="1"/>
        </p:nvSpPr>
        <p:spPr bwMode="auto">
          <a:xfrm>
            <a:off x="4688138" y="266221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6" name="AutoShape 10"/>
          <p:cNvSpPr>
            <a:spLocks noChangeAspect="1"/>
          </p:cNvSpPr>
          <p:nvPr userDrawn="1"/>
        </p:nvSpPr>
        <p:spPr bwMode="auto">
          <a:xfrm>
            <a:off x="1788386" y="2656636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17" name="AutoShape 11"/>
          <p:cNvSpPr>
            <a:spLocks noChangeAspect="1"/>
          </p:cNvSpPr>
          <p:nvPr userDrawn="1"/>
        </p:nvSpPr>
        <p:spPr bwMode="auto">
          <a:xfrm>
            <a:off x="2193599" y="2656636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22" name="AutoShape 12"/>
          <p:cNvSpPr>
            <a:spLocks noChangeAspect="1"/>
          </p:cNvSpPr>
          <p:nvPr userDrawn="1"/>
        </p:nvSpPr>
        <p:spPr bwMode="auto">
          <a:xfrm>
            <a:off x="2568407" y="2656636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24" name="AutoShape 13"/>
          <p:cNvSpPr>
            <a:spLocks noChangeAspect="1"/>
          </p:cNvSpPr>
          <p:nvPr userDrawn="1"/>
        </p:nvSpPr>
        <p:spPr bwMode="auto">
          <a:xfrm>
            <a:off x="2946278" y="2656636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25" name="AutoShape 14"/>
          <p:cNvSpPr>
            <a:spLocks noChangeAspect="1"/>
          </p:cNvSpPr>
          <p:nvPr userDrawn="1"/>
        </p:nvSpPr>
        <p:spPr bwMode="auto">
          <a:xfrm>
            <a:off x="3316812" y="2651056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6" name="AutoShape 15"/>
          <p:cNvSpPr>
            <a:spLocks noChangeAspect="1"/>
          </p:cNvSpPr>
          <p:nvPr userDrawn="1"/>
        </p:nvSpPr>
        <p:spPr bwMode="auto">
          <a:xfrm>
            <a:off x="5034618" y="2662216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8" name="AutoShape 16"/>
          <p:cNvSpPr>
            <a:spLocks noChangeAspect="1"/>
          </p:cNvSpPr>
          <p:nvPr userDrawn="1"/>
        </p:nvSpPr>
        <p:spPr bwMode="auto">
          <a:xfrm>
            <a:off x="5447780" y="264375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0" name="AutoShape 17"/>
          <p:cNvSpPr>
            <a:spLocks noChangeAspect="1"/>
          </p:cNvSpPr>
          <p:nvPr userDrawn="1"/>
        </p:nvSpPr>
        <p:spPr bwMode="auto">
          <a:xfrm>
            <a:off x="303899" y="303226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32" name="AutoShape 18"/>
          <p:cNvSpPr>
            <a:spLocks noChangeAspect="1"/>
          </p:cNvSpPr>
          <p:nvPr userDrawn="1"/>
        </p:nvSpPr>
        <p:spPr bwMode="auto">
          <a:xfrm>
            <a:off x="681195" y="303226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33" name="AutoShape 20"/>
          <p:cNvSpPr>
            <a:spLocks noChangeAspect="1"/>
          </p:cNvSpPr>
          <p:nvPr userDrawn="1"/>
        </p:nvSpPr>
        <p:spPr bwMode="auto">
          <a:xfrm>
            <a:off x="1453670" y="303226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34" name="AutoShape 21"/>
          <p:cNvSpPr>
            <a:spLocks noChangeAspect="1"/>
          </p:cNvSpPr>
          <p:nvPr userDrawn="1"/>
        </p:nvSpPr>
        <p:spPr bwMode="auto">
          <a:xfrm>
            <a:off x="1822938" y="163644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35" name="AutoShape 22"/>
          <p:cNvSpPr>
            <a:spLocks noChangeAspect="1"/>
          </p:cNvSpPr>
          <p:nvPr userDrawn="1"/>
        </p:nvSpPr>
        <p:spPr bwMode="auto">
          <a:xfrm>
            <a:off x="2187512" y="163644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36" name="AutoShape 23"/>
          <p:cNvSpPr>
            <a:spLocks noChangeAspect="1"/>
          </p:cNvSpPr>
          <p:nvPr userDrawn="1"/>
        </p:nvSpPr>
        <p:spPr bwMode="auto">
          <a:xfrm>
            <a:off x="2563117" y="1636444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38" name="AutoShape 24"/>
          <p:cNvSpPr>
            <a:spLocks noChangeAspect="1"/>
          </p:cNvSpPr>
          <p:nvPr userDrawn="1"/>
        </p:nvSpPr>
        <p:spPr bwMode="auto">
          <a:xfrm>
            <a:off x="2915487" y="1635646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49" name="AutoShape 25"/>
          <p:cNvSpPr>
            <a:spLocks noChangeAspect="1"/>
          </p:cNvSpPr>
          <p:nvPr userDrawn="1"/>
        </p:nvSpPr>
        <p:spPr bwMode="auto">
          <a:xfrm>
            <a:off x="3306737" y="1635646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50" name="AutoShape 26"/>
          <p:cNvSpPr>
            <a:spLocks noChangeAspect="1"/>
          </p:cNvSpPr>
          <p:nvPr userDrawn="1"/>
        </p:nvSpPr>
        <p:spPr bwMode="auto">
          <a:xfrm>
            <a:off x="5067576" y="164202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1" name="AutoShape 27"/>
          <p:cNvSpPr>
            <a:spLocks noChangeAspect="1"/>
          </p:cNvSpPr>
          <p:nvPr userDrawn="1"/>
        </p:nvSpPr>
        <p:spPr bwMode="auto">
          <a:xfrm>
            <a:off x="5455488" y="1642819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7" name="AutoShape 28"/>
          <p:cNvSpPr>
            <a:spLocks noChangeAspect="1"/>
          </p:cNvSpPr>
          <p:nvPr userDrawn="1"/>
        </p:nvSpPr>
        <p:spPr bwMode="auto">
          <a:xfrm>
            <a:off x="308743" y="1947562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68" name="AutoShape 30"/>
          <p:cNvSpPr>
            <a:spLocks noChangeAspect="1"/>
          </p:cNvSpPr>
          <p:nvPr userDrawn="1"/>
        </p:nvSpPr>
        <p:spPr bwMode="auto">
          <a:xfrm>
            <a:off x="1069906" y="194756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69" name="AutoShape 31"/>
          <p:cNvSpPr>
            <a:spLocks noChangeAspect="1"/>
          </p:cNvSpPr>
          <p:nvPr userDrawn="1"/>
        </p:nvSpPr>
        <p:spPr bwMode="auto">
          <a:xfrm>
            <a:off x="1460903" y="194756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70" name="AutoShape 32"/>
          <p:cNvSpPr>
            <a:spLocks noChangeAspect="1"/>
          </p:cNvSpPr>
          <p:nvPr userDrawn="1"/>
        </p:nvSpPr>
        <p:spPr bwMode="auto">
          <a:xfrm>
            <a:off x="5821635" y="1954737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1" name="AutoShape 33"/>
          <p:cNvSpPr>
            <a:spLocks noChangeAspect="1"/>
          </p:cNvSpPr>
          <p:nvPr userDrawn="1"/>
        </p:nvSpPr>
        <p:spPr bwMode="auto">
          <a:xfrm>
            <a:off x="6233762" y="1954737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2" name="AutoShape 34"/>
          <p:cNvSpPr>
            <a:spLocks noChangeAspect="1"/>
          </p:cNvSpPr>
          <p:nvPr userDrawn="1"/>
        </p:nvSpPr>
        <p:spPr bwMode="auto">
          <a:xfrm>
            <a:off x="6664216" y="1954737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5" name="AutoShape 35"/>
          <p:cNvSpPr>
            <a:spLocks noChangeAspect="1"/>
          </p:cNvSpPr>
          <p:nvPr userDrawn="1"/>
        </p:nvSpPr>
        <p:spPr bwMode="auto">
          <a:xfrm>
            <a:off x="6662621" y="2290095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6" name="AutoShape 36"/>
          <p:cNvSpPr>
            <a:spLocks noChangeAspect="1"/>
          </p:cNvSpPr>
          <p:nvPr userDrawn="1"/>
        </p:nvSpPr>
        <p:spPr bwMode="auto">
          <a:xfrm>
            <a:off x="7073975" y="22900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7" name="AutoShape 37"/>
          <p:cNvSpPr>
            <a:spLocks noChangeAspect="1"/>
          </p:cNvSpPr>
          <p:nvPr userDrawn="1"/>
        </p:nvSpPr>
        <p:spPr bwMode="auto">
          <a:xfrm>
            <a:off x="5464688" y="3049965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8" name="AutoShape 38"/>
          <p:cNvSpPr>
            <a:spLocks noChangeAspect="1"/>
          </p:cNvSpPr>
          <p:nvPr userDrawn="1"/>
        </p:nvSpPr>
        <p:spPr bwMode="auto">
          <a:xfrm>
            <a:off x="3672133" y="229408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9" name="AutoShape 39"/>
          <p:cNvSpPr>
            <a:spLocks noChangeAspect="1"/>
          </p:cNvSpPr>
          <p:nvPr userDrawn="1"/>
        </p:nvSpPr>
        <p:spPr bwMode="auto">
          <a:xfrm>
            <a:off x="4011625" y="2289299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0" name="AutoShape 40"/>
          <p:cNvSpPr>
            <a:spLocks noChangeAspect="1"/>
          </p:cNvSpPr>
          <p:nvPr userDrawn="1"/>
        </p:nvSpPr>
        <p:spPr bwMode="auto">
          <a:xfrm>
            <a:off x="4409252" y="2289299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1" name="AutoShape 41"/>
          <p:cNvSpPr>
            <a:spLocks noChangeAspect="1"/>
          </p:cNvSpPr>
          <p:nvPr userDrawn="1"/>
        </p:nvSpPr>
        <p:spPr bwMode="auto">
          <a:xfrm>
            <a:off x="4723486" y="2289299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3" name="AutoShape 42"/>
          <p:cNvSpPr>
            <a:spLocks noChangeAspect="1"/>
          </p:cNvSpPr>
          <p:nvPr userDrawn="1"/>
        </p:nvSpPr>
        <p:spPr bwMode="auto">
          <a:xfrm>
            <a:off x="1825328" y="2284475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84" name="AutoShape 43"/>
          <p:cNvSpPr>
            <a:spLocks noChangeAspect="1"/>
          </p:cNvSpPr>
          <p:nvPr userDrawn="1"/>
        </p:nvSpPr>
        <p:spPr bwMode="auto">
          <a:xfrm>
            <a:off x="2185919" y="2283718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85" name="AutoShape 44"/>
          <p:cNvSpPr>
            <a:spLocks noChangeAspect="1"/>
          </p:cNvSpPr>
          <p:nvPr userDrawn="1"/>
        </p:nvSpPr>
        <p:spPr bwMode="auto">
          <a:xfrm>
            <a:off x="2560725" y="2284475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86" name="AutoShape 45"/>
          <p:cNvSpPr>
            <a:spLocks noChangeAspect="1"/>
          </p:cNvSpPr>
          <p:nvPr userDrawn="1"/>
        </p:nvSpPr>
        <p:spPr bwMode="auto">
          <a:xfrm>
            <a:off x="2920268" y="2283718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88" name="AutoShape 46"/>
          <p:cNvSpPr>
            <a:spLocks noChangeAspect="1"/>
          </p:cNvSpPr>
          <p:nvPr userDrawn="1"/>
        </p:nvSpPr>
        <p:spPr bwMode="auto">
          <a:xfrm>
            <a:off x="3310721" y="2283718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0" name="AutoShape 47"/>
          <p:cNvSpPr>
            <a:spLocks noChangeAspect="1"/>
          </p:cNvSpPr>
          <p:nvPr userDrawn="1"/>
        </p:nvSpPr>
        <p:spPr bwMode="auto">
          <a:xfrm>
            <a:off x="5065983" y="2290097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1" name="AutoShape 49"/>
          <p:cNvSpPr>
            <a:spLocks noChangeAspect="1"/>
          </p:cNvSpPr>
          <p:nvPr userDrawn="1"/>
        </p:nvSpPr>
        <p:spPr bwMode="auto">
          <a:xfrm>
            <a:off x="5065983" y="970930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3" name="AutoShape 50"/>
          <p:cNvSpPr>
            <a:spLocks noChangeAspect="1"/>
          </p:cNvSpPr>
          <p:nvPr userDrawn="1"/>
        </p:nvSpPr>
        <p:spPr bwMode="auto">
          <a:xfrm>
            <a:off x="5455488" y="970930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4" name="AutoShape 51"/>
          <p:cNvSpPr>
            <a:spLocks noChangeAspect="1"/>
          </p:cNvSpPr>
          <p:nvPr userDrawn="1"/>
        </p:nvSpPr>
        <p:spPr bwMode="auto">
          <a:xfrm>
            <a:off x="307946" y="1307336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95" name="AutoShape 52"/>
          <p:cNvSpPr>
            <a:spLocks noChangeAspect="1"/>
          </p:cNvSpPr>
          <p:nvPr userDrawn="1"/>
        </p:nvSpPr>
        <p:spPr bwMode="auto">
          <a:xfrm>
            <a:off x="672492" y="130175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96" name="AutoShape 53"/>
          <p:cNvSpPr>
            <a:spLocks noChangeAspect="1"/>
          </p:cNvSpPr>
          <p:nvPr userDrawn="1"/>
        </p:nvSpPr>
        <p:spPr bwMode="auto">
          <a:xfrm>
            <a:off x="1068310" y="130733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97" name="AutoShape 54"/>
          <p:cNvSpPr>
            <a:spLocks noChangeAspect="1"/>
          </p:cNvSpPr>
          <p:nvPr userDrawn="1"/>
        </p:nvSpPr>
        <p:spPr bwMode="auto">
          <a:xfrm>
            <a:off x="1456918" y="130574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298" name="AutoShape 55"/>
          <p:cNvSpPr>
            <a:spLocks noChangeAspect="1"/>
          </p:cNvSpPr>
          <p:nvPr userDrawn="1"/>
        </p:nvSpPr>
        <p:spPr bwMode="auto">
          <a:xfrm>
            <a:off x="5796136" y="1313714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9" name="AutoShape 56"/>
          <p:cNvSpPr>
            <a:spLocks noChangeAspect="1"/>
          </p:cNvSpPr>
          <p:nvPr userDrawn="1"/>
        </p:nvSpPr>
        <p:spPr bwMode="auto">
          <a:xfrm>
            <a:off x="6228981" y="1304147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0" name="AutoShape 57"/>
          <p:cNvSpPr>
            <a:spLocks noChangeAspect="1"/>
          </p:cNvSpPr>
          <p:nvPr userDrawn="1"/>
        </p:nvSpPr>
        <p:spPr bwMode="auto">
          <a:xfrm>
            <a:off x="6666606" y="130414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1" name="AutoShape 59"/>
          <p:cNvSpPr>
            <a:spLocks noChangeAspect="1"/>
          </p:cNvSpPr>
          <p:nvPr userDrawn="1"/>
        </p:nvSpPr>
        <p:spPr bwMode="auto">
          <a:xfrm>
            <a:off x="4360892" y="3032268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2" name="AutoShape 60"/>
          <p:cNvSpPr>
            <a:spLocks noChangeAspect="1"/>
          </p:cNvSpPr>
          <p:nvPr userDrawn="1"/>
        </p:nvSpPr>
        <p:spPr bwMode="auto">
          <a:xfrm>
            <a:off x="3671336" y="1303351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3" name="AutoShape 61"/>
          <p:cNvSpPr>
            <a:spLocks noChangeAspect="1"/>
          </p:cNvSpPr>
          <p:nvPr userDrawn="1"/>
        </p:nvSpPr>
        <p:spPr bwMode="auto">
          <a:xfrm>
            <a:off x="4011625" y="13025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4" name="AutoShape 62"/>
          <p:cNvSpPr>
            <a:spLocks noChangeAspect="1"/>
          </p:cNvSpPr>
          <p:nvPr userDrawn="1"/>
        </p:nvSpPr>
        <p:spPr bwMode="auto">
          <a:xfrm>
            <a:off x="4408455" y="13025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5" name="AutoShape 63"/>
          <p:cNvSpPr>
            <a:spLocks noChangeAspect="1"/>
          </p:cNvSpPr>
          <p:nvPr userDrawn="1"/>
        </p:nvSpPr>
        <p:spPr bwMode="auto">
          <a:xfrm>
            <a:off x="1852483" y="303226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06" name="AutoShape 64"/>
          <p:cNvSpPr>
            <a:spLocks noChangeAspect="1"/>
          </p:cNvSpPr>
          <p:nvPr userDrawn="1"/>
        </p:nvSpPr>
        <p:spPr bwMode="auto">
          <a:xfrm>
            <a:off x="2231402" y="303226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07" name="AutoShape 65"/>
          <p:cNvSpPr>
            <a:spLocks noChangeAspect="1"/>
          </p:cNvSpPr>
          <p:nvPr userDrawn="1"/>
        </p:nvSpPr>
        <p:spPr bwMode="auto">
          <a:xfrm>
            <a:off x="2586287" y="3032267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08" name="AutoShape 66"/>
          <p:cNvSpPr>
            <a:spLocks noChangeAspect="1"/>
          </p:cNvSpPr>
          <p:nvPr userDrawn="1"/>
        </p:nvSpPr>
        <p:spPr bwMode="auto">
          <a:xfrm>
            <a:off x="2957782" y="3032267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09" name="AutoShape 67"/>
          <p:cNvSpPr>
            <a:spLocks noChangeAspect="1"/>
          </p:cNvSpPr>
          <p:nvPr userDrawn="1"/>
        </p:nvSpPr>
        <p:spPr bwMode="auto">
          <a:xfrm>
            <a:off x="3361783" y="303226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1" name="AutoShape 68"/>
          <p:cNvSpPr>
            <a:spLocks noChangeAspect="1"/>
          </p:cNvSpPr>
          <p:nvPr userDrawn="1"/>
        </p:nvSpPr>
        <p:spPr bwMode="auto">
          <a:xfrm>
            <a:off x="3662036" y="30266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2" name="AutoShape 69"/>
          <p:cNvSpPr>
            <a:spLocks noChangeAspect="1"/>
          </p:cNvSpPr>
          <p:nvPr userDrawn="1"/>
        </p:nvSpPr>
        <p:spPr bwMode="auto">
          <a:xfrm>
            <a:off x="303962" y="164202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13" name="AutoShape 70"/>
          <p:cNvSpPr>
            <a:spLocks noChangeAspect="1"/>
          </p:cNvSpPr>
          <p:nvPr userDrawn="1"/>
        </p:nvSpPr>
        <p:spPr bwMode="auto">
          <a:xfrm>
            <a:off x="672492" y="1642819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14" name="AutoShape 71"/>
          <p:cNvSpPr>
            <a:spLocks noChangeAspect="1"/>
          </p:cNvSpPr>
          <p:nvPr userDrawn="1"/>
        </p:nvSpPr>
        <p:spPr bwMode="auto">
          <a:xfrm>
            <a:off x="1069906" y="1642022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15" name="AutoShape 73"/>
          <p:cNvSpPr>
            <a:spLocks noChangeAspect="1"/>
          </p:cNvSpPr>
          <p:nvPr userDrawn="1"/>
        </p:nvSpPr>
        <p:spPr bwMode="auto">
          <a:xfrm>
            <a:off x="5822432" y="1643616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8" name="AutoShape 74"/>
          <p:cNvSpPr>
            <a:spLocks noChangeAspect="1"/>
          </p:cNvSpPr>
          <p:nvPr userDrawn="1"/>
        </p:nvSpPr>
        <p:spPr bwMode="auto">
          <a:xfrm>
            <a:off x="6230574" y="164361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9" name="AutoShape 75"/>
          <p:cNvSpPr>
            <a:spLocks noChangeAspect="1"/>
          </p:cNvSpPr>
          <p:nvPr userDrawn="1"/>
        </p:nvSpPr>
        <p:spPr bwMode="auto">
          <a:xfrm>
            <a:off x="6662621" y="164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0" name="AutoShape 76"/>
          <p:cNvSpPr>
            <a:spLocks noChangeAspect="1"/>
          </p:cNvSpPr>
          <p:nvPr userDrawn="1"/>
        </p:nvSpPr>
        <p:spPr bwMode="auto">
          <a:xfrm>
            <a:off x="7071583" y="164361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1" name="AutoShape 77"/>
          <p:cNvSpPr>
            <a:spLocks noChangeAspect="1"/>
          </p:cNvSpPr>
          <p:nvPr userDrawn="1"/>
        </p:nvSpPr>
        <p:spPr bwMode="auto">
          <a:xfrm>
            <a:off x="4706228" y="3049965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2" name="AutoShape 78"/>
          <p:cNvSpPr>
            <a:spLocks noChangeAspect="1"/>
          </p:cNvSpPr>
          <p:nvPr userDrawn="1"/>
        </p:nvSpPr>
        <p:spPr bwMode="auto">
          <a:xfrm>
            <a:off x="3668945" y="164202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3" name="AutoShape 79"/>
          <p:cNvSpPr>
            <a:spLocks noChangeAspect="1"/>
          </p:cNvSpPr>
          <p:nvPr userDrawn="1"/>
        </p:nvSpPr>
        <p:spPr bwMode="auto">
          <a:xfrm>
            <a:off x="4010831" y="1642022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6" name="AutoShape 80"/>
          <p:cNvSpPr>
            <a:spLocks noChangeAspect="1"/>
          </p:cNvSpPr>
          <p:nvPr userDrawn="1"/>
        </p:nvSpPr>
        <p:spPr bwMode="auto">
          <a:xfrm>
            <a:off x="4402877" y="164202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8" name="AutoShape 81"/>
          <p:cNvSpPr>
            <a:spLocks noChangeAspect="1"/>
          </p:cNvSpPr>
          <p:nvPr userDrawn="1"/>
        </p:nvSpPr>
        <p:spPr bwMode="auto">
          <a:xfrm>
            <a:off x="4723485" y="164202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9" name="AutoShape 83"/>
          <p:cNvSpPr>
            <a:spLocks noChangeAspect="1"/>
          </p:cNvSpPr>
          <p:nvPr userDrawn="1"/>
        </p:nvSpPr>
        <p:spPr bwMode="auto">
          <a:xfrm>
            <a:off x="5052672" y="304996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0" name="AutoShape 84"/>
          <p:cNvSpPr>
            <a:spLocks noChangeAspect="1"/>
          </p:cNvSpPr>
          <p:nvPr userDrawn="1"/>
        </p:nvSpPr>
        <p:spPr bwMode="auto">
          <a:xfrm>
            <a:off x="3669741" y="195314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1" name="AutoShape 85"/>
          <p:cNvSpPr>
            <a:spLocks noChangeAspect="1"/>
          </p:cNvSpPr>
          <p:nvPr userDrawn="1"/>
        </p:nvSpPr>
        <p:spPr bwMode="auto">
          <a:xfrm>
            <a:off x="3992503" y="1953141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4" name="AutoShape 86"/>
          <p:cNvSpPr>
            <a:spLocks noChangeAspect="1"/>
          </p:cNvSpPr>
          <p:nvPr userDrawn="1"/>
        </p:nvSpPr>
        <p:spPr bwMode="auto">
          <a:xfrm>
            <a:off x="4408455" y="1953141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8" name="AutoShape 87"/>
          <p:cNvSpPr>
            <a:spLocks noChangeAspect="1"/>
          </p:cNvSpPr>
          <p:nvPr userDrawn="1"/>
        </p:nvSpPr>
        <p:spPr bwMode="auto">
          <a:xfrm>
            <a:off x="4723485" y="1947562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9" name="AutoShape 88"/>
          <p:cNvSpPr>
            <a:spLocks noChangeAspect="1"/>
          </p:cNvSpPr>
          <p:nvPr userDrawn="1"/>
        </p:nvSpPr>
        <p:spPr bwMode="auto">
          <a:xfrm>
            <a:off x="1822938" y="1941983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40" name="AutoShape 89"/>
          <p:cNvSpPr>
            <a:spLocks noChangeAspect="1"/>
          </p:cNvSpPr>
          <p:nvPr userDrawn="1"/>
        </p:nvSpPr>
        <p:spPr bwMode="auto">
          <a:xfrm>
            <a:off x="2186715" y="194752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41" name="AutoShape 90"/>
          <p:cNvSpPr>
            <a:spLocks noChangeAspect="1"/>
          </p:cNvSpPr>
          <p:nvPr userDrawn="1"/>
        </p:nvSpPr>
        <p:spPr bwMode="auto">
          <a:xfrm>
            <a:off x="2560725" y="1941983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42" name="AutoShape 92"/>
          <p:cNvSpPr>
            <a:spLocks noChangeAspect="1"/>
          </p:cNvSpPr>
          <p:nvPr userDrawn="1"/>
        </p:nvSpPr>
        <p:spPr bwMode="auto">
          <a:xfrm>
            <a:off x="3305145" y="194752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43" name="AutoShape 93"/>
          <p:cNvSpPr>
            <a:spLocks noChangeAspect="1"/>
          </p:cNvSpPr>
          <p:nvPr userDrawn="1"/>
        </p:nvSpPr>
        <p:spPr bwMode="auto">
          <a:xfrm>
            <a:off x="5067576" y="1953141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44" name="AutoShape 94"/>
          <p:cNvSpPr>
            <a:spLocks noChangeAspect="1"/>
          </p:cNvSpPr>
          <p:nvPr userDrawn="1"/>
        </p:nvSpPr>
        <p:spPr bwMode="auto">
          <a:xfrm>
            <a:off x="5461861" y="194756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45" name="AutoShape 95"/>
          <p:cNvSpPr>
            <a:spLocks noChangeAspect="1"/>
          </p:cNvSpPr>
          <p:nvPr userDrawn="1"/>
        </p:nvSpPr>
        <p:spPr bwMode="auto">
          <a:xfrm>
            <a:off x="303962" y="228850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46" name="AutoShape 96"/>
          <p:cNvSpPr>
            <a:spLocks noChangeAspect="1"/>
          </p:cNvSpPr>
          <p:nvPr userDrawn="1"/>
        </p:nvSpPr>
        <p:spPr bwMode="auto">
          <a:xfrm>
            <a:off x="667709" y="228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47" name="AutoShape 97"/>
          <p:cNvSpPr>
            <a:spLocks noChangeAspect="1"/>
          </p:cNvSpPr>
          <p:nvPr userDrawn="1"/>
        </p:nvSpPr>
        <p:spPr bwMode="auto">
          <a:xfrm>
            <a:off x="1069906" y="228850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48" name="AutoShape 98"/>
          <p:cNvSpPr>
            <a:spLocks noChangeAspect="1"/>
          </p:cNvSpPr>
          <p:nvPr userDrawn="1"/>
        </p:nvSpPr>
        <p:spPr bwMode="auto">
          <a:xfrm>
            <a:off x="1458513" y="228850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49" name="AutoShape 99"/>
          <p:cNvSpPr>
            <a:spLocks noChangeAspect="1"/>
          </p:cNvSpPr>
          <p:nvPr userDrawn="1"/>
        </p:nvSpPr>
        <p:spPr bwMode="auto">
          <a:xfrm>
            <a:off x="5823227" y="229408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0" name="AutoShape 100"/>
          <p:cNvSpPr>
            <a:spLocks noChangeAspect="1"/>
          </p:cNvSpPr>
          <p:nvPr userDrawn="1"/>
        </p:nvSpPr>
        <p:spPr bwMode="auto">
          <a:xfrm>
            <a:off x="6233762" y="22908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1" name="AutoShape 101"/>
          <p:cNvSpPr>
            <a:spLocks noChangeAspect="1"/>
          </p:cNvSpPr>
          <p:nvPr userDrawn="1"/>
        </p:nvSpPr>
        <p:spPr bwMode="auto">
          <a:xfrm>
            <a:off x="308743" y="97650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52" name="AutoShape 102"/>
          <p:cNvSpPr>
            <a:spLocks noChangeAspect="1"/>
          </p:cNvSpPr>
          <p:nvPr userDrawn="1"/>
        </p:nvSpPr>
        <p:spPr bwMode="auto">
          <a:xfrm>
            <a:off x="671695" y="970930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53" name="AutoShape 103"/>
          <p:cNvSpPr>
            <a:spLocks noChangeAspect="1"/>
          </p:cNvSpPr>
          <p:nvPr userDrawn="1"/>
        </p:nvSpPr>
        <p:spPr bwMode="auto">
          <a:xfrm>
            <a:off x="1069110" y="970930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54" name="AutoShape 104"/>
          <p:cNvSpPr>
            <a:spLocks noChangeAspect="1"/>
          </p:cNvSpPr>
          <p:nvPr userDrawn="1"/>
        </p:nvSpPr>
        <p:spPr bwMode="auto">
          <a:xfrm>
            <a:off x="1458513" y="970930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55" name="AutoShape 105"/>
          <p:cNvSpPr>
            <a:spLocks noChangeAspect="1"/>
          </p:cNvSpPr>
          <p:nvPr userDrawn="1"/>
        </p:nvSpPr>
        <p:spPr bwMode="auto">
          <a:xfrm>
            <a:off x="5823227" y="97810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6" name="AutoShape 106"/>
          <p:cNvSpPr>
            <a:spLocks noChangeAspect="1"/>
          </p:cNvSpPr>
          <p:nvPr userDrawn="1"/>
        </p:nvSpPr>
        <p:spPr bwMode="auto">
          <a:xfrm>
            <a:off x="6229778" y="978103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7" name="AutoShape 107"/>
          <p:cNvSpPr>
            <a:spLocks noChangeAspect="1"/>
          </p:cNvSpPr>
          <p:nvPr userDrawn="1"/>
        </p:nvSpPr>
        <p:spPr bwMode="auto">
          <a:xfrm>
            <a:off x="6660232" y="972523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8" name="AutoShape 108"/>
          <p:cNvSpPr>
            <a:spLocks noChangeAspect="1"/>
          </p:cNvSpPr>
          <p:nvPr userDrawn="1"/>
        </p:nvSpPr>
        <p:spPr bwMode="auto">
          <a:xfrm>
            <a:off x="7073177" y="972523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9" name="AutoShape 109"/>
          <p:cNvSpPr>
            <a:spLocks noChangeAspect="1"/>
          </p:cNvSpPr>
          <p:nvPr userDrawn="1"/>
        </p:nvSpPr>
        <p:spPr bwMode="auto">
          <a:xfrm>
            <a:off x="3981059" y="3049966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0" name="AutoShape 110"/>
          <p:cNvSpPr>
            <a:spLocks noChangeAspect="1"/>
          </p:cNvSpPr>
          <p:nvPr userDrawn="1"/>
        </p:nvSpPr>
        <p:spPr bwMode="auto">
          <a:xfrm>
            <a:off x="3669743" y="970930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1" name="AutoShape 111"/>
          <p:cNvSpPr>
            <a:spLocks noChangeAspect="1"/>
          </p:cNvSpPr>
          <p:nvPr userDrawn="1"/>
        </p:nvSpPr>
        <p:spPr bwMode="auto">
          <a:xfrm>
            <a:off x="4017206" y="970930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2" name="AutoShape 112"/>
          <p:cNvSpPr>
            <a:spLocks noChangeAspect="1"/>
          </p:cNvSpPr>
          <p:nvPr userDrawn="1"/>
        </p:nvSpPr>
        <p:spPr bwMode="auto">
          <a:xfrm>
            <a:off x="4408455" y="971727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3" name="AutoShape 113"/>
          <p:cNvSpPr>
            <a:spLocks noChangeAspect="1"/>
          </p:cNvSpPr>
          <p:nvPr userDrawn="1"/>
        </p:nvSpPr>
        <p:spPr bwMode="auto">
          <a:xfrm>
            <a:off x="4728268" y="971727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4" name="AutoShape 114"/>
          <p:cNvSpPr>
            <a:spLocks noChangeAspect="1"/>
          </p:cNvSpPr>
          <p:nvPr userDrawn="1"/>
        </p:nvSpPr>
        <p:spPr bwMode="auto">
          <a:xfrm>
            <a:off x="1823734" y="96690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65" name="AutoShape 115"/>
          <p:cNvSpPr>
            <a:spLocks noChangeAspect="1"/>
          </p:cNvSpPr>
          <p:nvPr userDrawn="1"/>
        </p:nvSpPr>
        <p:spPr bwMode="auto">
          <a:xfrm>
            <a:off x="2185919" y="966105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66" name="AutoShape 116"/>
          <p:cNvSpPr>
            <a:spLocks noChangeAspect="1"/>
          </p:cNvSpPr>
          <p:nvPr userDrawn="1"/>
        </p:nvSpPr>
        <p:spPr bwMode="auto">
          <a:xfrm>
            <a:off x="2562320" y="970888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67" name="AutoShape 117"/>
          <p:cNvSpPr>
            <a:spLocks noChangeAspect="1"/>
          </p:cNvSpPr>
          <p:nvPr userDrawn="1"/>
        </p:nvSpPr>
        <p:spPr bwMode="auto">
          <a:xfrm>
            <a:off x="2920268" y="970888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68" name="AutoShape 118"/>
          <p:cNvSpPr>
            <a:spLocks noChangeAspect="1"/>
          </p:cNvSpPr>
          <p:nvPr userDrawn="1"/>
        </p:nvSpPr>
        <p:spPr bwMode="auto">
          <a:xfrm>
            <a:off x="3311519" y="970888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9" name="AutoShape 119"/>
          <p:cNvSpPr>
            <a:spLocks noChangeAspect="1"/>
          </p:cNvSpPr>
          <p:nvPr userDrawn="1"/>
        </p:nvSpPr>
        <p:spPr bwMode="auto">
          <a:xfrm>
            <a:off x="4728268" y="1303351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0" name="AutoShape 120"/>
          <p:cNvSpPr>
            <a:spLocks noChangeAspect="1"/>
          </p:cNvSpPr>
          <p:nvPr userDrawn="1"/>
        </p:nvSpPr>
        <p:spPr bwMode="auto">
          <a:xfrm>
            <a:off x="1823734" y="1296176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1" name="AutoShape 121"/>
          <p:cNvSpPr>
            <a:spLocks noChangeAspect="1"/>
          </p:cNvSpPr>
          <p:nvPr userDrawn="1"/>
        </p:nvSpPr>
        <p:spPr bwMode="auto">
          <a:xfrm>
            <a:off x="2184324" y="1296974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2" name="AutoShape 122"/>
          <p:cNvSpPr>
            <a:spLocks noChangeAspect="1"/>
          </p:cNvSpPr>
          <p:nvPr userDrawn="1"/>
        </p:nvSpPr>
        <p:spPr bwMode="auto">
          <a:xfrm>
            <a:off x="2559132" y="1296176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3" name="AutoShape 123"/>
          <p:cNvSpPr>
            <a:spLocks noChangeAspect="1"/>
          </p:cNvSpPr>
          <p:nvPr userDrawn="1"/>
        </p:nvSpPr>
        <p:spPr bwMode="auto">
          <a:xfrm>
            <a:off x="2895565" y="1296176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4" name="AutoShape 125"/>
          <p:cNvSpPr>
            <a:spLocks noChangeAspect="1"/>
          </p:cNvSpPr>
          <p:nvPr userDrawn="1"/>
        </p:nvSpPr>
        <p:spPr bwMode="auto">
          <a:xfrm>
            <a:off x="5062000" y="1302553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5" name="AutoShape 126"/>
          <p:cNvSpPr>
            <a:spLocks noChangeAspect="1"/>
          </p:cNvSpPr>
          <p:nvPr userDrawn="1"/>
        </p:nvSpPr>
        <p:spPr bwMode="auto">
          <a:xfrm>
            <a:off x="5459472" y="1303351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6" name="AutoShape 127"/>
          <p:cNvSpPr>
            <a:spLocks noChangeAspect="1"/>
          </p:cNvSpPr>
          <p:nvPr userDrawn="1"/>
        </p:nvSpPr>
        <p:spPr bwMode="auto">
          <a:xfrm>
            <a:off x="308743" y="266508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7" name="AutoShape 128"/>
          <p:cNvSpPr>
            <a:spLocks noChangeAspect="1"/>
          </p:cNvSpPr>
          <p:nvPr userDrawn="1"/>
        </p:nvSpPr>
        <p:spPr bwMode="auto">
          <a:xfrm>
            <a:off x="672492" y="266508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8" name="AutoShape 129"/>
          <p:cNvSpPr>
            <a:spLocks noChangeAspect="1"/>
          </p:cNvSpPr>
          <p:nvPr userDrawn="1"/>
        </p:nvSpPr>
        <p:spPr bwMode="auto">
          <a:xfrm>
            <a:off x="1068310" y="266587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9" name="AutoShape 130"/>
          <p:cNvSpPr>
            <a:spLocks noChangeAspect="1"/>
          </p:cNvSpPr>
          <p:nvPr userDrawn="1"/>
        </p:nvSpPr>
        <p:spPr bwMode="auto">
          <a:xfrm>
            <a:off x="1461700" y="266587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80" name="AutoShape 131"/>
          <p:cNvSpPr>
            <a:spLocks noChangeAspect="1"/>
          </p:cNvSpPr>
          <p:nvPr userDrawn="1"/>
        </p:nvSpPr>
        <p:spPr bwMode="auto">
          <a:xfrm>
            <a:off x="5825618" y="2667471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1" name="AutoShape 132"/>
          <p:cNvSpPr>
            <a:spLocks noChangeAspect="1"/>
          </p:cNvSpPr>
          <p:nvPr userDrawn="1"/>
        </p:nvSpPr>
        <p:spPr bwMode="auto">
          <a:xfrm>
            <a:off x="6228184" y="2668269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2" name="AutoShape 133"/>
          <p:cNvSpPr>
            <a:spLocks noChangeAspect="1"/>
          </p:cNvSpPr>
          <p:nvPr userDrawn="1"/>
        </p:nvSpPr>
        <p:spPr bwMode="auto">
          <a:xfrm>
            <a:off x="6662622" y="2668269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3" name="AutoShape 134"/>
          <p:cNvSpPr>
            <a:spLocks noChangeAspect="1"/>
          </p:cNvSpPr>
          <p:nvPr userDrawn="1"/>
        </p:nvSpPr>
        <p:spPr bwMode="auto">
          <a:xfrm>
            <a:off x="7076365" y="2668269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4" name="AutoShape 135"/>
          <p:cNvSpPr>
            <a:spLocks noChangeAspect="1"/>
          </p:cNvSpPr>
          <p:nvPr userDrawn="1"/>
        </p:nvSpPr>
        <p:spPr bwMode="auto">
          <a:xfrm>
            <a:off x="5842330" y="3049965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5" name="AutoShape 136"/>
          <p:cNvSpPr>
            <a:spLocks noChangeAspect="1"/>
          </p:cNvSpPr>
          <p:nvPr userDrawn="1"/>
        </p:nvSpPr>
        <p:spPr bwMode="auto">
          <a:xfrm>
            <a:off x="3671336" y="2666675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6" name="Freeform 1"/>
          <p:cNvSpPr>
            <a:spLocks noChangeAspect="1" noChangeArrowheads="1"/>
          </p:cNvSpPr>
          <p:nvPr userDrawn="1"/>
        </p:nvSpPr>
        <p:spPr bwMode="auto">
          <a:xfrm>
            <a:off x="4652229" y="3855800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2"/>
          <p:cNvSpPr>
            <a:spLocks noChangeAspect="1" noChangeArrowheads="1"/>
          </p:cNvSpPr>
          <p:nvPr userDrawn="1"/>
        </p:nvSpPr>
        <p:spPr bwMode="auto">
          <a:xfrm>
            <a:off x="1821234" y="3847580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3"/>
          <p:cNvSpPr>
            <a:spLocks noChangeAspect="1" noChangeArrowheads="1"/>
          </p:cNvSpPr>
          <p:nvPr userDrawn="1"/>
        </p:nvSpPr>
        <p:spPr bwMode="auto">
          <a:xfrm>
            <a:off x="2123728" y="3847580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4"/>
          <p:cNvSpPr>
            <a:spLocks noChangeAspect="1" noChangeArrowheads="1"/>
          </p:cNvSpPr>
          <p:nvPr userDrawn="1"/>
        </p:nvSpPr>
        <p:spPr bwMode="auto">
          <a:xfrm>
            <a:off x="1043608" y="3847580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5"/>
          <p:cNvSpPr>
            <a:spLocks noChangeAspect="1" noChangeArrowheads="1"/>
          </p:cNvSpPr>
          <p:nvPr userDrawn="1"/>
        </p:nvSpPr>
        <p:spPr bwMode="auto">
          <a:xfrm>
            <a:off x="2483768" y="3827027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6"/>
          <p:cNvSpPr>
            <a:spLocks noChangeAspect="1" noChangeArrowheads="1"/>
          </p:cNvSpPr>
          <p:nvPr userDrawn="1"/>
        </p:nvSpPr>
        <p:spPr bwMode="auto">
          <a:xfrm>
            <a:off x="2847919" y="3835248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7"/>
          <p:cNvSpPr>
            <a:spLocks noChangeAspect="1" noChangeArrowheads="1"/>
          </p:cNvSpPr>
          <p:nvPr userDrawn="1"/>
        </p:nvSpPr>
        <p:spPr bwMode="auto">
          <a:xfrm>
            <a:off x="3936259" y="3835248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8"/>
          <p:cNvSpPr>
            <a:spLocks noChangeAspect="1" noChangeArrowheads="1"/>
          </p:cNvSpPr>
          <p:nvPr userDrawn="1"/>
        </p:nvSpPr>
        <p:spPr bwMode="auto">
          <a:xfrm>
            <a:off x="309046" y="3835248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9"/>
          <p:cNvSpPr>
            <a:spLocks noChangeAspect="1" noChangeArrowheads="1"/>
          </p:cNvSpPr>
          <p:nvPr userDrawn="1"/>
        </p:nvSpPr>
        <p:spPr bwMode="auto">
          <a:xfrm>
            <a:off x="3220290" y="3839359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1"/>
          <p:cNvSpPr>
            <a:spLocks noChangeAspect="1" noChangeArrowheads="1"/>
          </p:cNvSpPr>
          <p:nvPr userDrawn="1"/>
        </p:nvSpPr>
        <p:spPr bwMode="auto">
          <a:xfrm>
            <a:off x="6305938" y="3866748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2"/>
          <p:cNvSpPr>
            <a:spLocks noChangeAspect="1" noChangeArrowheads="1"/>
          </p:cNvSpPr>
          <p:nvPr userDrawn="1"/>
        </p:nvSpPr>
        <p:spPr bwMode="auto">
          <a:xfrm>
            <a:off x="1403648" y="425943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3"/>
          <p:cNvSpPr>
            <a:spLocks noChangeAspect="1" noChangeArrowheads="1"/>
          </p:cNvSpPr>
          <p:nvPr userDrawn="1"/>
        </p:nvSpPr>
        <p:spPr bwMode="auto">
          <a:xfrm>
            <a:off x="1434422" y="3795886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8" name="Freeform 15"/>
          <p:cNvSpPr>
            <a:spLocks noChangeAspect="1" noChangeArrowheads="1"/>
          </p:cNvSpPr>
          <p:nvPr userDrawn="1"/>
        </p:nvSpPr>
        <p:spPr bwMode="auto">
          <a:xfrm>
            <a:off x="5879270" y="425943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9" name="Freeform 17"/>
          <p:cNvSpPr>
            <a:spLocks noChangeAspect="1" noChangeArrowheads="1"/>
          </p:cNvSpPr>
          <p:nvPr userDrawn="1"/>
        </p:nvSpPr>
        <p:spPr bwMode="auto">
          <a:xfrm>
            <a:off x="2843808" y="423615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0" name="Freeform 18"/>
          <p:cNvSpPr>
            <a:spLocks noChangeAspect="1" noChangeArrowheads="1"/>
          </p:cNvSpPr>
          <p:nvPr userDrawn="1"/>
        </p:nvSpPr>
        <p:spPr bwMode="auto">
          <a:xfrm>
            <a:off x="6712196" y="428820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9"/>
          <p:cNvSpPr>
            <a:spLocks noChangeAspect="1" noChangeArrowheads="1"/>
          </p:cNvSpPr>
          <p:nvPr userDrawn="1"/>
        </p:nvSpPr>
        <p:spPr bwMode="auto">
          <a:xfrm>
            <a:off x="6307793" y="434575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20"/>
          <p:cNvSpPr>
            <a:spLocks noChangeAspect="1" noChangeArrowheads="1"/>
          </p:cNvSpPr>
          <p:nvPr userDrawn="1"/>
        </p:nvSpPr>
        <p:spPr bwMode="auto">
          <a:xfrm>
            <a:off x="1046579" y="2931790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24"/>
          <p:cNvSpPr>
            <a:spLocks noChangeAspect="1" noChangeArrowheads="1"/>
          </p:cNvSpPr>
          <p:nvPr userDrawn="1"/>
        </p:nvSpPr>
        <p:spPr bwMode="auto">
          <a:xfrm>
            <a:off x="7050317" y="1981744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25"/>
          <p:cNvSpPr>
            <a:spLocks noChangeAspect="1" noChangeArrowheads="1"/>
          </p:cNvSpPr>
          <p:nvPr userDrawn="1"/>
        </p:nvSpPr>
        <p:spPr bwMode="auto">
          <a:xfrm>
            <a:off x="2266062" y="3416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26"/>
          <p:cNvSpPr>
            <a:spLocks noChangeAspect="1" noChangeArrowheads="1"/>
          </p:cNvSpPr>
          <p:nvPr userDrawn="1"/>
        </p:nvSpPr>
        <p:spPr bwMode="auto">
          <a:xfrm>
            <a:off x="658766" y="1923678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27"/>
          <p:cNvSpPr>
            <a:spLocks noChangeAspect="1" noChangeArrowheads="1"/>
          </p:cNvSpPr>
          <p:nvPr userDrawn="1"/>
        </p:nvSpPr>
        <p:spPr bwMode="auto">
          <a:xfrm>
            <a:off x="1455654" y="1635646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29"/>
          <p:cNvSpPr>
            <a:spLocks noChangeAspect="1" noChangeArrowheads="1"/>
          </p:cNvSpPr>
          <p:nvPr userDrawn="1"/>
        </p:nvSpPr>
        <p:spPr bwMode="auto">
          <a:xfrm>
            <a:off x="7071900" y="3014941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33"/>
          <p:cNvSpPr>
            <a:spLocks noChangeAspect="1" noChangeArrowheads="1"/>
          </p:cNvSpPr>
          <p:nvPr userDrawn="1"/>
        </p:nvSpPr>
        <p:spPr bwMode="auto">
          <a:xfrm>
            <a:off x="6275190" y="3067475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35"/>
          <p:cNvSpPr>
            <a:spLocks noChangeAspect="1" noChangeArrowheads="1"/>
          </p:cNvSpPr>
          <p:nvPr userDrawn="1"/>
        </p:nvSpPr>
        <p:spPr bwMode="auto">
          <a:xfrm>
            <a:off x="6695753" y="3858526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37"/>
          <p:cNvSpPr>
            <a:spLocks noChangeAspect="1" noChangeArrowheads="1"/>
          </p:cNvSpPr>
          <p:nvPr userDrawn="1"/>
        </p:nvSpPr>
        <p:spPr bwMode="auto">
          <a:xfrm>
            <a:off x="6700144" y="3088028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44"/>
          <p:cNvSpPr>
            <a:spLocks noChangeAspect="1" noChangeArrowheads="1"/>
          </p:cNvSpPr>
          <p:nvPr userDrawn="1"/>
        </p:nvSpPr>
        <p:spPr bwMode="auto">
          <a:xfrm>
            <a:off x="7108946" y="3850306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46"/>
          <p:cNvSpPr>
            <a:spLocks noChangeAspect="1" noChangeArrowheads="1"/>
          </p:cNvSpPr>
          <p:nvPr userDrawn="1"/>
        </p:nvSpPr>
        <p:spPr bwMode="auto">
          <a:xfrm>
            <a:off x="5077485" y="3429605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47"/>
          <p:cNvSpPr>
            <a:spLocks noChangeAspect="1" noChangeArrowheads="1"/>
          </p:cNvSpPr>
          <p:nvPr userDrawn="1"/>
        </p:nvSpPr>
        <p:spPr bwMode="auto">
          <a:xfrm>
            <a:off x="5493054" y="3433715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48"/>
          <p:cNvSpPr>
            <a:spLocks noChangeAspect="1" noChangeArrowheads="1"/>
          </p:cNvSpPr>
          <p:nvPr userDrawn="1"/>
        </p:nvSpPr>
        <p:spPr bwMode="auto">
          <a:xfrm>
            <a:off x="3923928" y="3454267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49"/>
          <p:cNvSpPr>
            <a:spLocks noChangeAspect="1" noChangeArrowheads="1"/>
          </p:cNvSpPr>
          <p:nvPr userDrawn="1"/>
        </p:nvSpPr>
        <p:spPr bwMode="auto">
          <a:xfrm>
            <a:off x="4652229" y="3454267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50"/>
          <p:cNvSpPr>
            <a:spLocks noChangeAspect="1" noChangeArrowheads="1"/>
          </p:cNvSpPr>
          <p:nvPr userDrawn="1"/>
        </p:nvSpPr>
        <p:spPr bwMode="auto">
          <a:xfrm>
            <a:off x="317267" y="3429605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51"/>
          <p:cNvSpPr>
            <a:spLocks noChangeAspect="1" noChangeArrowheads="1"/>
          </p:cNvSpPr>
          <p:nvPr userDrawn="1"/>
        </p:nvSpPr>
        <p:spPr bwMode="auto">
          <a:xfrm>
            <a:off x="1771909" y="3466599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52"/>
          <p:cNvSpPr>
            <a:spLocks noChangeAspect="1" noChangeArrowheads="1"/>
          </p:cNvSpPr>
          <p:nvPr userDrawn="1"/>
        </p:nvSpPr>
        <p:spPr bwMode="auto">
          <a:xfrm>
            <a:off x="3203848" y="3417273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53"/>
          <p:cNvSpPr>
            <a:spLocks noChangeAspect="1" noChangeArrowheads="1"/>
          </p:cNvSpPr>
          <p:nvPr userDrawn="1"/>
        </p:nvSpPr>
        <p:spPr bwMode="auto">
          <a:xfrm>
            <a:off x="4283968" y="3454267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54"/>
          <p:cNvSpPr>
            <a:spLocks noChangeAspect="1" noChangeArrowheads="1"/>
          </p:cNvSpPr>
          <p:nvPr userDrawn="1"/>
        </p:nvSpPr>
        <p:spPr bwMode="auto">
          <a:xfrm>
            <a:off x="1407759" y="3429605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55"/>
          <p:cNvSpPr>
            <a:spLocks noChangeAspect="1" noChangeArrowheads="1"/>
          </p:cNvSpPr>
          <p:nvPr userDrawn="1"/>
        </p:nvSpPr>
        <p:spPr bwMode="auto">
          <a:xfrm>
            <a:off x="1088823" y="3417273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63"/>
          <p:cNvSpPr>
            <a:spLocks noChangeAspect="1" noChangeArrowheads="1"/>
          </p:cNvSpPr>
          <p:nvPr userDrawn="1"/>
        </p:nvSpPr>
        <p:spPr bwMode="auto">
          <a:xfrm>
            <a:off x="2148391" y="426081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64"/>
          <p:cNvSpPr>
            <a:spLocks noChangeAspect="1" noChangeArrowheads="1"/>
          </p:cNvSpPr>
          <p:nvPr userDrawn="1"/>
        </p:nvSpPr>
        <p:spPr bwMode="auto">
          <a:xfrm>
            <a:off x="5505386" y="3839359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65"/>
          <p:cNvSpPr>
            <a:spLocks noChangeAspect="1" noChangeArrowheads="1"/>
          </p:cNvSpPr>
          <p:nvPr userDrawn="1"/>
        </p:nvSpPr>
        <p:spPr bwMode="auto">
          <a:xfrm>
            <a:off x="6235348" y="3475848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66"/>
          <p:cNvSpPr>
            <a:spLocks noChangeAspect="1" noChangeArrowheads="1"/>
          </p:cNvSpPr>
          <p:nvPr userDrawn="1"/>
        </p:nvSpPr>
        <p:spPr bwMode="auto">
          <a:xfrm>
            <a:off x="4292189" y="423204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67"/>
          <p:cNvSpPr>
            <a:spLocks noChangeAspect="1" noChangeArrowheads="1"/>
          </p:cNvSpPr>
          <p:nvPr userDrawn="1"/>
        </p:nvSpPr>
        <p:spPr bwMode="auto">
          <a:xfrm>
            <a:off x="5879270" y="3802365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68"/>
          <p:cNvSpPr>
            <a:spLocks noChangeAspect="1" noChangeArrowheads="1"/>
          </p:cNvSpPr>
          <p:nvPr userDrawn="1"/>
        </p:nvSpPr>
        <p:spPr bwMode="auto">
          <a:xfrm>
            <a:off x="5085706" y="423615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69"/>
          <p:cNvSpPr>
            <a:spLocks noChangeAspect="1" noChangeArrowheads="1"/>
          </p:cNvSpPr>
          <p:nvPr userDrawn="1"/>
        </p:nvSpPr>
        <p:spPr bwMode="auto">
          <a:xfrm>
            <a:off x="4644008" y="424026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70"/>
          <p:cNvSpPr>
            <a:spLocks noChangeAspect="1" noChangeArrowheads="1"/>
          </p:cNvSpPr>
          <p:nvPr userDrawn="1"/>
        </p:nvSpPr>
        <p:spPr bwMode="auto">
          <a:xfrm>
            <a:off x="1763688" y="423615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71"/>
          <p:cNvSpPr>
            <a:spLocks noChangeAspect="1" noChangeArrowheads="1"/>
          </p:cNvSpPr>
          <p:nvPr userDrawn="1"/>
        </p:nvSpPr>
        <p:spPr bwMode="auto">
          <a:xfrm>
            <a:off x="2508431" y="426492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72"/>
          <p:cNvSpPr>
            <a:spLocks noChangeAspect="1" noChangeArrowheads="1"/>
          </p:cNvSpPr>
          <p:nvPr userDrawn="1"/>
        </p:nvSpPr>
        <p:spPr bwMode="auto">
          <a:xfrm>
            <a:off x="3588551" y="424848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74"/>
          <p:cNvSpPr>
            <a:spLocks noChangeAspect="1" noChangeArrowheads="1"/>
          </p:cNvSpPr>
          <p:nvPr userDrawn="1"/>
        </p:nvSpPr>
        <p:spPr bwMode="auto">
          <a:xfrm>
            <a:off x="3212069" y="424437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75"/>
          <p:cNvSpPr>
            <a:spLocks noChangeAspect="1" noChangeArrowheads="1"/>
          </p:cNvSpPr>
          <p:nvPr userDrawn="1"/>
        </p:nvSpPr>
        <p:spPr bwMode="auto">
          <a:xfrm>
            <a:off x="672245" y="3847580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76"/>
          <p:cNvSpPr>
            <a:spLocks noChangeAspect="1" noChangeArrowheads="1"/>
          </p:cNvSpPr>
          <p:nvPr userDrawn="1"/>
        </p:nvSpPr>
        <p:spPr bwMode="auto">
          <a:xfrm>
            <a:off x="721570" y="3421383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77"/>
          <p:cNvSpPr>
            <a:spLocks noChangeAspect="1" noChangeArrowheads="1"/>
          </p:cNvSpPr>
          <p:nvPr userDrawn="1"/>
        </p:nvSpPr>
        <p:spPr bwMode="auto">
          <a:xfrm>
            <a:off x="3311748" y="1275606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78"/>
          <p:cNvSpPr>
            <a:spLocks noChangeAspect="1" noChangeArrowheads="1"/>
          </p:cNvSpPr>
          <p:nvPr userDrawn="1"/>
        </p:nvSpPr>
        <p:spPr bwMode="auto">
          <a:xfrm>
            <a:off x="3936259" y="424848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85"/>
          <p:cNvSpPr>
            <a:spLocks noChangeAspect="1" noChangeArrowheads="1"/>
          </p:cNvSpPr>
          <p:nvPr userDrawn="1"/>
        </p:nvSpPr>
        <p:spPr bwMode="auto">
          <a:xfrm>
            <a:off x="321378" y="424026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86"/>
          <p:cNvSpPr>
            <a:spLocks noChangeAspect="1" noChangeArrowheads="1"/>
          </p:cNvSpPr>
          <p:nvPr userDrawn="1"/>
        </p:nvSpPr>
        <p:spPr bwMode="auto">
          <a:xfrm>
            <a:off x="5081595" y="3855800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94"/>
          <p:cNvSpPr>
            <a:spLocks noChangeAspect="1" noChangeArrowheads="1"/>
          </p:cNvSpPr>
          <p:nvPr userDrawn="1"/>
        </p:nvSpPr>
        <p:spPr bwMode="auto">
          <a:xfrm>
            <a:off x="3563888" y="3483041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01"/>
          <p:cNvSpPr>
            <a:spLocks noChangeAspect="1" noChangeArrowheads="1"/>
          </p:cNvSpPr>
          <p:nvPr userDrawn="1"/>
        </p:nvSpPr>
        <p:spPr bwMode="auto">
          <a:xfrm>
            <a:off x="7056664" y="1292049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03"/>
          <p:cNvSpPr>
            <a:spLocks noChangeAspect="1" noChangeArrowheads="1"/>
          </p:cNvSpPr>
          <p:nvPr userDrawn="1"/>
        </p:nvSpPr>
        <p:spPr bwMode="auto">
          <a:xfrm>
            <a:off x="2598108" y="3392339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2" name="Freeform 106"/>
          <p:cNvSpPr>
            <a:spLocks noChangeAspect="1" noChangeArrowheads="1"/>
          </p:cNvSpPr>
          <p:nvPr userDrawn="1"/>
        </p:nvSpPr>
        <p:spPr bwMode="auto">
          <a:xfrm>
            <a:off x="2864361" y="3417273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3" name="Freeform 127"/>
          <p:cNvSpPr>
            <a:spLocks noChangeAspect="1" noChangeArrowheads="1"/>
          </p:cNvSpPr>
          <p:nvPr userDrawn="1"/>
        </p:nvSpPr>
        <p:spPr bwMode="auto">
          <a:xfrm>
            <a:off x="4283968" y="3847580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4" name="Freeform 144"/>
          <p:cNvSpPr>
            <a:spLocks noChangeAspect="1" noChangeArrowheads="1"/>
          </p:cNvSpPr>
          <p:nvPr userDrawn="1"/>
        </p:nvSpPr>
        <p:spPr bwMode="auto">
          <a:xfrm>
            <a:off x="7088394" y="3456995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5" name="Freeform 145"/>
          <p:cNvSpPr>
            <a:spLocks noChangeAspect="1" noChangeArrowheads="1"/>
          </p:cNvSpPr>
          <p:nvPr userDrawn="1"/>
        </p:nvSpPr>
        <p:spPr bwMode="auto">
          <a:xfrm>
            <a:off x="6675201" y="3444663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6" name="Freeform 158"/>
          <p:cNvSpPr>
            <a:spLocks noChangeAspect="1" noChangeArrowheads="1"/>
          </p:cNvSpPr>
          <p:nvPr userDrawn="1"/>
        </p:nvSpPr>
        <p:spPr bwMode="auto">
          <a:xfrm>
            <a:off x="5862828" y="3493989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7" name="Freeform 159"/>
          <p:cNvSpPr>
            <a:spLocks noChangeAspect="1" noChangeArrowheads="1"/>
          </p:cNvSpPr>
          <p:nvPr userDrawn="1"/>
        </p:nvSpPr>
        <p:spPr bwMode="auto">
          <a:xfrm>
            <a:off x="7076063" y="427587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8" name="Freeform 161"/>
          <p:cNvSpPr>
            <a:spLocks noChangeAspect="1" noChangeArrowheads="1"/>
          </p:cNvSpPr>
          <p:nvPr userDrawn="1"/>
        </p:nvSpPr>
        <p:spPr bwMode="auto">
          <a:xfrm>
            <a:off x="3610709" y="3795886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9" name="Freeform 170"/>
          <p:cNvSpPr>
            <a:spLocks noChangeAspect="1" noChangeArrowheads="1"/>
          </p:cNvSpPr>
          <p:nvPr userDrawn="1"/>
        </p:nvSpPr>
        <p:spPr bwMode="auto">
          <a:xfrm>
            <a:off x="696908" y="422793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0" name="Freeform 171"/>
          <p:cNvSpPr>
            <a:spLocks noChangeAspect="1" noChangeArrowheads="1"/>
          </p:cNvSpPr>
          <p:nvPr userDrawn="1"/>
        </p:nvSpPr>
        <p:spPr bwMode="auto">
          <a:xfrm>
            <a:off x="1068271" y="423615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1" name="Freeform 73"/>
          <p:cNvSpPr>
            <a:spLocks noChangeAspect="1" noChangeArrowheads="1"/>
          </p:cNvSpPr>
          <p:nvPr userDrawn="1"/>
        </p:nvSpPr>
        <p:spPr bwMode="auto">
          <a:xfrm>
            <a:off x="5436096" y="2294083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2" name="Freeform 61"/>
          <p:cNvSpPr>
            <a:spLocks noChangeAspect="1" noChangeArrowheads="1"/>
          </p:cNvSpPr>
          <p:nvPr userDrawn="1"/>
        </p:nvSpPr>
        <p:spPr bwMode="auto">
          <a:xfrm>
            <a:off x="5511019" y="424848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3" name="Freeform 151"/>
          <p:cNvSpPr>
            <a:spLocks noChangeAspect="1" noChangeArrowheads="1"/>
          </p:cNvSpPr>
          <p:nvPr userDrawn="1"/>
        </p:nvSpPr>
        <p:spPr bwMode="auto">
          <a:xfrm>
            <a:off x="2915487" y="1991500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7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996960"/>
            <a:ext cx="1479600" cy="1480774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979712" y="996960"/>
            <a:ext cx="1479600" cy="1480774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992441"/>
            <a:ext cx="1479600" cy="1480774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436096" y="992441"/>
            <a:ext cx="1479600" cy="1480774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979712" y="2596551"/>
            <a:ext cx="1479600" cy="1480774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707904" y="2592033"/>
            <a:ext cx="1479600" cy="1480774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436096" y="2592033"/>
            <a:ext cx="1479600" cy="1480774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  <p:sp>
        <p:nvSpPr>
          <p:cNvPr id="10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1499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11920"/>
            <a:ext cx="6575683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 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167" name="Freeform 21"/>
          <p:cNvSpPr>
            <a:spLocks noChangeArrowheads="1"/>
          </p:cNvSpPr>
          <p:nvPr userDrawn="1"/>
        </p:nvSpPr>
        <p:spPr bwMode="auto">
          <a:xfrm>
            <a:off x="1979712" y="1131685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68" name="Freeform 22"/>
          <p:cNvSpPr>
            <a:spLocks noChangeArrowheads="1"/>
          </p:cNvSpPr>
          <p:nvPr userDrawn="1"/>
        </p:nvSpPr>
        <p:spPr bwMode="auto">
          <a:xfrm>
            <a:off x="1555885" y="1086470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69" name="Freeform 23"/>
          <p:cNvSpPr>
            <a:spLocks noChangeArrowheads="1"/>
          </p:cNvSpPr>
          <p:nvPr userDrawn="1"/>
        </p:nvSpPr>
        <p:spPr bwMode="auto">
          <a:xfrm>
            <a:off x="700010" y="1098801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0" name="Freeform 30"/>
          <p:cNvSpPr>
            <a:spLocks noChangeArrowheads="1"/>
          </p:cNvSpPr>
          <p:nvPr userDrawn="1"/>
        </p:nvSpPr>
        <p:spPr bwMode="auto">
          <a:xfrm>
            <a:off x="1115616" y="1086470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1" name="Freeform 31"/>
          <p:cNvSpPr>
            <a:spLocks noChangeArrowheads="1"/>
          </p:cNvSpPr>
          <p:nvPr userDrawn="1"/>
        </p:nvSpPr>
        <p:spPr bwMode="auto">
          <a:xfrm>
            <a:off x="2419981" y="1090580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2" name="Freeform 32"/>
          <p:cNvSpPr>
            <a:spLocks noChangeArrowheads="1"/>
          </p:cNvSpPr>
          <p:nvPr userDrawn="1"/>
        </p:nvSpPr>
        <p:spPr bwMode="auto">
          <a:xfrm>
            <a:off x="2518633" y="1135795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3" name="Freeform 33"/>
          <p:cNvSpPr>
            <a:spLocks noChangeArrowheads="1"/>
          </p:cNvSpPr>
          <p:nvPr userDrawn="1"/>
        </p:nvSpPr>
        <p:spPr bwMode="auto">
          <a:xfrm>
            <a:off x="7139751" y="196067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4" name="Freeform 34"/>
          <p:cNvSpPr>
            <a:spLocks noChangeArrowheads="1"/>
          </p:cNvSpPr>
          <p:nvPr userDrawn="1"/>
        </p:nvSpPr>
        <p:spPr bwMode="auto">
          <a:xfrm>
            <a:off x="6277510" y="1078248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5" name="Freeform 36"/>
          <p:cNvSpPr>
            <a:spLocks noChangeArrowheads="1"/>
          </p:cNvSpPr>
          <p:nvPr userDrawn="1"/>
        </p:nvSpPr>
        <p:spPr bwMode="auto">
          <a:xfrm>
            <a:off x="6660232" y="150396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6" name="Freeform 37"/>
          <p:cNvSpPr>
            <a:spLocks noChangeArrowheads="1"/>
          </p:cNvSpPr>
          <p:nvPr userDrawn="1"/>
        </p:nvSpPr>
        <p:spPr bwMode="auto">
          <a:xfrm>
            <a:off x="7592351" y="198122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7" name="Freeform 38"/>
          <p:cNvSpPr>
            <a:spLocks noChangeArrowheads="1"/>
          </p:cNvSpPr>
          <p:nvPr userDrawn="1"/>
        </p:nvSpPr>
        <p:spPr bwMode="auto">
          <a:xfrm>
            <a:off x="3701664" y="1090580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8" name="Freeform 39"/>
          <p:cNvSpPr>
            <a:spLocks noChangeArrowheads="1"/>
          </p:cNvSpPr>
          <p:nvPr userDrawn="1"/>
        </p:nvSpPr>
        <p:spPr bwMode="auto">
          <a:xfrm>
            <a:off x="3243125" y="1090580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79" name="Freeform 40"/>
          <p:cNvSpPr>
            <a:spLocks noChangeArrowheads="1"/>
          </p:cNvSpPr>
          <p:nvPr userDrawn="1"/>
        </p:nvSpPr>
        <p:spPr bwMode="auto">
          <a:xfrm>
            <a:off x="2864360" y="1164569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0" name="Freeform 41"/>
          <p:cNvSpPr>
            <a:spLocks noChangeArrowheads="1"/>
          </p:cNvSpPr>
          <p:nvPr userDrawn="1"/>
        </p:nvSpPr>
        <p:spPr bwMode="auto">
          <a:xfrm>
            <a:off x="2905465" y="1164569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1" name="Freeform 42"/>
          <p:cNvSpPr>
            <a:spLocks noChangeArrowheads="1"/>
          </p:cNvSpPr>
          <p:nvPr userDrawn="1"/>
        </p:nvSpPr>
        <p:spPr bwMode="auto">
          <a:xfrm>
            <a:off x="2905465" y="1078248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2" name="Freeform 79"/>
          <p:cNvSpPr>
            <a:spLocks noChangeArrowheads="1"/>
          </p:cNvSpPr>
          <p:nvPr userDrawn="1"/>
        </p:nvSpPr>
        <p:spPr bwMode="auto">
          <a:xfrm>
            <a:off x="5800246" y="149574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3" name="Freeform 80"/>
          <p:cNvSpPr>
            <a:spLocks noChangeArrowheads="1"/>
          </p:cNvSpPr>
          <p:nvPr userDrawn="1"/>
        </p:nvSpPr>
        <p:spPr bwMode="auto">
          <a:xfrm>
            <a:off x="6228184" y="153684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4" name="Freeform 81"/>
          <p:cNvSpPr>
            <a:spLocks noChangeArrowheads="1"/>
          </p:cNvSpPr>
          <p:nvPr userDrawn="1"/>
        </p:nvSpPr>
        <p:spPr bwMode="auto">
          <a:xfrm>
            <a:off x="295335" y="1948340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5" name="Freeform 82"/>
          <p:cNvSpPr>
            <a:spLocks noChangeArrowheads="1"/>
          </p:cNvSpPr>
          <p:nvPr userDrawn="1"/>
        </p:nvSpPr>
        <p:spPr bwMode="auto">
          <a:xfrm>
            <a:off x="683568" y="1936009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6" name="Freeform 83"/>
          <p:cNvSpPr>
            <a:spLocks noChangeArrowheads="1"/>
          </p:cNvSpPr>
          <p:nvPr userDrawn="1"/>
        </p:nvSpPr>
        <p:spPr bwMode="auto">
          <a:xfrm>
            <a:off x="2856140" y="1960672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7" name="Freeform 84"/>
          <p:cNvSpPr>
            <a:spLocks noChangeArrowheads="1"/>
          </p:cNvSpPr>
          <p:nvPr userDrawn="1"/>
        </p:nvSpPr>
        <p:spPr bwMode="auto">
          <a:xfrm>
            <a:off x="3230794" y="1923678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8" name="Freeform 88"/>
          <p:cNvSpPr>
            <a:spLocks noChangeArrowheads="1"/>
          </p:cNvSpPr>
          <p:nvPr userDrawn="1"/>
        </p:nvSpPr>
        <p:spPr bwMode="auto">
          <a:xfrm>
            <a:off x="4067944" y="1968893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9" name="Freeform 89"/>
          <p:cNvSpPr>
            <a:spLocks noChangeArrowheads="1"/>
          </p:cNvSpPr>
          <p:nvPr userDrawn="1"/>
        </p:nvSpPr>
        <p:spPr bwMode="auto">
          <a:xfrm>
            <a:off x="4940261" y="1090580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0" name="Freeform 90"/>
          <p:cNvSpPr>
            <a:spLocks noChangeArrowheads="1"/>
          </p:cNvSpPr>
          <p:nvPr userDrawn="1"/>
        </p:nvSpPr>
        <p:spPr bwMode="auto">
          <a:xfrm>
            <a:off x="1115616" y="1981224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1" name="Freeform 91"/>
          <p:cNvSpPr>
            <a:spLocks noChangeArrowheads="1"/>
          </p:cNvSpPr>
          <p:nvPr userDrawn="1"/>
        </p:nvSpPr>
        <p:spPr bwMode="auto">
          <a:xfrm>
            <a:off x="1547664" y="1981224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2" name="Freeform 92"/>
          <p:cNvSpPr>
            <a:spLocks noChangeArrowheads="1"/>
          </p:cNvSpPr>
          <p:nvPr userDrawn="1"/>
        </p:nvSpPr>
        <p:spPr bwMode="auto">
          <a:xfrm>
            <a:off x="1979712" y="1981224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3" name="Freeform 93"/>
          <p:cNvSpPr>
            <a:spLocks noChangeArrowheads="1"/>
          </p:cNvSpPr>
          <p:nvPr userDrawn="1"/>
        </p:nvSpPr>
        <p:spPr bwMode="auto">
          <a:xfrm>
            <a:off x="2411760" y="1981224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4" name="Freeform 96"/>
          <p:cNvSpPr>
            <a:spLocks noChangeArrowheads="1"/>
          </p:cNvSpPr>
          <p:nvPr userDrawn="1"/>
        </p:nvSpPr>
        <p:spPr bwMode="auto">
          <a:xfrm>
            <a:off x="4504102" y="1940119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5" name="Freeform 97"/>
          <p:cNvSpPr>
            <a:spLocks noChangeArrowheads="1"/>
          </p:cNvSpPr>
          <p:nvPr userDrawn="1"/>
        </p:nvSpPr>
        <p:spPr bwMode="auto">
          <a:xfrm>
            <a:off x="5387089" y="1094690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6" name="Freeform 99"/>
          <p:cNvSpPr>
            <a:spLocks noChangeArrowheads="1"/>
          </p:cNvSpPr>
          <p:nvPr userDrawn="1"/>
        </p:nvSpPr>
        <p:spPr bwMode="auto">
          <a:xfrm>
            <a:off x="1979712" y="153684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7" name="Freeform 100"/>
          <p:cNvSpPr>
            <a:spLocks noChangeArrowheads="1"/>
          </p:cNvSpPr>
          <p:nvPr userDrawn="1"/>
        </p:nvSpPr>
        <p:spPr bwMode="auto">
          <a:xfrm>
            <a:off x="4067944" y="1119354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8" name="Freeform 104"/>
          <p:cNvSpPr>
            <a:spLocks noChangeArrowheads="1"/>
          </p:cNvSpPr>
          <p:nvPr userDrawn="1"/>
        </p:nvSpPr>
        <p:spPr bwMode="auto">
          <a:xfrm>
            <a:off x="295335" y="152862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105"/>
          <p:cNvSpPr>
            <a:spLocks noChangeArrowheads="1"/>
          </p:cNvSpPr>
          <p:nvPr userDrawn="1"/>
        </p:nvSpPr>
        <p:spPr bwMode="auto">
          <a:xfrm>
            <a:off x="683568" y="152040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107"/>
          <p:cNvSpPr>
            <a:spLocks noChangeArrowheads="1"/>
          </p:cNvSpPr>
          <p:nvPr userDrawn="1"/>
        </p:nvSpPr>
        <p:spPr bwMode="auto">
          <a:xfrm>
            <a:off x="4932040" y="1989445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108"/>
          <p:cNvSpPr>
            <a:spLocks noChangeArrowheads="1"/>
          </p:cNvSpPr>
          <p:nvPr userDrawn="1"/>
        </p:nvSpPr>
        <p:spPr bwMode="auto">
          <a:xfrm>
            <a:off x="3635896" y="1923678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109"/>
          <p:cNvSpPr>
            <a:spLocks noChangeArrowheads="1"/>
          </p:cNvSpPr>
          <p:nvPr userDrawn="1"/>
        </p:nvSpPr>
        <p:spPr bwMode="auto">
          <a:xfrm>
            <a:off x="5796136" y="1960672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112"/>
          <p:cNvSpPr>
            <a:spLocks noChangeArrowheads="1"/>
          </p:cNvSpPr>
          <p:nvPr userDrawn="1"/>
        </p:nvSpPr>
        <p:spPr bwMode="auto">
          <a:xfrm>
            <a:off x="319997" y="1090580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115"/>
          <p:cNvSpPr>
            <a:spLocks noChangeArrowheads="1"/>
          </p:cNvSpPr>
          <p:nvPr userDrawn="1"/>
        </p:nvSpPr>
        <p:spPr bwMode="auto">
          <a:xfrm>
            <a:off x="1572327" y="149163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117"/>
          <p:cNvSpPr>
            <a:spLocks noChangeArrowheads="1"/>
          </p:cNvSpPr>
          <p:nvPr userDrawn="1"/>
        </p:nvSpPr>
        <p:spPr bwMode="auto">
          <a:xfrm>
            <a:off x="2419981" y="150807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118"/>
          <p:cNvSpPr>
            <a:spLocks noChangeArrowheads="1"/>
          </p:cNvSpPr>
          <p:nvPr userDrawn="1"/>
        </p:nvSpPr>
        <p:spPr bwMode="auto">
          <a:xfrm>
            <a:off x="2843808" y="150807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9"/>
          <p:cNvSpPr>
            <a:spLocks noChangeArrowheads="1"/>
          </p:cNvSpPr>
          <p:nvPr userDrawn="1"/>
        </p:nvSpPr>
        <p:spPr bwMode="auto">
          <a:xfrm>
            <a:off x="4932040" y="150396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0"/>
          <p:cNvSpPr>
            <a:spLocks noChangeArrowheads="1"/>
          </p:cNvSpPr>
          <p:nvPr userDrawn="1"/>
        </p:nvSpPr>
        <p:spPr bwMode="auto">
          <a:xfrm>
            <a:off x="4553428" y="1082359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22"/>
          <p:cNvSpPr>
            <a:spLocks noChangeArrowheads="1"/>
          </p:cNvSpPr>
          <p:nvPr userDrawn="1"/>
        </p:nvSpPr>
        <p:spPr bwMode="auto">
          <a:xfrm>
            <a:off x="3243125" y="152040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23"/>
          <p:cNvSpPr>
            <a:spLocks noChangeArrowheads="1"/>
          </p:cNvSpPr>
          <p:nvPr userDrawn="1"/>
        </p:nvSpPr>
        <p:spPr bwMode="auto">
          <a:xfrm>
            <a:off x="4080275" y="149574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24"/>
          <p:cNvSpPr>
            <a:spLocks noChangeArrowheads="1"/>
          </p:cNvSpPr>
          <p:nvPr userDrawn="1"/>
        </p:nvSpPr>
        <p:spPr bwMode="auto">
          <a:xfrm>
            <a:off x="4499992" y="149163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26"/>
          <p:cNvSpPr>
            <a:spLocks noChangeArrowheads="1"/>
          </p:cNvSpPr>
          <p:nvPr userDrawn="1"/>
        </p:nvSpPr>
        <p:spPr bwMode="auto">
          <a:xfrm>
            <a:off x="5387089" y="150396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29"/>
          <p:cNvSpPr>
            <a:spLocks noChangeArrowheads="1"/>
          </p:cNvSpPr>
          <p:nvPr userDrawn="1"/>
        </p:nvSpPr>
        <p:spPr bwMode="auto">
          <a:xfrm>
            <a:off x="3672891" y="151218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133"/>
          <p:cNvSpPr>
            <a:spLocks noChangeArrowheads="1"/>
          </p:cNvSpPr>
          <p:nvPr userDrawn="1"/>
        </p:nvSpPr>
        <p:spPr bwMode="auto">
          <a:xfrm>
            <a:off x="7940159" y="1097418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135"/>
          <p:cNvSpPr>
            <a:spLocks noChangeArrowheads="1"/>
          </p:cNvSpPr>
          <p:nvPr userDrawn="1"/>
        </p:nvSpPr>
        <p:spPr bwMode="auto">
          <a:xfrm>
            <a:off x="6678529" y="1105638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136"/>
          <p:cNvSpPr>
            <a:spLocks noChangeArrowheads="1"/>
          </p:cNvSpPr>
          <p:nvPr userDrawn="1"/>
        </p:nvSpPr>
        <p:spPr bwMode="auto">
          <a:xfrm>
            <a:off x="7524328" y="1130302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141"/>
          <p:cNvSpPr>
            <a:spLocks noChangeArrowheads="1"/>
          </p:cNvSpPr>
          <p:nvPr userDrawn="1"/>
        </p:nvSpPr>
        <p:spPr bwMode="auto">
          <a:xfrm>
            <a:off x="7092280" y="1093308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155"/>
          <p:cNvSpPr>
            <a:spLocks noChangeArrowheads="1"/>
          </p:cNvSpPr>
          <p:nvPr userDrawn="1"/>
        </p:nvSpPr>
        <p:spPr bwMode="auto">
          <a:xfrm>
            <a:off x="7543026" y="149574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2" name="Freeform 156"/>
          <p:cNvSpPr>
            <a:spLocks noChangeArrowheads="1"/>
          </p:cNvSpPr>
          <p:nvPr userDrawn="1"/>
        </p:nvSpPr>
        <p:spPr bwMode="auto">
          <a:xfrm>
            <a:off x="7156193" y="149574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160"/>
          <p:cNvSpPr>
            <a:spLocks noChangeArrowheads="1"/>
          </p:cNvSpPr>
          <p:nvPr userDrawn="1"/>
        </p:nvSpPr>
        <p:spPr bwMode="auto">
          <a:xfrm>
            <a:off x="5804357" y="1094690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167"/>
          <p:cNvSpPr>
            <a:spLocks noChangeArrowheads="1"/>
          </p:cNvSpPr>
          <p:nvPr userDrawn="1"/>
        </p:nvSpPr>
        <p:spPr bwMode="auto">
          <a:xfrm>
            <a:off x="6689006" y="1970871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168"/>
          <p:cNvSpPr>
            <a:spLocks noChangeArrowheads="1"/>
          </p:cNvSpPr>
          <p:nvPr userDrawn="1"/>
        </p:nvSpPr>
        <p:spPr bwMode="auto">
          <a:xfrm>
            <a:off x="7907273" y="152862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8" name="Freeform 1"/>
          <p:cNvSpPr>
            <a:spLocks noChangeArrowheads="1"/>
          </p:cNvSpPr>
          <p:nvPr userDrawn="1"/>
        </p:nvSpPr>
        <p:spPr bwMode="auto">
          <a:xfrm>
            <a:off x="4644524" y="2742843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2"/>
          <p:cNvSpPr>
            <a:spLocks noChangeArrowheads="1"/>
          </p:cNvSpPr>
          <p:nvPr userDrawn="1"/>
        </p:nvSpPr>
        <p:spPr bwMode="auto">
          <a:xfrm>
            <a:off x="5549312" y="2738654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3"/>
          <p:cNvSpPr>
            <a:spLocks noChangeArrowheads="1"/>
          </p:cNvSpPr>
          <p:nvPr userDrawn="1"/>
        </p:nvSpPr>
        <p:spPr bwMode="auto">
          <a:xfrm>
            <a:off x="4203748" y="2738654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"/>
          <p:cNvSpPr>
            <a:spLocks noChangeArrowheads="1"/>
          </p:cNvSpPr>
          <p:nvPr userDrawn="1"/>
        </p:nvSpPr>
        <p:spPr bwMode="auto">
          <a:xfrm>
            <a:off x="5081267" y="2742843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5"/>
          <p:cNvSpPr>
            <a:spLocks noChangeArrowheads="1"/>
          </p:cNvSpPr>
          <p:nvPr userDrawn="1"/>
        </p:nvSpPr>
        <p:spPr bwMode="auto">
          <a:xfrm>
            <a:off x="6416397" y="2742843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6"/>
          <p:cNvSpPr>
            <a:spLocks noChangeArrowheads="1"/>
          </p:cNvSpPr>
          <p:nvPr userDrawn="1"/>
        </p:nvSpPr>
        <p:spPr bwMode="auto">
          <a:xfrm>
            <a:off x="5967164" y="2751220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8"/>
          <p:cNvSpPr>
            <a:spLocks noChangeArrowheads="1"/>
          </p:cNvSpPr>
          <p:nvPr userDrawn="1"/>
        </p:nvSpPr>
        <p:spPr bwMode="auto">
          <a:xfrm>
            <a:off x="742639" y="3189636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9"/>
          <p:cNvSpPr>
            <a:spLocks noChangeArrowheads="1"/>
          </p:cNvSpPr>
          <p:nvPr userDrawn="1"/>
        </p:nvSpPr>
        <p:spPr bwMode="auto">
          <a:xfrm>
            <a:off x="353977" y="3181259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10"/>
          <p:cNvSpPr>
            <a:spLocks noChangeArrowheads="1"/>
          </p:cNvSpPr>
          <p:nvPr userDrawn="1"/>
        </p:nvSpPr>
        <p:spPr bwMode="auto">
          <a:xfrm>
            <a:off x="1162549" y="3160315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11"/>
          <p:cNvSpPr>
            <a:spLocks noChangeArrowheads="1"/>
          </p:cNvSpPr>
          <p:nvPr userDrawn="1"/>
        </p:nvSpPr>
        <p:spPr bwMode="auto">
          <a:xfrm>
            <a:off x="1603403" y="3160315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12"/>
          <p:cNvSpPr>
            <a:spLocks noChangeArrowheads="1"/>
          </p:cNvSpPr>
          <p:nvPr userDrawn="1"/>
        </p:nvSpPr>
        <p:spPr bwMode="auto">
          <a:xfrm>
            <a:off x="2044258" y="3160315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9" name="Freeform 13"/>
          <p:cNvSpPr>
            <a:spLocks noChangeArrowheads="1"/>
          </p:cNvSpPr>
          <p:nvPr userDrawn="1"/>
        </p:nvSpPr>
        <p:spPr bwMode="auto">
          <a:xfrm>
            <a:off x="2485113" y="3160315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0" name="Freeform 14"/>
          <p:cNvSpPr>
            <a:spLocks noChangeArrowheads="1"/>
          </p:cNvSpPr>
          <p:nvPr userDrawn="1"/>
        </p:nvSpPr>
        <p:spPr bwMode="auto">
          <a:xfrm>
            <a:off x="5942032" y="3674110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15"/>
          <p:cNvSpPr>
            <a:spLocks noChangeArrowheads="1"/>
          </p:cNvSpPr>
          <p:nvPr userDrawn="1"/>
        </p:nvSpPr>
        <p:spPr bwMode="auto">
          <a:xfrm>
            <a:off x="5967164" y="3971444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16"/>
          <p:cNvSpPr>
            <a:spLocks noChangeArrowheads="1"/>
          </p:cNvSpPr>
          <p:nvPr userDrawn="1"/>
        </p:nvSpPr>
        <p:spPr bwMode="auto">
          <a:xfrm>
            <a:off x="408431" y="4063597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17"/>
          <p:cNvSpPr>
            <a:spLocks noChangeArrowheads="1"/>
          </p:cNvSpPr>
          <p:nvPr userDrawn="1"/>
        </p:nvSpPr>
        <p:spPr bwMode="auto">
          <a:xfrm>
            <a:off x="6424775" y="3674110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18"/>
          <p:cNvSpPr>
            <a:spLocks noChangeArrowheads="1"/>
          </p:cNvSpPr>
          <p:nvPr userDrawn="1"/>
        </p:nvSpPr>
        <p:spPr bwMode="auto">
          <a:xfrm>
            <a:off x="4241446" y="3210580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19"/>
          <p:cNvSpPr>
            <a:spLocks noChangeArrowheads="1"/>
          </p:cNvSpPr>
          <p:nvPr userDrawn="1"/>
        </p:nvSpPr>
        <p:spPr bwMode="auto">
          <a:xfrm>
            <a:off x="3792217" y="3218958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20"/>
          <p:cNvSpPr>
            <a:spLocks noChangeArrowheads="1"/>
          </p:cNvSpPr>
          <p:nvPr userDrawn="1"/>
        </p:nvSpPr>
        <p:spPr bwMode="auto">
          <a:xfrm>
            <a:off x="3378307" y="3218958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21"/>
          <p:cNvSpPr>
            <a:spLocks noChangeArrowheads="1"/>
          </p:cNvSpPr>
          <p:nvPr userDrawn="1"/>
        </p:nvSpPr>
        <p:spPr bwMode="auto">
          <a:xfrm>
            <a:off x="2970341" y="3210580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22"/>
          <p:cNvSpPr>
            <a:spLocks noChangeArrowheads="1"/>
          </p:cNvSpPr>
          <p:nvPr userDrawn="1"/>
        </p:nvSpPr>
        <p:spPr bwMode="auto">
          <a:xfrm>
            <a:off x="5561878" y="3227336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23"/>
          <p:cNvSpPr>
            <a:spLocks noChangeArrowheads="1"/>
          </p:cNvSpPr>
          <p:nvPr userDrawn="1"/>
        </p:nvSpPr>
        <p:spPr bwMode="auto">
          <a:xfrm>
            <a:off x="5098022" y="3223147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24"/>
          <p:cNvSpPr>
            <a:spLocks noChangeArrowheads="1"/>
          </p:cNvSpPr>
          <p:nvPr userDrawn="1"/>
        </p:nvSpPr>
        <p:spPr bwMode="auto">
          <a:xfrm>
            <a:off x="6009052" y="3198014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1" name="Freeform 25"/>
          <p:cNvSpPr>
            <a:spLocks noChangeArrowheads="1"/>
          </p:cNvSpPr>
          <p:nvPr userDrawn="1"/>
        </p:nvSpPr>
        <p:spPr bwMode="auto">
          <a:xfrm>
            <a:off x="4690601" y="3198014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26"/>
          <p:cNvSpPr>
            <a:spLocks noChangeArrowheads="1"/>
          </p:cNvSpPr>
          <p:nvPr userDrawn="1"/>
        </p:nvSpPr>
        <p:spPr bwMode="auto">
          <a:xfrm>
            <a:off x="4619392" y="3640599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27"/>
          <p:cNvSpPr>
            <a:spLocks noChangeArrowheads="1"/>
          </p:cNvSpPr>
          <p:nvPr userDrawn="1"/>
        </p:nvSpPr>
        <p:spPr bwMode="auto">
          <a:xfrm>
            <a:off x="3317570" y="3640599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28"/>
          <p:cNvSpPr>
            <a:spLocks noChangeArrowheads="1"/>
          </p:cNvSpPr>
          <p:nvPr userDrawn="1"/>
        </p:nvSpPr>
        <p:spPr bwMode="auto">
          <a:xfrm>
            <a:off x="3788027" y="3586146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29"/>
          <p:cNvSpPr>
            <a:spLocks noChangeArrowheads="1"/>
          </p:cNvSpPr>
          <p:nvPr userDrawn="1"/>
        </p:nvSpPr>
        <p:spPr bwMode="auto">
          <a:xfrm>
            <a:off x="4228880" y="3586146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30"/>
          <p:cNvSpPr>
            <a:spLocks noChangeArrowheads="1"/>
          </p:cNvSpPr>
          <p:nvPr userDrawn="1"/>
        </p:nvSpPr>
        <p:spPr bwMode="auto">
          <a:xfrm>
            <a:off x="6387076" y="3984011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31"/>
          <p:cNvSpPr>
            <a:spLocks noChangeArrowheads="1"/>
          </p:cNvSpPr>
          <p:nvPr userDrawn="1"/>
        </p:nvSpPr>
        <p:spPr bwMode="auto">
          <a:xfrm>
            <a:off x="5114777" y="3579862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32"/>
          <p:cNvSpPr>
            <a:spLocks noChangeArrowheads="1"/>
          </p:cNvSpPr>
          <p:nvPr userDrawn="1"/>
        </p:nvSpPr>
        <p:spPr bwMode="auto">
          <a:xfrm>
            <a:off x="2485113" y="2717710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5" name="Freeform 33"/>
          <p:cNvSpPr>
            <a:spLocks noChangeArrowheads="1"/>
          </p:cNvSpPr>
          <p:nvPr userDrawn="1"/>
        </p:nvSpPr>
        <p:spPr bwMode="auto">
          <a:xfrm>
            <a:off x="2077768" y="2730276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34"/>
          <p:cNvSpPr>
            <a:spLocks noChangeArrowheads="1"/>
          </p:cNvSpPr>
          <p:nvPr userDrawn="1"/>
        </p:nvSpPr>
        <p:spPr bwMode="auto">
          <a:xfrm>
            <a:off x="1636914" y="2717710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35"/>
          <p:cNvSpPr>
            <a:spLocks noChangeArrowheads="1"/>
          </p:cNvSpPr>
          <p:nvPr userDrawn="1"/>
        </p:nvSpPr>
        <p:spPr bwMode="auto">
          <a:xfrm>
            <a:off x="2987095" y="2730276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8" name="Freeform 36"/>
          <p:cNvSpPr>
            <a:spLocks noChangeArrowheads="1"/>
          </p:cNvSpPr>
          <p:nvPr userDrawn="1"/>
        </p:nvSpPr>
        <p:spPr bwMode="auto">
          <a:xfrm>
            <a:off x="3357363" y="2730276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37"/>
          <p:cNvSpPr>
            <a:spLocks noChangeArrowheads="1"/>
          </p:cNvSpPr>
          <p:nvPr userDrawn="1"/>
        </p:nvSpPr>
        <p:spPr bwMode="auto">
          <a:xfrm>
            <a:off x="1641102" y="3623867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38"/>
          <p:cNvSpPr>
            <a:spLocks noChangeArrowheads="1"/>
          </p:cNvSpPr>
          <p:nvPr userDrawn="1"/>
        </p:nvSpPr>
        <p:spPr bwMode="auto">
          <a:xfrm>
            <a:off x="6462474" y="3210580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6" name="Freeform 39"/>
          <p:cNvSpPr>
            <a:spLocks noChangeArrowheads="1"/>
          </p:cNvSpPr>
          <p:nvPr userDrawn="1"/>
        </p:nvSpPr>
        <p:spPr bwMode="auto">
          <a:xfrm>
            <a:off x="379110" y="3669921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7" name="Freeform 40"/>
          <p:cNvSpPr>
            <a:spLocks noChangeArrowheads="1"/>
          </p:cNvSpPr>
          <p:nvPr userDrawn="1"/>
        </p:nvSpPr>
        <p:spPr bwMode="auto">
          <a:xfrm>
            <a:off x="776149" y="3669921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9" name="Freeform 41"/>
          <p:cNvSpPr>
            <a:spLocks noChangeArrowheads="1"/>
          </p:cNvSpPr>
          <p:nvPr userDrawn="1"/>
        </p:nvSpPr>
        <p:spPr bwMode="auto">
          <a:xfrm>
            <a:off x="1237947" y="3644788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1" name="Freeform 42"/>
          <p:cNvSpPr>
            <a:spLocks noChangeArrowheads="1"/>
          </p:cNvSpPr>
          <p:nvPr userDrawn="1"/>
        </p:nvSpPr>
        <p:spPr bwMode="auto">
          <a:xfrm>
            <a:off x="2978248" y="3640599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43"/>
          <p:cNvSpPr>
            <a:spLocks noChangeArrowheads="1"/>
          </p:cNvSpPr>
          <p:nvPr userDrawn="1"/>
        </p:nvSpPr>
        <p:spPr bwMode="auto">
          <a:xfrm>
            <a:off x="2493490" y="3644788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44"/>
          <p:cNvSpPr>
            <a:spLocks noChangeArrowheads="1"/>
          </p:cNvSpPr>
          <p:nvPr userDrawn="1"/>
        </p:nvSpPr>
        <p:spPr bwMode="auto">
          <a:xfrm>
            <a:off x="2052635" y="3644788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88"/>
          <p:cNvSpPr>
            <a:spLocks noChangeArrowheads="1"/>
          </p:cNvSpPr>
          <p:nvPr userDrawn="1"/>
        </p:nvSpPr>
        <p:spPr bwMode="auto">
          <a:xfrm>
            <a:off x="1695556" y="4017521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8" name="Freeform 89"/>
          <p:cNvSpPr>
            <a:spLocks noChangeArrowheads="1"/>
          </p:cNvSpPr>
          <p:nvPr userDrawn="1"/>
        </p:nvSpPr>
        <p:spPr bwMode="auto">
          <a:xfrm>
            <a:off x="1682990" y="4055220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9" name="Freeform 90"/>
          <p:cNvSpPr>
            <a:spLocks noChangeArrowheads="1"/>
          </p:cNvSpPr>
          <p:nvPr userDrawn="1"/>
        </p:nvSpPr>
        <p:spPr bwMode="auto">
          <a:xfrm>
            <a:off x="1158361" y="3975633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0" name="Freeform 91"/>
          <p:cNvSpPr>
            <a:spLocks noChangeArrowheads="1"/>
          </p:cNvSpPr>
          <p:nvPr userDrawn="1"/>
        </p:nvSpPr>
        <p:spPr bwMode="auto">
          <a:xfrm>
            <a:off x="391676" y="2316681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1" name="Freeform 92"/>
          <p:cNvSpPr>
            <a:spLocks noChangeArrowheads="1"/>
          </p:cNvSpPr>
          <p:nvPr userDrawn="1"/>
        </p:nvSpPr>
        <p:spPr bwMode="auto">
          <a:xfrm>
            <a:off x="1166738" y="2316681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93"/>
          <p:cNvSpPr>
            <a:spLocks noChangeArrowheads="1"/>
          </p:cNvSpPr>
          <p:nvPr userDrawn="1"/>
        </p:nvSpPr>
        <p:spPr bwMode="auto">
          <a:xfrm>
            <a:off x="767772" y="2306208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94"/>
          <p:cNvSpPr>
            <a:spLocks noChangeArrowheads="1"/>
          </p:cNvSpPr>
          <p:nvPr userDrawn="1"/>
        </p:nvSpPr>
        <p:spPr bwMode="auto">
          <a:xfrm>
            <a:off x="295335" y="2717710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95"/>
          <p:cNvSpPr>
            <a:spLocks noChangeArrowheads="1"/>
          </p:cNvSpPr>
          <p:nvPr userDrawn="1"/>
        </p:nvSpPr>
        <p:spPr bwMode="auto">
          <a:xfrm>
            <a:off x="725884" y="2719804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8" name="Freeform 96"/>
          <p:cNvSpPr>
            <a:spLocks noChangeArrowheads="1"/>
          </p:cNvSpPr>
          <p:nvPr userDrawn="1"/>
        </p:nvSpPr>
        <p:spPr bwMode="auto">
          <a:xfrm>
            <a:off x="6382887" y="2362757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1" name="Freeform 97"/>
          <p:cNvSpPr>
            <a:spLocks noChangeArrowheads="1"/>
          </p:cNvSpPr>
          <p:nvPr userDrawn="1"/>
        </p:nvSpPr>
        <p:spPr bwMode="auto">
          <a:xfrm>
            <a:off x="2094523" y="2352284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98"/>
          <p:cNvSpPr>
            <a:spLocks noChangeArrowheads="1"/>
          </p:cNvSpPr>
          <p:nvPr userDrawn="1"/>
        </p:nvSpPr>
        <p:spPr bwMode="auto">
          <a:xfrm>
            <a:off x="2617058" y="2343907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99"/>
          <p:cNvSpPr>
            <a:spLocks noChangeArrowheads="1"/>
          </p:cNvSpPr>
          <p:nvPr userDrawn="1"/>
        </p:nvSpPr>
        <p:spPr bwMode="auto">
          <a:xfrm>
            <a:off x="2533283" y="2343907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8" name="Freeform 100"/>
          <p:cNvSpPr>
            <a:spLocks noChangeArrowheads="1"/>
          </p:cNvSpPr>
          <p:nvPr userDrawn="1"/>
        </p:nvSpPr>
        <p:spPr bwMode="auto">
          <a:xfrm>
            <a:off x="2930547" y="2343907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9" name="Freeform 101"/>
          <p:cNvSpPr>
            <a:spLocks noChangeArrowheads="1"/>
          </p:cNvSpPr>
          <p:nvPr userDrawn="1"/>
        </p:nvSpPr>
        <p:spPr bwMode="auto">
          <a:xfrm>
            <a:off x="3361552" y="2356472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0" name="Freeform 102"/>
          <p:cNvSpPr>
            <a:spLocks noChangeArrowheads="1"/>
          </p:cNvSpPr>
          <p:nvPr userDrawn="1"/>
        </p:nvSpPr>
        <p:spPr bwMode="auto">
          <a:xfrm>
            <a:off x="3741951" y="2356472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2" name="Freeform 103"/>
          <p:cNvSpPr>
            <a:spLocks noChangeArrowheads="1"/>
          </p:cNvSpPr>
          <p:nvPr userDrawn="1"/>
        </p:nvSpPr>
        <p:spPr bwMode="auto">
          <a:xfrm>
            <a:off x="4182804" y="2356472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3" name="Freeform 104"/>
          <p:cNvSpPr>
            <a:spLocks noChangeArrowheads="1"/>
          </p:cNvSpPr>
          <p:nvPr userDrawn="1"/>
        </p:nvSpPr>
        <p:spPr bwMode="auto">
          <a:xfrm>
            <a:off x="4661279" y="2356472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4" name="Freeform 105"/>
          <p:cNvSpPr>
            <a:spLocks noChangeArrowheads="1"/>
          </p:cNvSpPr>
          <p:nvPr userDrawn="1"/>
        </p:nvSpPr>
        <p:spPr bwMode="auto">
          <a:xfrm>
            <a:off x="5098022" y="2356472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5" name="Freeform 107"/>
          <p:cNvSpPr>
            <a:spLocks noChangeArrowheads="1"/>
          </p:cNvSpPr>
          <p:nvPr userDrawn="1"/>
        </p:nvSpPr>
        <p:spPr bwMode="auto">
          <a:xfrm>
            <a:off x="5540934" y="2331340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6" name="Freeform 108"/>
          <p:cNvSpPr>
            <a:spLocks noChangeArrowheads="1"/>
          </p:cNvSpPr>
          <p:nvPr userDrawn="1"/>
        </p:nvSpPr>
        <p:spPr bwMode="auto">
          <a:xfrm>
            <a:off x="5946220" y="2316681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7" name="Freeform 109"/>
          <p:cNvSpPr>
            <a:spLocks noChangeArrowheads="1"/>
          </p:cNvSpPr>
          <p:nvPr userDrawn="1"/>
        </p:nvSpPr>
        <p:spPr bwMode="auto">
          <a:xfrm>
            <a:off x="1599215" y="3979822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8" name="Freeform 113"/>
          <p:cNvSpPr>
            <a:spLocks noChangeArrowheads="1"/>
          </p:cNvSpPr>
          <p:nvPr userDrawn="1"/>
        </p:nvSpPr>
        <p:spPr bwMode="auto">
          <a:xfrm>
            <a:off x="3317570" y="3979822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9" name="Freeform 114"/>
          <p:cNvSpPr>
            <a:spLocks noChangeArrowheads="1"/>
          </p:cNvSpPr>
          <p:nvPr userDrawn="1"/>
        </p:nvSpPr>
        <p:spPr bwMode="auto">
          <a:xfrm>
            <a:off x="3733574" y="3979822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0" name="Freeform 115"/>
          <p:cNvSpPr>
            <a:spLocks noChangeArrowheads="1"/>
          </p:cNvSpPr>
          <p:nvPr userDrawn="1"/>
        </p:nvSpPr>
        <p:spPr bwMode="auto">
          <a:xfrm>
            <a:off x="4174426" y="3979822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1" name="Freeform 116"/>
          <p:cNvSpPr>
            <a:spLocks noChangeArrowheads="1"/>
          </p:cNvSpPr>
          <p:nvPr userDrawn="1"/>
        </p:nvSpPr>
        <p:spPr bwMode="auto">
          <a:xfrm>
            <a:off x="4619392" y="3979822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2" name="Freeform 117"/>
          <p:cNvSpPr>
            <a:spLocks noChangeArrowheads="1"/>
          </p:cNvSpPr>
          <p:nvPr userDrawn="1"/>
        </p:nvSpPr>
        <p:spPr bwMode="auto">
          <a:xfrm>
            <a:off x="5056135" y="3979822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3" name="Freeform 118"/>
          <p:cNvSpPr>
            <a:spLocks noChangeArrowheads="1"/>
          </p:cNvSpPr>
          <p:nvPr userDrawn="1"/>
        </p:nvSpPr>
        <p:spPr bwMode="auto">
          <a:xfrm>
            <a:off x="5519991" y="3979822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4" name="Freeform 16"/>
          <p:cNvSpPr>
            <a:spLocks noChangeArrowheads="1"/>
          </p:cNvSpPr>
          <p:nvPr userDrawn="1"/>
        </p:nvSpPr>
        <p:spPr bwMode="auto">
          <a:xfrm>
            <a:off x="1664890" y="2343907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5" name="Freeform 56"/>
          <p:cNvSpPr>
            <a:spLocks noChangeArrowheads="1"/>
          </p:cNvSpPr>
          <p:nvPr userDrawn="1"/>
        </p:nvSpPr>
        <p:spPr bwMode="auto">
          <a:xfrm>
            <a:off x="7950141" y="3222357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6" name="Freeform 57"/>
          <p:cNvSpPr>
            <a:spLocks noChangeArrowheads="1"/>
          </p:cNvSpPr>
          <p:nvPr userDrawn="1"/>
        </p:nvSpPr>
        <p:spPr bwMode="auto">
          <a:xfrm>
            <a:off x="7537953" y="3214201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7" name="Freeform 58"/>
          <p:cNvSpPr>
            <a:spLocks noChangeArrowheads="1"/>
          </p:cNvSpPr>
          <p:nvPr userDrawn="1"/>
        </p:nvSpPr>
        <p:spPr bwMode="auto">
          <a:xfrm>
            <a:off x="6295262" y="1969031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8" name="Freeform 59"/>
          <p:cNvSpPr>
            <a:spLocks noChangeArrowheads="1"/>
          </p:cNvSpPr>
          <p:nvPr userDrawn="1"/>
        </p:nvSpPr>
        <p:spPr bwMode="auto">
          <a:xfrm>
            <a:off x="770120" y="4415145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59" name="Freeform 60"/>
          <p:cNvSpPr>
            <a:spLocks noChangeArrowheads="1"/>
          </p:cNvSpPr>
          <p:nvPr userDrawn="1"/>
        </p:nvSpPr>
        <p:spPr bwMode="auto">
          <a:xfrm>
            <a:off x="7954661" y="1964880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0" name="Freeform 98"/>
          <p:cNvSpPr>
            <a:spLocks noChangeArrowheads="1"/>
          </p:cNvSpPr>
          <p:nvPr userDrawn="1"/>
        </p:nvSpPr>
        <p:spPr bwMode="auto">
          <a:xfrm>
            <a:off x="5364088" y="1986799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1" name="Freeform 113"/>
          <p:cNvSpPr>
            <a:spLocks noChangeArrowheads="1"/>
          </p:cNvSpPr>
          <p:nvPr userDrawn="1"/>
        </p:nvSpPr>
        <p:spPr bwMode="auto">
          <a:xfrm>
            <a:off x="418153" y="4415145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2" name="Freeform 121"/>
          <p:cNvSpPr>
            <a:spLocks noChangeArrowheads="1"/>
          </p:cNvSpPr>
          <p:nvPr userDrawn="1"/>
        </p:nvSpPr>
        <p:spPr bwMode="auto">
          <a:xfrm>
            <a:off x="5513562" y="3595837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3" name="Freeform 131"/>
          <p:cNvSpPr>
            <a:spLocks noChangeArrowheads="1"/>
          </p:cNvSpPr>
          <p:nvPr userDrawn="1"/>
        </p:nvSpPr>
        <p:spPr bwMode="auto">
          <a:xfrm>
            <a:off x="7529796" y="4033396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4" name="Freeform 132"/>
          <p:cNvSpPr>
            <a:spLocks noChangeArrowheads="1"/>
          </p:cNvSpPr>
          <p:nvPr userDrawn="1"/>
        </p:nvSpPr>
        <p:spPr bwMode="auto">
          <a:xfrm>
            <a:off x="7941985" y="4033396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5" name="Freeform 134"/>
          <p:cNvSpPr>
            <a:spLocks noChangeArrowheads="1"/>
          </p:cNvSpPr>
          <p:nvPr userDrawn="1"/>
        </p:nvSpPr>
        <p:spPr bwMode="auto">
          <a:xfrm>
            <a:off x="7562421" y="3627806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6" name="Freeform 137"/>
          <p:cNvSpPr>
            <a:spLocks noChangeArrowheads="1"/>
          </p:cNvSpPr>
          <p:nvPr userDrawn="1"/>
        </p:nvSpPr>
        <p:spPr bwMode="auto">
          <a:xfrm>
            <a:off x="1185571" y="2757420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7" name="Freeform 139"/>
          <p:cNvSpPr>
            <a:spLocks noChangeArrowheads="1"/>
          </p:cNvSpPr>
          <p:nvPr userDrawn="1"/>
        </p:nvSpPr>
        <p:spPr bwMode="auto">
          <a:xfrm>
            <a:off x="3785917" y="2732306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8" name="Freeform 142"/>
          <p:cNvSpPr>
            <a:spLocks noChangeArrowheads="1"/>
          </p:cNvSpPr>
          <p:nvPr userDrawn="1"/>
        </p:nvSpPr>
        <p:spPr bwMode="auto">
          <a:xfrm>
            <a:off x="706297" y="3939902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69" name="Freeform 143"/>
          <p:cNvSpPr>
            <a:spLocks noChangeArrowheads="1"/>
          </p:cNvSpPr>
          <p:nvPr userDrawn="1"/>
        </p:nvSpPr>
        <p:spPr bwMode="auto">
          <a:xfrm>
            <a:off x="2055347" y="4376029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0" name="Freeform 147"/>
          <p:cNvSpPr>
            <a:spLocks noChangeArrowheads="1"/>
          </p:cNvSpPr>
          <p:nvPr userDrawn="1"/>
        </p:nvSpPr>
        <p:spPr bwMode="auto">
          <a:xfrm>
            <a:off x="1174061" y="4371950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1" name="Freeform 148"/>
          <p:cNvSpPr>
            <a:spLocks noChangeArrowheads="1"/>
          </p:cNvSpPr>
          <p:nvPr userDrawn="1"/>
        </p:nvSpPr>
        <p:spPr bwMode="auto">
          <a:xfrm>
            <a:off x="1602468" y="4371950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2" name="Freeform 152"/>
          <p:cNvSpPr>
            <a:spLocks noChangeArrowheads="1"/>
          </p:cNvSpPr>
          <p:nvPr userDrawn="1"/>
        </p:nvSpPr>
        <p:spPr bwMode="auto">
          <a:xfrm>
            <a:off x="7974610" y="3627806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3" name="Freeform 153"/>
          <p:cNvSpPr>
            <a:spLocks noChangeArrowheads="1"/>
          </p:cNvSpPr>
          <p:nvPr userDrawn="1"/>
        </p:nvSpPr>
        <p:spPr bwMode="auto">
          <a:xfrm>
            <a:off x="2471521" y="4380107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4" name="Freeform 165"/>
          <p:cNvSpPr>
            <a:spLocks noChangeArrowheads="1"/>
          </p:cNvSpPr>
          <p:nvPr userDrawn="1"/>
        </p:nvSpPr>
        <p:spPr bwMode="auto">
          <a:xfrm>
            <a:off x="1115616" y="153540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5" name="Freeform 10"/>
          <p:cNvSpPr>
            <a:spLocks noChangeArrowheads="1"/>
          </p:cNvSpPr>
          <p:nvPr userDrawn="1"/>
        </p:nvSpPr>
        <p:spPr bwMode="auto">
          <a:xfrm>
            <a:off x="7180278" y="3147814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6" name="Freeform 14"/>
          <p:cNvSpPr>
            <a:spLocks noChangeArrowheads="1"/>
          </p:cNvSpPr>
          <p:nvPr userDrawn="1"/>
        </p:nvSpPr>
        <p:spPr bwMode="auto">
          <a:xfrm>
            <a:off x="7932874" y="2283718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7" name="Freeform 43"/>
          <p:cNvSpPr>
            <a:spLocks noChangeArrowheads="1"/>
          </p:cNvSpPr>
          <p:nvPr userDrawn="1"/>
        </p:nvSpPr>
        <p:spPr bwMode="auto">
          <a:xfrm>
            <a:off x="7205519" y="2327426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8" name="Freeform 95"/>
          <p:cNvSpPr>
            <a:spLocks noChangeArrowheads="1"/>
          </p:cNvSpPr>
          <p:nvPr userDrawn="1"/>
        </p:nvSpPr>
        <p:spPr bwMode="auto">
          <a:xfrm>
            <a:off x="7184485" y="3600892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79" name="Freeform 125"/>
          <p:cNvSpPr>
            <a:spLocks noChangeArrowheads="1"/>
          </p:cNvSpPr>
          <p:nvPr userDrawn="1"/>
        </p:nvSpPr>
        <p:spPr bwMode="auto">
          <a:xfrm>
            <a:off x="7188692" y="2715766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0" name="Freeform 128"/>
          <p:cNvSpPr>
            <a:spLocks noChangeArrowheads="1"/>
          </p:cNvSpPr>
          <p:nvPr userDrawn="1"/>
        </p:nvSpPr>
        <p:spPr bwMode="auto">
          <a:xfrm>
            <a:off x="6722793" y="2306391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1" name="Freeform 130"/>
          <p:cNvSpPr>
            <a:spLocks noChangeArrowheads="1"/>
          </p:cNvSpPr>
          <p:nvPr userDrawn="1"/>
        </p:nvSpPr>
        <p:spPr bwMode="auto">
          <a:xfrm>
            <a:off x="7525332" y="2348174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2" name="Freeform 138"/>
          <p:cNvSpPr>
            <a:spLocks noChangeArrowheads="1"/>
          </p:cNvSpPr>
          <p:nvPr userDrawn="1"/>
        </p:nvSpPr>
        <p:spPr bwMode="auto">
          <a:xfrm>
            <a:off x="6722793" y="4009253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3" name="Freeform 140"/>
          <p:cNvSpPr>
            <a:spLocks noChangeArrowheads="1"/>
          </p:cNvSpPr>
          <p:nvPr userDrawn="1"/>
        </p:nvSpPr>
        <p:spPr bwMode="auto">
          <a:xfrm>
            <a:off x="7209726" y="3984011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4" name="Freeform 150"/>
          <p:cNvSpPr>
            <a:spLocks noChangeArrowheads="1"/>
          </p:cNvSpPr>
          <p:nvPr userDrawn="1"/>
        </p:nvSpPr>
        <p:spPr bwMode="auto">
          <a:xfrm>
            <a:off x="6731207" y="2715766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5" name="Freeform 157"/>
          <p:cNvSpPr>
            <a:spLocks noChangeArrowheads="1"/>
          </p:cNvSpPr>
          <p:nvPr userDrawn="1"/>
        </p:nvSpPr>
        <p:spPr bwMode="auto">
          <a:xfrm>
            <a:off x="6731207" y="3630341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6" name="Freeform 162"/>
          <p:cNvSpPr>
            <a:spLocks noChangeArrowheads="1"/>
          </p:cNvSpPr>
          <p:nvPr userDrawn="1"/>
        </p:nvSpPr>
        <p:spPr bwMode="auto">
          <a:xfrm>
            <a:off x="7964632" y="2732306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7" name="Freeform 163"/>
          <p:cNvSpPr>
            <a:spLocks noChangeArrowheads="1"/>
          </p:cNvSpPr>
          <p:nvPr userDrawn="1"/>
        </p:nvSpPr>
        <p:spPr bwMode="auto">
          <a:xfrm>
            <a:off x="7537953" y="2732306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88" name="Freeform 164"/>
          <p:cNvSpPr>
            <a:spLocks noChangeArrowheads="1"/>
          </p:cNvSpPr>
          <p:nvPr userDrawn="1"/>
        </p:nvSpPr>
        <p:spPr bwMode="auto">
          <a:xfrm>
            <a:off x="6756449" y="3187779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489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91" y="3979821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05" y="3985803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52" y="4001992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3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294796" y="1244005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11920"/>
            <a:ext cx="6575683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294796" y="2289869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4" name="Picture Placeholder 24"/>
          <p:cNvSpPr>
            <a:spLocks noGrp="1"/>
          </p:cNvSpPr>
          <p:nvPr>
            <p:ph type="pic" sz="quarter" idx="23" hasCustomPrompt="1"/>
          </p:nvPr>
        </p:nvSpPr>
        <p:spPr>
          <a:xfrm>
            <a:off x="294796" y="3323149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4" hasCustomPrompt="1"/>
          </p:nvPr>
        </p:nvSpPr>
        <p:spPr>
          <a:xfrm>
            <a:off x="2390536" y="1244005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/>
          </p:cNvSpPr>
          <p:nvPr>
            <p:ph type="pic" sz="quarter" idx="25" hasCustomPrompt="1"/>
          </p:nvPr>
        </p:nvSpPr>
        <p:spPr>
          <a:xfrm>
            <a:off x="2390536" y="2289869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/>
          </p:cNvSpPr>
          <p:nvPr>
            <p:ph type="pic" sz="quarter" idx="26" hasCustomPrompt="1"/>
          </p:nvPr>
        </p:nvSpPr>
        <p:spPr>
          <a:xfrm>
            <a:off x="2390536" y="3323149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/>
          </p:cNvSpPr>
          <p:nvPr>
            <p:ph type="pic" sz="quarter" idx="27" hasCustomPrompt="1"/>
          </p:nvPr>
        </p:nvSpPr>
        <p:spPr>
          <a:xfrm>
            <a:off x="4485796" y="1237853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/>
          </p:cNvSpPr>
          <p:nvPr>
            <p:ph type="pic" sz="quarter" idx="28" hasCustomPrompt="1"/>
          </p:nvPr>
        </p:nvSpPr>
        <p:spPr>
          <a:xfrm>
            <a:off x="4485796" y="2283718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/>
          </p:cNvSpPr>
          <p:nvPr>
            <p:ph type="pic" sz="quarter" idx="29" hasCustomPrompt="1"/>
          </p:nvPr>
        </p:nvSpPr>
        <p:spPr>
          <a:xfrm>
            <a:off x="4485796" y="3316998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/>
          </p:cNvSpPr>
          <p:nvPr>
            <p:ph type="pic" sz="quarter" idx="30" hasCustomPrompt="1"/>
          </p:nvPr>
        </p:nvSpPr>
        <p:spPr>
          <a:xfrm>
            <a:off x="6580449" y="1237853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1" hasCustomPrompt="1"/>
          </p:nvPr>
        </p:nvSpPr>
        <p:spPr>
          <a:xfrm>
            <a:off x="6580449" y="2283718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2" hasCustomPrompt="1"/>
          </p:nvPr>
        </p:nvSpPr>
        <p:spPr>
          <a:xfrm>
            <a:off x="6580449" y="3316998"/>
            <a:ext cx="175308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13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6" y="1001414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992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87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837010"/>
            <a:ext cx="9143999" cy="33099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FULL Image</a:t>
            </a:r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19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964406"/>
            <a:ext cx="4102100" cy="32861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8" y="964905"/>
            <a:ext cx="4351633" cy="30302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019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964904"/>
            <a:ext cx="4102100" cy="330141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964408"/>
            <a:ext cx="4330368" cy="30068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7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394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964905"/>
            <a:ext cx="4098296" cy="3285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11920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8" y="964905"/>
            <a:ext cx="4351633" cy="30302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49597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964905"/>
            <a:ext cx="4319736" cy="303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11920"/>
            <a:ext cx="6586315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964904"/>
            <a:ext cx="4102100" cy="330141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8300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4820977"/>
            <a:ext cx="55149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4" y="972460"/>
            <a:ext cx="8520667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635896" y="4684917"/>
            <a:ext cx="428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kern="1200" spc="50" baseline="0" noProof="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000" b="1" kern="1200" spc="50" baseline="0" noProof="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000" b="0" kern="1200" spc="50" baseline="0" noProof="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000" b="0" kern="1200" spc="50" baseline="0" noProof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77" y="4198081"/>
            <a:ext cx="860451" cy="8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‹Nr.›</a:t>
            </a:fld>
            <a:endParaRPr lang="en-GB" sz="1000" b="0" noProof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9" y="4624499"/>
            <a:ext cx="397782" cy="3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11920"/>
            <a:ext cx="7171176" cy="58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277" y="80595"/>
            <a:ext cx="1503778" cy="6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6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online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062020" y="3939902"/>
            <a:ext cx="8081980" cy="790767"/>
          </a:xfrm>
        </p:spPr>
        <p:txBody>
          <a:bodyPr>
            <a:normAutofit fontScale="92500"/>
          </a:bodyPr>
          <a:lstStyle/>
          <a:p>
            <a:r>
              <a:rPr lang="en-CA" i="1" dirty="0"/>
              <a:t>Implementation of modePROCON showcasing for karst aquifer –</a:t>
            </a:r>
            <a:r>
              <a:rPr lang="en-CA" i="1" dirty="0" err="1"/>
              <a:t>Jadro</a:t>
            </a:r>
            <a:r>
              <a:rPr lang="en-CA" i="1" dirty="0"/>
              <a:t> and </a:t>
            </a:r>
            <a:r>
              <a:rPr lang="en-CA" i="1" dirty="0" err="1"/>
              <a:t>Žrnovnica</a:t>
            </a:r>
            <a:r>
              <a:rPr lang="en-CA" i="1" dirty="0"/>
              <a:t> springs, Croatia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BD545-1452-451C-8A4D-B867309C8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 err="1"/>
              <a:t>boDEREC</a:t>
            </a:r>
            <a:r>
              <a:rPr lang="en-CA" dirty="0"/>
              <a:t>-CE I Chair of Hydrology and River Basin Management</a:t>
            </a:r>
          </a:p>
        </p:txBody>
      </p:sp>
    </p:spTree>
    <p:extLst>
      <p:ext uri="{BB962C8B-B14F-4D97-AF65-F5344CB8AC3E}">
        <p14:creationId xmlns:p14="http://schemas.microsoft.com/office/powerpoint/2010/main" val="17384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9"/>
    </mc:Choice>
    <mc:Fallback xmlns="">
      <p:transition spd="slow" advTm="150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2" y="710964"/>
            <a:ext cx="8562975" cy="563043"/>
          </a:xfrm>
        </p:spPr>
        <p:txBody>
          <a:bodyPr/>
          <a:lstStyle/>
          <a:p>
            <a:r>
              <a:rPr lang="en-US" dirty="0"/>
              <a:t>Probability Estimation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Applying </a:t>
            </a:r>
            <a:r>
              <a:rPr lang="en-US" cap="none"/>
              <a:t>mode</a:t>
            </a:r>
            <a:r>
              <a:rPr lang="en-US"/>
              <a:t>Procon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7CEA7E-DBAC-4803-9872-A235FB6C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201"/>
          <a:stretch/>
        </p:blipFill>
        <p:spPr>
          <a:xfrm>
            <a:off x="290512" y="1131590"/>
            <a:ext cx="6416790" cy="3421731"/>
          </a:xfrm>
          <a:prstGeom prst="rect">
            <a:avLst/>
          </a:prstGeom>
        </p:spPr>
      </p:pic>
      <p:pic>
        <p:nvPicPr>
          <p:cNvPr id="10" name="Grafik 9" descr="Cursor mit einfarbiger Füllung">
            <a:extLst>
              <a:ext uri="{FF2B5EF4-FFF2-40B4-BE49-F238E27FC236}">
                <a16:creationId xmlns:a16="http://schemas.microsoft.com/office/drawing/2014/main" id="{9CC55DFC-4D8D-428A-90BE-F8EDAF802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0207" y="4373301"/>
            <a:ext cx="360040" cy="360040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5712A459-6798-4F11-AB7D-482FCAF1569C}"/>
              </a:ext>
            </a:extLst>
          </p:cNvPr>
          <p:cNvSpPr txBox="1">
            <a:spLocks/>
          </p:cNvSpPr>
          <p:nvPr/>
        </p:nvSpPr>
        <p:spPr>
          <a:xfrm>
            <a:off x="6732240" y="1338629"/>
            <a:ext cx="2274630" cy="3150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71001494-A2D0-4E03-9F4F-9A5F32F73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3662" y="862310"/>
            <a:ext cx="2274630" cy="3615039"/>
          </a:xfrm>
        </p:spPr>
        <p:txBody>
          <a:bodyPr/>
          <a:lstStyle/>
          <a:p>
            <a:pPr marL="342900" marR="0" lvl="0" indent="-34290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As all considered PPCPs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very likel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y or </a:t>
            </a:r>
            <a:r>
              <a:rPr lang="en-US" sz="2000" b="1" dirty="0">
                <a:solidFill>
                  <a:srgbClr val="4D4D4E"/>
                </a:solidFill>
              </a:rPr>
              <a:t>likely</a:t>
            </a:r>
            <a:r>
              <a:rPr lang="en-US" sz="2000" dirty="0">
                <a:solidFill>
                  <a:srgbClr val="4D4D4E"/>
                </a:solidFill>
              </a:rPr>
              <a:t> to be detected in the karst aquifers,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modePROCON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recommends to model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the situation for further investigation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2134B60-7AE8-4328-B936-9FE514090F70}"/>
              </a:ext>
            </a:extLst>
          </p:cNvPr>
          <p:cNvCxnSpPr>
            <a:cxnSpLocks/>
          </p:cNvCxnSpPr>
          <p:nvPr/>
        </p:nvCxnSpPr>
        <p:spPr>
          <a:xfrm flipH="1">
            <a:off x="6167555" y="1377291"/>
            <a:ext cx="86409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9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409"/>
    </mc:Choice>
    <mc:Fallback>
      <p:transition spd="slow" advTm="10440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698933"/>
            <a:ext cx="8562975" cy="563043"/>
          </a:xfrm>
        </p:spPr>
        <p:txBody>
          <a:bodyPr/>
          <a:lstStyle/>
          <a:p>
            <a:r>
              <a:rPr lang="en-US" dirty="0"/>
              <a:t>Model requirements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Applying </a:t>
            </a:r>
            <a:r>
              <a:rPr lang="en-US" cap="none"/>
              <a:t>mode</a:t>
            </a:r>
            <a:r>
              <a:rPr lang="en-US"/>
              <a:t>Procon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1D524E-E9BA-45FF-9EB9-1501D8BC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201"/>
          <a:stretch/>
        </p:blipFill>
        <p:spPr>
          <a:xfrm>
            <a:off x="327645" y="1131590"/>
            <a:ext cx="6212844" cy="3312977"/>
          </a:xfrm>
          <a:prstGeom prst="rect">
            <a:avLst/>
          </a:prstGeom>
        </p:spPr>
      </p:pic>
      <p:pic>
        <p:nvPicPr>
          <p:cNvPr id="7" name="Grafik 6" descr="Cursor mit einfarbiger Füllung">
            <a:extLst>
              <a:ext uri="{FF2B5EF4-FFF2-40B4-BE49-F238E27FC236}">
                <a16:creationId xmlns:a16="http://schemas.microsoft.com/office/drawing/2014/main" id="{81DB4839-E461-493A-A71F-EABE9A603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1286413"/>
            <a:ext cx="360040" cy="360040"/>
          </a:xfrm>
          <a:prstGeom prst="rect">
            <a:avLst/>
          </a:prstGeom>
        </p:spPr>
      </p:pic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3093DF08-ACC4-46E7-BACE-F3159FC86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8857" y="1692523"/>
            <a:ext cx="2565143" cy="3450977"/>
          </a:xfrm>
        </p:spPr>
        <p:txBody>
          <a:bodyPr/>
          <a:lstStyle/>
          <a:p>
            <a:pPr marL="342900" marR="0" lvl="0" indent="-34290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All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required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model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parameters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are known in this case</a:t>
            </a:r>
            <a:r>
              <a:rPr lang="en-US" sz="2000" dirty="0">
                <a:solidFill>
                  <a:srgbClr val="4D4D4E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D4D4E"/>
                </a:solidFill>
              </a:rPr>
              <a:t>modePROCON evaluates the data…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A0EF60FC-3F19-42A5-ADAD-3E248B2210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87626" y="2198462"/>
            <a:ext cx="5472606" cy="184466"/>
          </a:xfrm>
          <a:prstGeom prst="bentConnector3">
            <a:avLst>
              <a:gd name="adj1" fmla="val 99986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83"/>
    </mc:Choice>
    <mc:Fallback xmlns="">
      <p:transition spd="slow" advTm="629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698933"/>
            <a:ext cx="8562975" cy="563043"/>
          </a:xfrm>
        </p:spPr>
        <p:txBody>
          <a:bodyPr/>
          <a:lstStyle/>
          <a:p>
            <a:r>
              <a:rPr lang="en-US" dirty="0"/>
              <a:t>Model requirements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Applying </a:t>
            </a:r>
            <a:r>
              <a:rPr lang="en-US" cap="none"/>
              <a:t>mode</a:t>
            </a:r>
            <a:r>
              <a:rPr lang="en-US"/>
              <a:t>Procon</a:t>
            </a:r>
          </a:p>
        </p:txBody>
      </p:sp>
      <p:pic>
        <p:nvPicPr>
          <p:cNvPr id="7" name="Grafik 6" descr="Cursor mit einfarbiger Füllung">
            <a:extLst>
              <a:ext uri="{FF2B5EF4-FFF2-40B4-BE49-F238E27FC236}">
                <a16:creationId xmlns:a16="http://schemas.microsoft.com/office/drawing/2014/main" id="{81DB4839-E461-493A-A71F-EABE9A603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168" y="1286413"/>
            <a:ext cx="360040" cy="360040"/>
          </a:xfrm>
          <a:prstGeom prst="rect">
            <a:avLst/>
          </a:prstGeom>
        </p:spPr>
      </p:pic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376BB406-2C3A-496E-B935-D5853B3D554C}"/>
              </a:ext>
            </a:extLst>
          </p:cNvPr>
          <p:cNvSpPr txBox="1">
            <a:spLocks/>
          </p:cNvSpPr>
          <p:nvPr/>
        </p:nvSpPr>
        <p:spPr>
          <a:xfrm>
            <a:off x="6436858" y="1707654"/>
            <a:ext cx="2570152" cy="2873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… and replies that a </a:t>
            </a:r>
            <a:r>
              <a:rPr lang="en-US" sz="2000" b="1" dirty="0"/>
              <a:t>model can be built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a next step, a </a:t>
            </a:r>
            <a:r>
              <a:rPr lang="en-US" sz="2000" b="1" dirty="0"/>
              <a:t>modelling expert </a:t>
            </a:r>
            <a:r>
              <a:rPr lang="en-US" sz="2000" dirty="0"/>
              <a:t>should be contacted to set up a transport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C90754-512C-4B71-8886-522997022A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b="5201"/>
          <a:stretch/>
        </p:blipFill>
        <p:spPr>
          <a:xfrm>
            <a:off x="323528" y="1286413"/>
            <a:ext cx="5968330" cy="3182591"/>
          </a:xfrm>
          <a:prstGeom prst="rect">
            <a:avLst/>
          </a:prstGeom>
        </p:spPr>
      </p:pic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A0EF60FC-3F19-42A5-ADAD-3E248B2210AB}"/>
              </a:ext>
            </a:extLst>
          </p:cNvPr>
          <p:cNvCxnSpPr>
            <a:cxnSpLocks/>
          </p:cNvCxnSpPr>
          <p:nvPr/>
        </p:nvCxnSpPr>
        <p:spPr>
          <a:xfrm rot="10800000">
            <a:off x="5220072" y="2139702"/>
            <a:ext cx="1368152" cy="216024"/>
          </a:xfrm>
          <a:prstGeom prst="bentConnector3">
            <a:avLst>
              <a:gd name="adj1" fmla="val 999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3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83"/>
    </mc:Choice>
    <mc:Fallback>
      <p:transition spd="slow" advTm="629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1E478D-7E97-4D48-B4B6-12064B2091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5976" y="863802"/>
            <a:ext cx="4404564" cy="39639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Indeed, some </a:t>
            </a:r>
            <a:r>
              <a:rPr lang="en-US" sz="2000" b="1" dirty="0"/>
              <a:t>PPCPs</a:t>
            </a:r>
            <a:r>
              <a:rPr lang="en-US" sz="2000" dirty="0"/>
              <a:t> were detected in the</a:t>
            </a:r>
            <a:r>
              <a:rPr lang="en-US" sz="2000" b="1" dirty="0"/>
              <a:t> springs </a:t>
            </a:r>
            <a:r>
              <a:rPr lang="en-US" sz="2000" dirty="0"/>
              <a:t>during the sampling campaign.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Even a </a:t>
            </a:r>
            <a:r>
              <a:rPr lang="en-US" sz="2000" b="1" dirty="0"/>
              <a:t>conceptual model </a:t>
            </a:r>
            <a:r>
              <a:rPr lang="en-US" sz="2000" dirty="0"/>
              <a:t>shows that several PPCP sources may explain the observation.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explanation might be the </a:t>
            </a:r>
            <a:r>
              <a:rPr lang="en-US" sz="2000" b="1" dirty="0"/>
              <a:t>river water,</a:t>
            </a:r>
            <a:r>
              <a:rPr lang="en-US" sz="2000" dirty="0"/>
              <a:t> infiltrating in the groundwater.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Other potential sources </a:t>
            </a:r>
            <a:r>
              <a:rPr lang="en-US" sz="2000" dirty="0"/>
              <a:t>in the catchment area (esp. </a:t>
            </a:r>
            <a:r>
              <a:rPr lang="en-US" sz="2000" b="1" dirty="0"/>
              <a:t>permeable</a:t>
            </a:r>
            <a:r>
              <a:rPr lang="en-US" sz="2000" dirty="0"/>
              <a:t> </a:t>
            </a:r>
            <a:r>
              <a:rPr lang="en-US" sz="2000" b="1" dirty="0"/>
              <a:t>zones</a:t>
            </a:r>
            <a:r>
              <a:rPr lang="en-US" sz="2000" dirty="0"/>
              <a:t>) should be considered.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Model results</a:t>
            </a: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4352788A-592D-42EB-9659-9402B92D1C26}"/>
              </a:ext>
            </a:extLst>
          </p:cNvPr>
          <p:cNvSpPr txBox="1">
            <a:spLocks/>
          </p:cNvSpPr>
          <p:nvPr/>
        </p:nvSpPr>
        <p:spPr>
          <a:xfrm>
            <a:off x="5508104" y="915566"/>
            <a:ext cx="3351734" cy="3528391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 baseline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6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8B8B88-CC00-4891-A8EE-B451FFD605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" b="883"/>
          <a:stretch/>
        </p:blipFill>
        <p:spPr>
          <a:xfrm>
            <a:off x="539552" y="627534"/>
            <a:ext cx="3635944" cy="39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68"/>
    </mc:Choice>
    <mc:Fallback xmlns="">
      <p:transition spd="slow" advTm="1176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578C4D-84CE-41D9-B007-54416EAF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75F37E-3719-493C-8EAA-40CC10B8556B}"/>
              </a:ext>
            </a:extLst>
          </p:cNvPr>
          <p:cNvGrpSpPr/>
          <p:nvPr/>
        </p:nvGrpSpPr>
        <p:grpSpPr>
          <a:xfrm>
            <a:off x="251520" y="1581729"/>
            <a:ext cx="5952288" cy="1825635"/>
            <a:chOff x="395536" y="745915"/>
            <a:chExt cx="5952288" cy="1825635"/>
          </a:xfrm>
        </p:grpSpPr>
        <p:sp>
          <p:nvSpPr>
            <p:cNvPr id="38" name="Rettangolo 15">
              <a:extLst>
                <a:ext uri="{FF2B5EF4-FFF2-40B4-BE49-F238E27FC236}">
                  <a16:creationId xmlns:a16="http://schemas.microsoft.com/office/drawing/2014/main" id="{A640D750-F1FD-4E15-B908-5B7D8347645F}"/>
                </a:ext>
              </a:extLst>
            </p:cNvPr>
            <p:cNvSpPr/>
            <p:nvPr/>
          </p:nvSpPr>
          <p:spPr>
            <a:xfrm>
              <a:off x="2460582" y="771550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ttangolo 16">
              <a:extLst>
                <a:ext uri="{FF2B5EF4-FFF2-40B4-BE49-F238E27FC236}">
                  <a16:creationId xmlns:a16="http://schemas.microsoft.com/office/drawing/2014/main" id="{AA93451B-72BD-4006-8327-96092462F897}"/>
                </a:ext>
              </a:extLst>
            </p:cNvPr>
            <p:cNvSpPr/>
            <p:nvPr/>
          </p:nvSpPr>
          <p:spPr>
            <a:xfrm>
              <a:off x="2458132" y="1348383"/>
              <a:ext cx="180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Detected PPCPs</a:t>
              </a:r>
            </a:p>
          </p:txBody>
        </p:sp>
        <p:sp>
          <p:nvSpPr>
            <p:cNvPr id="36" name="Rettangolo 17">
              <a:extLst>
                <a:ext uri="{FF2B5EF4-FFF2-40B4-BE49-F238E27FC236}">
                  <a16:creationId xmlns:a16="http://schemas.microsoft.com/office/drawing/2014/main" id="{AF94F2BE-FB6B-42B0-B57A-9C9BFD1F7C15}"/>
                </a:ext>
              </a:extLst>
            </p:cNvPr>
            <p:cNvSpPr/>
            <p:nvPr/>
          </p:nvSpPr>
          <p:spPr>
            <a:xfrm>
              <a:off x="4525628" y="771550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ttangolo 18">
              <a:extLst>
                <a:ext uri="{FF2B5EF4-FFF2-40B4-BE49-F238E27FC236}">
                  <a16:creationId xmlns:a16="http://schemas.microsoft.com/office/drawing/2014/main" id="{77560B7B-9859-440D-B582-E8A53282D2E9}"/>
                </a:ext>
              </a:extLst>
            </p:cNvPr>
            <p:cNvSpPr/>
            <p:nvPr/>
          </p:nvSpPr>
          <p:spPr>
            <a:xfrm>
              <a:off x="4547824" y="1352464"/>
              <a:ext cx="180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Applying modePROCON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81C28F-29FE-473F-AF30-0ABC26A9213C}"/>
                </a:ext>
              </a:extLst>
            </p:cNvPr>
            <p:cNvGrpSpPr/>
            <p:nvPr/>
          </p:nvGrpSpPr>
          <p:grpSpPr>
            <a:xfrm>
              <a:off x="395536" y="771550"/>
              <a:ext cx="1800000" cy="1800000"/>
              <a:chOff x="395536" y="771550"/>
              <a:chExt cx="1800000" cy="1800000"/>
            </a:xfrm>
          </p:grpSpPr>
          <p:sp>
            <p:nvSpPr>
              <p:cNvPr id="34" name="Rettangolo 10">
                <a:extLst>
                  <a:ext uri="{FF2B5EF4-FFF2-40B4-BE49-F238E27FC236}">
                    <a16:creationId xmlns:a16="http://schemas.microsoft.com/office/drawing/2014/main" id="{CCC0FF07-FE6B-4863-8C69-B0FF636BFBFB}"/>
                  </a:ext>
                </a:extLst>
              </p:cNvPr>
              <p:cNvSpPr/>
              <p:nvPr/>
            </p:nvSpPr>
            <p:spPr>
              <a:xfrm>
                <a:off x="395536" y="771550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ttangolo 9">
                <a:extLst>
                  <a:ext uri="{FF2B5EF4-FFF2-40B4-BE49-F238E27FC236}">
                    <a16:creationId xmlns:a16="http://schemas.microsoft.com/office/drawing/2014/main" id="{F967D719-49DF-4244-9F47-6A6C5EFC2CFE}"/>
                  </a:ext>
                </a:extLst>
              </p:cNvPr>
              <p:cNvSpPr/>
              <p:nvPr/>
            </p:nvSpPr>
            <p:spPr>
              <a:xfrm>
                <a:off x="395536" y="1348384"/>
                <a:ext cx="180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Study area</a:t>
                </a:r>
              </a:p>
            </p:txBody>
          </p:sp>
        </p:grpSp>
        <p:sp>
          <p:nvSpPr>
            <p:cNvPr id="19" name="CasellaDiTesto 34">
              <a:extLst>
                <a:ext uri="{FF2B5EF4-FFF2-40B4-BE49-F238E27FC236}">
                  <a16:creationId xmlns:a16="http://schemas.microsoft.com/office/drawing/2014/main" id="{E91AB2B0-59CA-4028-85E7-F50650720E6B}"/>
                </a:ext>
              </a:extLst>
            </p:cNvPr>
            <p:cNvSpPr txBox="1"/>
            <p:nvPr/>
          </p:nvSpPr>
          <p:spPr>
            <a:xfrm>
              <a:off x="1043608" y="745915"/>
              <a:ext cx="360040" cy="785430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it-IT" sz="4600" b="1" dirty="0">
                  <a:solidFill>
                    <a:srgbClr val="99C011"/>
                  </a:solidFill>
                  <a:latin typeface="Trebuchet MS" pitchFamily="34" charset="0"/>
                  <a:cs typeface="Raleway"/>
                </a:rPr>
                <a:t>1</a:t>
              </a:r>
              <a:endParaRPr lang="en-GB" sz="4600" b="1" dirty="0">
                <a:solidFill>
                  <a:srgbClr val="99C011"/>
                </a:solidFill>
                <a:latin typeface="Trebuchet MS" pitchFamily="34" charset="0"/>
                <a:cs typeface="Raleway"/>
              </a:endParaRPr>
            </a:p>
          </p:txBody>
        </p:sp>
        <p:sp>
          <p:nvSpPr>
            <p:cNvPr id="20" name="CasellaDiTesto 35">
              <a:extLst>
                <a:ext uri="{FF2B5EF4-FFF2-40B4-BE49-F238E27FC236}">
                  <a16:creationId xmlns:a16="http://schemas.microsoft.com/office/drawing/2014/main" id="{945F991A-60BB-4503-8A53-D19A48AFBB00}"/>
                </a:ext>
              </a:extLst>
            </p:cNvPr>
            <p:cNvSpPr txBox="1"/>
            <p:nvPr/>
          </p:nvSpPr>
          <p:spPr>
            <a:xfrm>
              <a:off x="3131840" y="745915"/>
              <a:ext cx="360040" cy="785430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it-IT" sz="4600" b="1" dirty="0">
                  <a:solidFill>
                    <a:srgbClr val="99C011"/>
                  </a:solidFill>
                  <a:latin typeface="Trebuchet MS" pitchFamily="34" charset="0"/>
                  <a:cs typeface="Raleway"/>
                </a:rPr>
                <a:t>2</a:t>
              </a:r>
              <a:endParaRPr lang="en-GB" sz="4600" b="1" dirty="0">
                <a:solidFill>
                  <a:srgbClr val="99C011"/>
                </a:solidFill>
                <a:latin typeface="Trebuchet MS" pitchFamily="34" charset="0"/>
                <a:cs typeface="Raleway"/>
              </a:endParaRPr>
            </a:p>
          </p:txBody>
        </p:sp>
        <p:sp>
          <p:nvSpPr>
            <p:cNvPr id="21" name="CasellaDiTesto 36">
              <a:extLst>
                <a:ext uri="{FF2B5EF4-FFF2-40B4-BE49-F238E27FC236}">
                  <a16:creationId xmlns:a16="http://schemas.microsoft.com/office/drawing/2014/main" id="{69D0649E-0F86-427B-B265-9E81C26A52A2}"/>
                </a:ext>
              </a:extLst>
            </p:cNvPr>
            <p:cNvSpPr txBox="1"/>
            <p:nvPr/>
          </p:nvSpPr>
          <p:spPr>
            <a:xfrm>
              <a:off x="5194436" y="745915"/>
              <a:ext cx="360040" cy="785430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it-IT" sz="4600" b="1" dirty="0">
                  <a:solidFill>
                    <a:srgbClr val="99C011"/>
                  </a:solidFill>
                  <a:latin typeface="Trebuchet MS" pitchFamily="34" charset="0"/>
                  <a:cs typeface="Raleway"/>
                </a:rPr>
                <a:t>3</a:t>
              </a:r>
              <a:endParaRPr lang="en-GB" sz="4600" b="1" dirty="0">
                <a:solidFill>
                  <a:srgbClr val="99C011"/>
                </a:solidFill>
                <a:latin typeface="Trebuchet MS" pitchFamily="34" charset="0"/>
                <a:cs typeface="Raleway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08A87F6-870A-4BF7-86CA-CC657495ADBB}"/>
              </a:ext>
            </a:extLst>
          </p:cNvPr>
          <p:cNvGrpSpPr/>
          <p:nvPr/>
        </p:nvGrpSpPr>
        <p:grpSpPr>
          <a:xfrm>
            <a:off x="6444408" y="1581729"/>
            <a:ext cx="1800000" cy="1825635"/>
            <a:chOff x="1595856" y="2921463"/>
            <a:chExt cx="1800000" cy="1825635"/>
          </a:xfrm>
        </p:grpSpPr>
        <p:sp>
          <p:nvSpPr>
            <p:cNvPr id="22" name="Rettangolo 10">
              <a:extLst>
                <a:ext uri="{FF2B5EF4-FFF2-40B4-BE49-F238E27FC236}">
                  <a16:creationId xmlns:a16="http://schemas.microsoft.com/office/drawing/2014/main" id="{A611E73F-F9F3-41D1-ADB1-977DA51FDB2B}"/>
                </a:ext>
              </a:extLst>
            </p:cNvPr>
            <p:cNvSpPr/>
            <p:nvPr/>
          </p:nvSpPr>
          <p:spPr>
            <a:xfrm>
              <a:off x="1595856" y="2947098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ttangolo 9">
              <a:extLst>
                <a:ext uri="{FF2B5EF4-FFF2-40B4-BE49-F238E27FC236}">
                  <a16:creationId xmlns:a16="http://schemas.microsoft.com/office/drawing/2014/main" id="{7F69E6EF-1C57-40CC-A0A8-81F76B224CF6}"/>
                </a:ext>
              </a:extLst>
            </p:cNvPr>
            <p:cNvSpPr/>
            <p:nvPr/>
          </p:nvSpPr>
          <p:spPr>
            <a:xfrm>
              <a:off x="1595856" y="3523932"/>
              <a:ext cx="180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Model results</a:t>
              </a:r>
            </a:p>
          </p:txBody>
        </p:sp>
        <p:sp>
          <p:nvSpPr>
            <p:cNvPr id="24" name="CasellaDiTesto 34">
              <a:extLst>
                <a:ext uri="{FF2B5EF4-FFF2-40B4-BE49-F238E27FC236}">
                  <a16:creationId xmlns:a16="http://schemas.microsoft.com/office/drawing/2014/main" id="{BD4A233D-A99C-4505-A9A7-E67CD991A895}"/>
                </a:ext>
              </a:extLst>
            </p:cNvPr>
            <p:cNvSpPr txBox="1"/>
            <p:nvPr/>
          </p:nvSpPr>
          <p:spPr>
            <a:xfrm>
              <a:off x="2243928" y="2921463"/>
              <a:ext cx="360040" cy="785430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it-IT" sz="4600" b="1" dirty="0">
                  <a:solidFill>
                    <a:srgbClr val="99C011"/>
                  </a:solidFill>
                  <a:latin typeface="Trebuchet MS" pitchFamily="34" charset="0"/>
                  <a:cs typeface="Raleway"/>
                </a:rPr>
                <a:t>4</a:t>
              </a:r>
              <a:endParaRPr lang="en-GB" sz="4600" b="1" dirty="0">
                <a:solidFill>
                  <a:srgbClr val="99C011"/>
                </a:solidFill>
                <a:latin typeface="Trebuchet MS" pitchFamily="34" charset="0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9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91"/>
    </mc:Choice>
    <mc:Fallback xmlns="">
      <p:transition spd="slow" advTm="344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AD3ED81-CA65-4E48-85BA-E86C0A7A8B6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B34641-3CAE-4505-924C-2FB240150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Investigated springs: </a:t>
            </a:r>
            <a:r>
              <a:rPr lang="en-US" dirty="0" err="1"/>
              <a:t>Jadro</a:t>
            </a:r>
            <a:r>
              <a:rPr lang="en-US" dirty="0"/>
              <a:t> and </a:t>
            </a:r>
            <a:r>
              <a:rPr lang="en-US" dirty="0" err="1"/>
              <a:t>Žrnovnica</a:t>
            </a:r>
            <a:r>
              <a:rPr lang="en-US" dirty="0"/>
              <a:t> springs (Croatia)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Catchment area: 250-500 km²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Complex flow regime with varying velocities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Rural area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WWTP discharging in the nearby river </a:t>
            </a:r>
            <a:r>
              <a:rPr lang="en-US" dirty="0" err="1"/>
              <a:t>Cetina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Study area</a:t>
            </a:r>
            <a:endParaRPr lang="en-CA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5CC8F85-799F-49C0-9054-E54334C7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3" y="688682"/>
            <a:ext cx="4233271" cy="43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56"/>
    </mc:Choice>
    <mc:Fallback xmlns="">
      <p:transition spd="slow" advTm="809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2CB91B-275B-40D3-874A-A29375AC5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26710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following Emerging Contaminants (ECs) were detected in the nearby river and in the groundwater: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dirty="0"/>
              <a:t>Benzotriazole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dirty="0"/>
              <a:t>DEET (</a:t>
            </a:r>
            <a:r>
              <a:rPr lang="en-US" dirty="0" err="1"/>
              <a:t>Diethyltoluamid</a:t>
            </a:r>
            <a:r>
              <a:rPr lang="en-US" dirty="0"/>
              <a:t>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dirty="0"/>
              <a:t>Ibuprofen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en-US" dirty="0"/>
              <a:t>Metformin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Detected PPCP</a:t>
            </a:r>
            <a:r>
              <a:rPr lang="en-US" cap="none"/>
              <a:t>s</a:t>
            </a:r>
            <a:endParaRPr lang="en-US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4352788A-592D-42EB-9659-9402B92D1C26}"/>
              </a:ext>
            </a:extLst>
          </p:cNvPr>
          <p:cNvSpPr txBox="1">
            <a:spLocks/>
          </p:cNvSpPr>
          <p:nvPr/>
        </p:nvSpPr>
        <p:spPr>
          <a:xfrm>
            <a:off x="268161" y="3972031"/>
            <a:ext cx="8562974" cy="648072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 baseline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72F863D3-68ED-4DD3-971F-C989F40A2475}"/>
              </a:ext>
            </a:extLst>
          </p:cNvPr>
          <p:cNvSpPr/>
          <p:nvPr/>
        </p:nvSpPr>
        <p:spPr>
          <a:xfrm>
            <a:off x="5076056" y="3084421"/>
            <a:ext cx="3528392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the detected  ECs reach the springs?</a:t>
            </a:r>
          </a:p>
        </p:txBody>
      </p:sp>
    </p:spTree>
    <p:extLst>
      <p:ext uri="{BB962C8B-B14F-4D97-AF65-F5344CB8AC3E}">
        <p14:creationId xmlns:p14="http://schemas.microsoft.com/office/powerpoint/2010/main" val="37385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66"/>
    </mc:Choice>
    <mc:Fallback xmlns="">
      <p:transition spd="slow" advTm="638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1" y="710964"/>
            <a:ext cx="8562975" cy="563043"/>
          </a:xfrm>
        </p:spPr>
        <p:txBody>
          <a:bodyPr/>
          <a:lstStyle/>
          <a:p>
            <a:r>
              <a:rPr lang="en-US" dirty="0"/>
              <a:t>Selecting the water source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</a:t>
            </a:r>
            <a:r>
              <a:rPr lang="en-US" cap="none" dirty="0"/>
              <a:t>mode</a:t>
            </a:r>
            <a:r>
              <a:rPr lang="en-US" dirty="0"/>
              <a:t>Procon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8CD842-6B2C-46D2-9D6D-071DE088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77" y="1082520"/>
            <a:ext cx="6950042" cy="3598805"/>
          </a:xfrm>
          <a:prstGeom prst="rect">
            <a:avLst/>
          </a:prstGeom>
        </p:spPr>
      </p:pic>
      <p:pic>
        <p:nvPicPr>
          <p:cNvPr id="10" name="Grafik 9" descr="Cursor mit einfarbiger Füllung">
            <a:extLst>
              <a:ext uri="{FF2B5EF4-FFF2-40B4-BE49-F238E27FC236}">
                <a16:creationId xmlns:a16="http://schemas.microsoft.com/office/drawing/2014/main" id="{71336764-2394-489D-95EC-9796E1CCF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8064" y="379588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3"/>
    </mc:Choice>
    <mc:Fallback xmlns="">
      <p:transition spd="slow" advTm="170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2" y="699400"/>
            <a:ext cx="8562975" cy="563043"/>
          </a:xfrm>
        </p:spPr>
        <p:txBody>
          <a:bodyPr/>
          <a:lstStyle/>
          <a:p>
            <a:r>
              <a:rPr lang="en-US" dirty="0"/>
              <a:t>Selecting the PPCPs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</a:t>
            </a:r>
            <a:r>
              <a:rPr lang="de-DE" dirty="0"/>
              <a:t> </a:t>
            </a:r>
            <a:r>
              <a:rPr lang="de-DE" cap="none" dirty="0"/>
              <a:t>mode</a:t>
            </a:r>
            <a:r>
              <a:rPr lang="de-DE" dirty="0"/>
              <a:t>Procon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A56950-F557-44A0-9C9D-49B667AE1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111"/>
          <a:stretch/>
        </p:blipFill>
        <p:spPr>
          <a:xfrm>
            <a:off x="290512" y="1109929"/>
            <a:ext cx="6516216" cy="3478045"/>
          </a:xfrm>
          <a:prstGeom prst="rect">
            <a:avLst/>
          </a:prstGeom>
        </p:spPr>
      </p:pic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6C930870-52CC-44DD-A4EB-68D1D5137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6256" y="1262443"/>
            <a:ext cx="2232248" cy="36150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detected PPCPs</a:t>
            </a:r>
            <a:r>
              <a:rPr lang="en-US" sz="2000" b="1" dirty="0"/>
              <a:t> benzotriazole, DEET, ibuprofen and metformin </a:t>
            </a:r>
            <a:r>
              <a:rPr lang="en-US" sz="2000" dirty="0"/>
              <a:t>are contained in the database and</a:t>
            </a:r>
            <a:r>
              <a:rPr lang="en-US" sz="2000" b="1" dirty="0"/>
              <a:t> </a:t>
            </a:r>
            <a:r>
              <a:rPr lang="en-US" sz="2000" dirty="0"/>
              <a:t>can be </a:t>
            </a:r>
            <a:r>
              <a:rPr lang="en-US" sz="2000" b="1" dirty="0"/>
              <a:t>selected simultaneously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7" name="Grafik 6" descr="Cursor mit einfarbiger Füllung">
            <a:extLst>
              <a:ext uri="{FF2B5EF4-FFF2-40B4-BE49-F238E27FC236}">
                <a16:creationId xmlns:a16="http://schemas.microsoft.com/office/drawing/2014/main" id="{682341EC-D540-446E-A817-3C89AEDF7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6716" y="4361179"/>
            <a:ext cx="360040" cy="360040"/>
          </a:xfrm>
          <a:prstGeom prst="rect">
            <a:avLst/>
          </a:prstGeom>
        </p:spPr>
      </p:pic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DC4DC1DF-9F16-4F67-910B-0BDDC630B8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1560" y="2512442"/>
            <a:ext cx="6264696" cy="131316"/>
          </a:xfrm>
          <a:prstGeom prst="bentConnector3">
            <a:avLst>
              <a:gd name="adj1" fmla="val 9992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2"/>
    </mc:Choice>
    <mc:Fallback xmlns="">
      <p:transition spd="slow" advTm="207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2" y="710964"/>
            <a:ext cx="8562975" cy="563043"/>
          </a:xfrm>
        </p:spPr>
        <p:txBody>
          <a:bodyPr/>
          <a:lstStyle/>
          <a:p>
            <a:r>
              <a:rPr lang="en-US" dirty="0"/>
              <a:t>Probability Estimation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Applying </a:t>
            </a:r>
            <a:r>
              <a:rPr lang="en-US" cap="none"/>
              <a:t>mode</a:t>
            </a:r>
            <a:r>
              <a:rPr lang="en-US"/>
              <a:t>Procon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7CEA7E-DBAC-4803-9872-A235FB6C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201"/>
          <a:stretch/>
        </p:blipFill>
        <p:spPr>
          <a:xfrm>
            <a:off x="290512" y="1131590"/>
            <a:ext cx="6416790" cy="3421731"/>
          </a:xfrm>
          <a:prstGeom prst="rect">
            <a:avLst/>
          </a:prstGeom>
        </p:spPr>
      </p:pic>
      <p:pic>
        <p:nvPicPr>
          <p:cNvPr id="10" name="Grafik 9" descr="Cursor mit einfarbiger Füllung">
            <a:extLst>
              <a:ext uri="{FF2B5EF4-FFF2-40B4-BE49-F238E27FC236}">
                <a16:creationId xmlns:a16="http://schemas.microsoft.com/office/drawing/2014/main" id="{9CC55DFC-4D8D-428A-90BE-F8EDAF802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0207" y="4373301"/>
            <a:ext cx="360040" cy="360040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5712A459-6798-4F11-AB7D-482FCAF1569C}"/>
              </a:ext>
            </a:extLst>
          </p:cNvPr>
          <p:cNvSpPr txBox="1">
            <a:spLocks/>
          </p:cNvSpPr>
          <p:nvPr/>
        </p:nvSpPr>
        <p:spPr>
          <a:xfrm>
            <a:off x="6732240" y="1338629"/>
            <a:ext cx="2274630" cy="3150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Although </a:t>
            </a:r>
            <a:r>
              <a:rPr lang="en-US" sz="2000" dirty="0"/>
              <a:t>all the investigated compounds are </a:t>
            </a:r>
            <a:r>
              <a:rPr lang="en-US" sz="2000" b="1" dirty="0"/>
              <a:t>easily biodegradable</a:t>
            </a:r>
            <a:r>
              <a:rPr lang="en-US" sz="2000" dirty="0"/>
              <a:t>, they are </a:t>
            </a:r>
            <a:r>
              <a:rPr lang="en-US" sz="2000" b="1" dirty="0"/>
              <a:t>likely or very likely</a:t>
            </a:r>
            <a:r>
              <a:rPr lang="en-US" sz="2000" dirty="0"/>
              <a:t> </a:t>
            </a:r>
            <a:r>
              <a:rPr lang="en-US" sz="2000" b="1" dirty="0"/>
              <a:t>to be detected</a:t>
            </a:r>
            <a:r>
              <a:rPr lang="en-US" sz="2000" dirty="0"/>
              <a:t> in karst aquifers. </a:t>
            </a:r>
            <a:endParaRPr lang="en-US" dirty="0"/>
          </a:p>
        </p:txBody>
      </p: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0340A78C-BE60-4945-A470-46E971337B7F}"/>
              </a:ext>
            </a:extLst>
          </p:cNvPr>
          <p:cNvCxnSpPr>
            <a:cxnSpLocks/>
          </p:cNvCxnSpPr>
          <p:nvPr/>
        </p:nvCxnSpPr>
        <p:spPr>
          <a:xfrm rot="10800000">
            <a:off x="3707904" y="2355726"/>
            <a:ext cx="3168352" cy="432048"/>
          </a:xfrm>
          <a:prstGeom prst="bentConnector3">
            <a:avLst>
              <a:gd name="adj1" fmla="val 9996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09"/>
    </mc:Choice>
    <mc:Fallback xmlns="">
      <p:transition spd="slow" advTm="1044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2" y="710964"/>
            <a:ext cx="8562975" cy="563043"/>
          </a:xfrm>
        </p:spPr>
        <p:txBody>
          <a:bodyPr/>
          <a:lstStyle/>
          <a:p>
            <a:r>
              <a:rPr lang="en-US" dirty="0"/>
              <a:t>Probability Estimation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Applying </a:t>
            </a:r>
            <a:r>
              <a:rPr lang="en-US" cap="none"/>
              <a:t>mode</a:t>
            </a:r>
            <a:r>
              <a:rPr lang="en-US"/>
              <a:t>Procon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7CEA7E-DBAC-4803-9872-A235FB6C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201"/>
          <a:stretch/>
        </p:blipFill>
        <p:spPr>
          <a:xfrm>
            <a:off x="290512" y="1131590"/>
            <a:ext cx="6416790" cy="3421731"/>
          </a:xfrm>
          <a:prstGeom prst="rect">
            <a:avLst/>
          </a:prstGeom>
        </p:spPr>
      </p:pic>
      <p:pic>
        <p:nvPicPr>
          <p:cNvPr id="10" name="Grafik 9" descr="Cursor mit einfarbiger Füllung">
            <a:extLst>
              <a:ext uri="{FF2B5EF4-FFF2-40B4-BE49-F238E27FC236}">
                <a16:creationId xmlns:a16="http://schemas.microsoft.com/office/drawing/2014/main" id="{9CC55DFC-4D8D-428A-90BE-F8EDAF802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0207" y="4373301"/>
            <a:ext cx="360040" cy="360040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5712A459-6798-4F11-AB7D-482FCAF1569C}"/>
              </a:ext>
            </a:extLst>
          </p:cNvPr>
          <p:cNvSpPr txBox="1">
            <a:spLocks/>
          </p:cNvSpPr>
          <p:nvPr/>
        </p:nvSpPr>
        <p:spPr>
          <a:xfrm>
            <a:off x="6732240" y="1338629"/>
            <a:ext cx="2274630" cy="3150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F58D76-143D-4F51-A7C1-F3224E9CA19C}"/>
              </a:ext>
            </a:extLst>
          </p:cNvPr>
          <p:cNvSpPr/>
          <p:nvPr/>
        </p:nvSpPr>
        <p:spPr>
          <a:xfrm>
            <a:off x="1115616" y="1694633"/>
            <a:ext cx="3024336" cy="445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D7511640-161D-4A8E-8385-150D6E87A37C}"/>
              </a:ext>
            </a:extLst>
          </p:cNvPr>
          <p:cNvSpPr txBox="1">
            <a:spLocks/>
          </p:cNvSpPr>
          <p:nvPr/>
        </p:nvSpPr>
        <p:spPr>
          <a:xfrm>
            <a:off x="6705920" y="900352"/>
            <a:ext cx="2464901" cy="41312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Due to the high index values, the detection probability of </a:t>
            </a:r>
            <a:r>
              <a:rPr lang="en-US" sz="2000" b="1" dirty="0"/>
              <a:t>benzotriazole, DEET </a:t>
            </a:r>
            <a:r>
              <a:rPr lang="en-US" sz="2000" dirty="0"/>
              <a:t>and</a:t>
            </a:r>
            <a:r>
              <a:rPr lang="en-US" sz="2000" b="1" dirty="0"/>
              <a:t> ibuprofen </a:t>
            </a:r>
            <a:r>
              <a:rPr lang="en-US" sz="2000" dirty="0"/>
              <a:t>is </a:t>
            </a:r>
            <a:r>
              <a:rPr lang="en-US" sz="2000" b="1" dirty="0"/>
              <a:t>likely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related to the </a:t>
            </a:r>
            <a:r>
              <a:rPr lang="en-US" sz="2000" b="1" dirty="0"/>
              <a:t>low volatility combined </a:t>
            </a:r>
            <a:r>
              <a:rPr lang="en-US" sz="2000" dirty="0"/>
              <a:t>with a </a:t>
            </a:r>
            <a:r>
              <a:rPr lang="en-US" sz="2000" b="1" dirty="0"/>
              <a:t>high sorption capacity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32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409"/>
    </mc:Choice>
    <mc:Fallback>
      <p:transition spd="slow" advTm="1044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931BF-CC38-402F-8435-6C9E0FFEE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2" y="710964"/>
            <a:ext cx="8562975" cy="563043"/>
          </a:xfrm>
        </p:spPr>
        <p:txBody>
          <a:bodyPr/>
          <a:lstStyle/>
          <a:p>
            <a:r>
              <a:rPr lang="en-US" dirty="0"/>
              <a:t>Probability Estimation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8B534A-AB23-4CDD-803A-BA4E6D8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Applying </a:t>
            </a:r>
            <a:r>
              <a:rPr lang="en-US" cap="none"/>
              <a:t>mode</a:t>
            </a:r>
            <a:r>
              <a:rPr lang="en-US"/>
              <a:t>Procon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7CEA7E-DBAC-4803-9872-A235FB6C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201"/>
          <a:stretch/>
        </p:blipFill>
        <p:spPr>
          <a:xfrm>
            <a:off x="290512" y="1131590"/>
            <a:ext cx="6416790" cy="3421731"/>
          </a:xfrm>
          <a:prstGeom prst="rect">
            <a:avLst/>
          </a:prstGeom>
        </p:spPr>
      </p:pic>
      <p:pic>
        <p:nvPicPr>
          <p:cNvPr id="10" name="Grafik 9" descr="Cursor mit einfarbiger Füllung">
            <a:extLst>
              <a:ext uri="{FF2B5EF4-FFF2-40B4-BE49-F238E27FC236}">
                <a16:creationId xmlns:a16="http://schemas.microsoft.com/office/drawing/2014/main" id="{9CC55DFC-4D8D-428A-90BE-F8EDAF802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0207" y="4373301"/>
            <a:ext cx="360040" cy="360040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5712A459-6798-4F11-AB7D-482FCAF1569C}"/>
              </a:ext>
            </a:extLst>
          </p:cNvPr>
          <p:cNvSpPr txBox="1">
            <a:spLocks/>
          </p:cNvSpPr>
          <p:nvPr/>
        </p:nvSpPr>
        <p:spPr>
          <a:xfrm>
            <a:off x="6732240" y="1338629"/>
            <a:ext cx="2274630" cy="3150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F58D76-143D-4F51-A7C1-F3224E9CA19C}"/>
              </a:ext>
            </a:extLst>
          </p:cNvPr>
          <p:cNvSpPr/>
          <p:nvPr/>
        </p:nvSpPr>
        <p:spPr>
          <a:xfrm>
            <a:off x="1115616" y="2139700"/>
            <a:ext cx="302433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D7511640-161D-4A8E-8385-150D6E87A37C}"/>
              </a:ext>
            </a:extLst>
          </p:cNvPr>
          <p:cNvSpPr txBox="1">
            <a:spLocks/>
          </p:cNvSpPr>
          <p:nvPr/>
        </p:nvSpPr>
        <p:spPr>
          <a:xfrm>
            <a:off x="6704667" y="776841"/>
            <a:ext cx="2464901" cy="41312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Metformin</a:t>
            </a:r>
            <a:r>
              <a:rPr lang="en-US" sz="2000" dirty="0"/>
              <a:t>, is </a:t>
            </a:r>
            <a:r>
              <a:rPr lang="en-US" sz="2000" b="1" dirty="0"/>
              <a:t>very likely </a:t>
            </a:r>
            <a:r>
              <a:rPr lang="en-US" sz="2000" dirty="0"/>
              <a:t>present in the karst aquifer, since the </a:t>
            </a:r>
            <a:r>
              <a:rPr lang="en-US" sz="2000" b="1" dirty="0"/>
              <a:t>index values </a:t>
            </a:r>
            <a:r>
              <a:rPr lang="en-US" sz="2000" dirty="0"/>
              <a:t>are </a:t>
            </a:r>
            <a:r>
              <a:rPr lang="en-US" sz="2000" b="1" dirty="0"/>
              <a:t>very high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results by the </a:t>
            </a:r>
            <a:r>
              <a:rPr lang="en-US" sz="2000" b="1" dirty="0"/>
              <a:t>little volatility and sorption capability</a:t>
            </a:r>
            <a:r>
              <a:rPr lang="en-US" sz="2000" dirty="0"/>
              <a:t> in combination with  a </a:t>
            </a:r>
            <a:r>
              <a:rPr lang="en-US" sz="2000" b="1" dirty="0"/>
              <a:t>high solubility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81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409"/>
    </mc:Choice>
    <mc:Fallback>
      <p:transition spd="slow" advTm="104409"/>
    </mc:Fallback>
  </mc:AlternateContent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DERECCE_PowerPoint_16_9" id="{B6027016-70AA-4644-BC3B-438D31AC8874}" vid="{D23F241C-41FA-43E8-A2F7-D92B708A842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boDERECCE_PowerPoint_16_9</Template>
  <TotalTime>0</TotalTime>
  <Words>382</Words>
  <Application>Microsoft Office PowerPoint</Application>
  <PresentationFormat>Bildschirmpräsentation (16:9)</PresentationFormat>
  <Paragraphs>58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</vt:lpstr>
      <vt:lpstr>Raleway Light</vt:lpstr>
      <vt:lpstr>Trebuchet MS</vt:lpstr>
      <vt:lpstr>Wingdings</vt:lpstr>
      <vt:lpstr>Wingdings 2</vt:lpstr>
      <vt:lpstr>CentralEurope_iService</vt:lpstr>
      <vt:lpstr>PowerPoint-Präsentation</vt:lpstr>
      <vt:lpstr>Outline</vt:lpstr>
      <vt:lpstr>Study area</vt:lpstr>
      <vt:lpstr>Detected PPCPs</vt:lpstr>
      <vt:lpstr>Applying modeProcon</vt:lpstr>
      <vt:lpstr>Applying modeProcon</vt:lpstr>
      <vt:lpstr>Applying modeProcon</vt:lpstr>
      <vt:lpstr>Applying modeProcon</vt:lpstr>
      <vt:lpstr>Applying modeProcon</vt:lpstr>
      <vt:lpstr>Applying modeProcon</vt:lpstr>
      <vt:lpstr>Applying modeProcon</vt:lpstr>
      <vt:lpstr>Applying modeProcon</vt:lpstr>
      <vt:lpstr>Model results</vt:lpstr>
    </vt:vector>
  </TitlesOfParts>
  <Company>iService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ziliotto</dc:creator>
  <cp:lastModifiedBy>ge25mux</cp:lastModifiedBy>
  <cp:revision>241</cp:revision>
  <dcterms:created xsi:type="dcterms:W3CDTF">2020-10-20T08:27:33Z</dcterms:created>
  <dcterms:modified xsi:type="dcterms:W3CDTF">2022-02-10T11:33:32Z</dcterms:modified>
</cp:coreProperties>
</file>