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2"/>
    <p:restoredTop sz="93092"/>
  </p:normalViewPr>
  <p:slideViewPr>
    <p:cSldViewPr snapToGrid="0" snapToObjects="1">
      <p:cViewPr varScale="1">
        <p:scale>
          <a:sx n="81" d="100"/>
          <a:sy n="81" d="100"/>
        </p:scale>
        <p:origin x="73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503B51-1330-AD4F-A88A-F75DDD584D5F}" type="datetimeFigureOut">
              <a:rPr lang="it-IT" smtClean="0"/>
              <a:t>02/12/2020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FE3F4E-831D-9E49-93BA-F70FD58452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3817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E3F4E-831D-9E49-93BA-F70FD5845266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8203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31773-5982-4846-909D-52750540893B}" type="datetimeFigureOut">
              <a:t>02/12/2020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BD1B-D414-404B-960B-A49343A07727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3681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31773-5982-4846-909D-52750540893B}" type="datetimeFigureOut">
              <a:t>02/12/2020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BD1B-D414-404B-960B-A49343A07727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7530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31773-5982-4846-909D-52750540893B}" type="datetimeFigureOut">
              <a:t>02/12/2020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BD1B-D414-404B-960B-A49343A07727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4565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31773-5982-4846-909D-52750540893B}" type="datetimeFigureOut">
              <a:t>02/12/2020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BD1B-D414-404B-960B-A49343A07727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627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31773-5982-4846-909D-52750540893B}" type="datetimeFigureOut">
              <a:t>02/12/2020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BD1B-D414-404B-960B-A49343A07727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3350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31773-5982-4846-909D-52750540893B}" type="datetimeFigureOut">
              <a:t>02/12/2020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BD1B-D414-404B-960B-A49343A07727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8979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31773-5982-4846-909D-52750540893B}" type="datetimeFigureOut">
              <a:t>02/12/2020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BD1B-D414-404B-960B-A49343A07727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8387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31773-5982-4846-909D-52750540893B}" type="datetimeFigureOut">
              <a:t>02/12/2020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BD1B-D414-404B-960B-A49343A07727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6360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31773-5982-4846-909D-52750540893B}" type="datetimeFigureOut">
              <a:t>02/12/2020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BD1B-D414-404B-960B-A49343A07727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2107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31773-5982-4846-909D-52750540893B}" type="datetimeFigureOut">
              <a:t>02/12/2020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BD1B-D414-404B-960B-A49343A07727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0594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31773-5982-4846-909D-52750540893B}" type="datetimeFigureOut">
              <a:t>02/12/2020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BD1B-D414-404B-960B-A49343A07727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2730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0000"/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31773-5982-4846-909D-52750540893B}" type="datetimeFigureOut">
              <a:t>02/12/2020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3BD1B-D414-404B-960B-A49343A07727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605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hyperlink" Target="mailto:cnahub@cnaemiliaromagna.it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magine 1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18" b="68189"/>
          <a:stretch/>
        </p:blipFill>
        <p:spPr>
          <a:xfrm>
            <a:off x="6757841" y="6012948"/>
            <a:ext cx="2209800" cy="670146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336377" y="2238576"/>
            <a:ext cx="91045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 err="1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Calibri" charset="0"/>
                <a:cs typeface="Calibri" charset="0"/>
              </a:rPr>
              <a:t>Regional</a:t>
            </a:r>
            <a:r>
              <a:rPr lang="it-IT" sz="1600" i="1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Calibri" charset="0"/>
                <a:cs typeface="Calibri" charset="0"/>
              </a:rPr>
              <a:t> Workshop</a:t>
            </a:r>
          </a:p>
          <a:p>
            <a:r>
              <a:rPr lang="it-IT" sz="1600" b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Calibri" charset="0"/>
                <a:cs typeface="Calibri" charset="0"/>
              </a:rPr>
              <a:t>Webinar</a:t>
            </a:r>
            <a:r>
              <a:rPr lang="it-IT" sz="1600" b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Calibri" charset="0"/>
                <a:cs typeface="Calibri" charset="0"/>
              </a:rPr>
              <a:t>: Nuove traiettorie dell’innovazione: i nuovi modelli di business e analisi del contesto competitivo per una società che cambia e si digitalizza</a:t>
            </a:r>
          </a:p>
          <a:p>
            <a:endParaRPr lang="it-IT" sz="1600" b="1" dirty="0">
              <a:solidFill>
                <a:schemeClr val="accent1">
                  <a:lumMod val="50000"/>
                </a:schemeClr>
              </a:solidFill>
              <a:latin typeface="Trebuchet MS" panose="020B0603020202020204" pitchFamily="34" charset="0"/>
              <a:ea typeface="Calibri" charset="0"/>
              <a:cs typeface="Calibri" charset="0"/>
            </a:endParaRP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682" y="5685326"/>
            <a:ext cx="10868318" cy="841906"/>
          </a:xfrm>
          <a:prstGeom prst="rect">
            <a:avLst/>
          </a:prstGeom>
        </p:spPr>
      </p:pic>
      <p:sp>
        <p:nvSpPr>
          <p:cNvPr id="3" name="Rettangolo 2"/>
          <p:cNvSpPr/>
          <p:nvPr/>
        </p:nvSpPr>
        <p:spPr>
          <a:xfrm>
            <a:off x="336377" y="3364902"/>
            <a:ext cx="729945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18 novembre 2020 </a:t>
            </a:r>
            <a:r>
              <a:rPr lang="it-IT" sz="1600" b="1" dirty="0">
                <a:solidFill>
                  <a:srgbClr val="002060"/>
                </a:solidFill>
                <a:latin typeface="Trebuchet MS" panose="020B0603020202020204" pitchFamily="34" charset="0"/>
              </a:rPr>
              <a:t>– </a:t>
            </a:r>
            <a:r>
              <a:rPr lang="it-IT" sz="16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dalle </a:t>
            </a:r>
            <a:r>
              <a:rPr lang="it-IT" sz="1600" b="1" dirty="0">
                <a:solidFill>
                  <a:srgbClr val="002060"/>
                </a:solidFill>
                <a:latin typeface="Trebuchet MS" panose="020B0603020202020204" pitchFamily="34" charset="0"/>
              </a:rPr>
              <a:t>ore 10.00 alle ore 13.00 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336377" y="4060728"/>
            <a:ext cx="86312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rgbClr val="002060"/>
                </a:solidFill>
                <a:latin typeface="Trebuchet MS" panose="020B0603020202020204" pitchFamily="34" charset="0"/>
              </a:rPr>
              <a:t>Relatore:</a:t>
            </a:r>
          </a:p>
          <a:p>
            <a:r>
              <a:rPr lang="it-IT" sz="1400" b="1" i="1" dirty="0">
                <a:solidFill>
                  <a:srgbClr val="002060"/>
                </a:solidFill>
                <a:latin typeface="Trebuchet MS" panose="020B0603020202020204" pitchFamily="34" charset="0"/>
              </a:rPr>
              <a:t>Dr.ssa Rosa Grimaldi</a:t>
            </a:r>
          </a:p>
          <a:p>
            <a:r>
              <a:rPr lang="it-IT" sz="1400" i="1" dirty="0">
                <a:solidFill>
                  <a:srgbClr val="002060"/>
                </a:solidFill>
                <a:latin typeface="Trebuchet MS" panose="020B0603020202020204" pitchFamily="34" charset="0"/>
              </a:rPr>
              <a:t>Professoressa di Imprenditorialità e Gestione dell'Innovazione nel settore dell'Ingegneria Economico-Gestionale presso la Scuola di Ingegneria dell'Università di Bologna.</a:t>
            </a:r>
            <a:endParaRPr lang="it-IT" sz="1400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248133" y="5320530"/>
            <a:ext cx="8807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Calibri" charset="0"/>
                <a:cs typeface="Calibri" charset="0"/>
              </a:rPr>
              <a:t>Per accedere alla videoconferenza, richiedere il link alla segreteria: </a:t>
            </a:r>
            <a:r>
              <a:rPr lang="it-IT" sz="1200" i="1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Calibri" charset="0"/>
                <a:cs typeface="Calibri" charset="0"/>
                <a:hlinkClick r:id="rId5"/>
              </a:rPr>
              <a:t>cnahub@cnaemiliaromagna.it</a:t>
            </a:r>
            <a:r>
              <a:rPr lang="it-IT" sz="1200" i="1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Calibri" charset="0"/>
                <a:cs typeface="Calibri" charset="0"/>
              </a:rPr>
              <a:t>  </a:t>
            </a:r>
            <a:endParaRPr lang="it-IT" b="1" dirty="0">
              <a:solidFill>
                <a:schemeClr val="accent1">
                  <a:lumMod val="50000"/>
                </a:schemeClr>
              </a:solidFill>
              <a:latin typeface="Trebuchet MS" panose="020B0603020202020204" pitchFamily="34" charset="0"/>
              <a:ea typeface="Calibri" charset="0"/>
              <a:cs typeface="Calibri" charset="0"/>
            </a:endParaRPr>
          </a:p>
        </p:txBody>
      </p:sp>
      <p:pic>
        <p:nvPicPr>
          <p:cNvPr id="17" name="Immagine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377" y="200650"/>
            <a:ext cx="4010097" cy="1436379"/>
          </a:xfrm>
          <a:prstGeom prst="rect">
            <a:avLst/>
          </a:prstGeom>
        </p:spPr>
      </p:pic>
      <p:pic>
        <p:nvPicPr>
          <p:cNvPr id="18" name="Immagine 17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657935" y="5942966"/>
            <a:ext cx="1999785" cy="810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3683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73</Words>
  <Application>Microsoft Office PowerPoint</Application>
  <PresentationFormat>Widescreen</PresentationFormat>
  <Paragraphs>8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Sara Saleri</dc:creator>
  <cp:lastModifiedBy>Elisa Protti</cp:lastModifiedBy>
  <cp:revision>55</cp:revision>
  <dcterms:created xsi:type="dcterms:W3CDTF">2017-10-25T08:04:12Z</dcterms:created>
  <dcterms:modified xsi:type="dcterms:W3CDTF">2020-12-02T18:45:07Z</dcterms:modified>
</cp:coreProperties>
</file>