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08788" cy="99409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  <a:srgbClr val="014494"/>
    <a:srgbClr val="FEC617"/>
    <a:srgbClr val="FDC5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3092"/>
  </p:normalViewPr>
  <p:slideViewPr>
    <p:cSldViewPr snapToGrid="0" snapToObjects="1">
      <p:cViewPr varScale="1">
        <p:scale>
          <a:sx n="81" d="100"/>
          <a:sy n="81" d="100"/>
        </p:scale>
        <p:origin x="73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03B51-1330-AD4F-A88A-F75DDD584D5F}" type="datetimeFigureOut">
              <a:rPr lang="it-IT" smtClean="0"/>
              <a:t>03/12/2020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E3F4E-831D-9E49-93BA-F70FD58452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817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E3F4E-831D-9E49-93BA-F70FD584526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8203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368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5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456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2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335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03/12/2020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97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03/12/2020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838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03/12/2020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36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03/12/2020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10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03/12/2020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059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31773-5982-4846-909D-52750540893B}" type="datetimeFigureOut">
              <a:t>03/12/2020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730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31773-5982-4846-909D-52750540893B}" type="datetimeFigureOut">
              <a:t>03/12/2020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3BD1B-D414-404B-960B-A49343A0772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0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hyperlink" Target="mailto:cnahub@cnaemiliaromagna.it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18" b="68189"/>
          <a:stretch/>
        </p:blipFill>
        <p:spPr>
          <a:xfrm>
            <a:off x="6757841" y="6012948"/>
            <a:ext cx="2209800" cy="67014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36377" y="2232870"/>
            <a:ext cx="99001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>
                <a:solidFill>
                  <a:srgbClr val="203864"/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Regional Workshop</a:t>
            </a:r>
          </a:p>
          <a:p>
            <a:r>
              <a:rPr lang="it-IT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Webinar</a:t>
            </a:r>
            <a:r>
              <a:rPr lang="it-IT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: Persone, Professioni &amp; Futuro: Cambiamento e prospettive nelle attività liberali autonome grazie all’investimento in </a:t>
            </a:r>
            <a:r>
              <a:rPr lang="it-IT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digital</a:t>
            </a:r>
            <a:r>
              <a:rPr lang="it-IT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 </a:t>
            </a:r>
            <a:r>
              <a:rPr lang="it-IT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skills</a:t>
            </a:r>
            <a:r>
              <a:rPr lang="it-IT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 all’interno del contesto di Impresa 4.0</a:t>
            </a:r>
          </a:p>
          <a:p>
            <a:endParaRPr lang="it-IT" sz="1600" b="1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  <a:ea typeface="Calibri" charset="0"/>
              <a:cs typeface="Calibri" charset="0"/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682" y="5685326"/>
            <a:ext cx="10868318" cy="841906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336377" y="3547836"/>
            <a:ext cx="561316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>
                <a:solidFill>
                  <a:srgbClr val="002060"/>
                </a:solidFill>
                <a:latin typeface="Trebuchet MS" panose="020B0603020202020204" pitchFamily="34" charset="0"/>
              </a:rPr>
              <a:t>14 </a:t>
            </a:r>
            <a:r>
              <a:rPr lang="it-IT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Dicembre 2020 dalle </a:t>
            </a:r>
            <a:r>
              <a:rPr lang="it-IT" sz="1600" b="1" dirty="0">
                <a:solidFill>
                  <a:srgbClr val="002060"/>
                </a:solidFill>
                <a:latin typeface="Trebuchet MS" panose="020B0603020202020204" pitchFamily="34" charset="0"/>
              </a:rPr>
              <a:t>o</a:t>
            </a:r>
            <a:r>
              <a:rPr lang="it-IT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re 18.00 alle ore 19.30</a:t>
            </a:r>
            <a:endParaRPr lang="it-IT" sz="16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36376" y="4178769"/>
            <a:ext cx="92232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2060"/>
                </a:solidFill>
                <a:latin typeface="Trebuchet MS" panose="020B0603020202020204" pitchFamily="34" charset="0"/>
              </a:rPr>
              <a:t>Facilitatore:</a:t>
            </a:r>
          </a:p>
          <a:p>
            <a:r>
              <a:rPr lang="it-IT" sz="1600" b="1" dirty="0">
                <a:solidFill>
                  <a:srgbClr val="002060"/>
                </a:solidFill>
                <a:latin typeface="Trebuchet MS" panose="020B0603020202020204" pitchFamily="34" charset="0"/>
              </a:rPr>
              <a:t>Flaviano </a:t>
            </a:r>
            <a:r>
              <a:rPr lang="it-IT" sz="1600" b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Celaschi</a:t>
            </a:r>
            <a:r>
              <a:rPr lang="it-IT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</a:p>
          <a:p>
            <a:r>
              <a:rPr lang="it-IT" sz="1600" i="1" dirty="0" err="1" smtClean="0">
                <a:solidFill>
                  <a:srgbClr val="002060"/>
                </a:solidFill>
                <a:latin typeface="Trebuchet MS" panose="020B0603020202020204" pitchFamily="34" charset="0"/>
              </a:rPr>
              <a:t>PhD</a:t>
            </a:r>
            <a:r>
              <a:rPr lang="it-IT" sz="1600" i="1" dirty="0">
                <a:solidFill>
                  <a:srgbClr val="002060"/>
                </a:solidFill>
                <a:latin typeface="Trebuchet MS" panose="020B0603020202020204" pitchFamily="34" charset="0"/>
              </a:rPr>
              <a:t>., professore </a:t>
            </a:r>
            <a:r>
              <a:rPr lang="it-IT" sz="16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ordinario di </a:t>
            </a:r>
            <a:r>
              <a:rPr lang="it-IT" sz="1600" i="1" dirty="0">
                <a:solidFill>
                  <a:srgbClr val="002060"/>
                </a:solidFill>
                <a:latin typeface="Trebuchet MS" panose="020B0603020202020204" pitchFamily="34" charset="0"/>
              </a:rPr>
              <a:t>design dei processi, Università di </a:t>
            </a:r>
            <a:r>
              <a:rPr lang="it-IT" sz="16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Bologna, presidente </a:t>
            </a:r>
            <a:r>
              <a:rPr lang="it-IT" sz="1600" i="1" dirty="0">
                <a:solidFill>
                  <a:srgbClr val="002060"/>
                </a:solidFill>
                <a:latin typeface="Trebuchet MS" panose="020B0603020202020204" pitchFamily="34" charset="0"/>
              </a:rPr>
              <a:t>del </a:t>
            </a:r>
            <a:r>
              <a:rPr lang="it-IT" sz="1600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clustER</a:t>
            </a:r>
            <a:r>
              <a:rPr lang="it-IT" sz="1600" i="1" dirty="0">
                <a:solidFill>
                  <a:srgbClr val="002060"/>
                </a:solidFill>
                <a:latin typeface="Trebuchet MS" panose="020B0603020202020204" pitchFamily="34" charset="0"/>
              </a:rPr>
              <a:t> Industrie Culturali </a:t>
            </a:r>
            <a:r>
              <a:rPr lang="it-IT" sz="16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e Creative</a:t>
            </a:r>
            <a:r>
              <a:rPr lang="it-IT" sz="1600" i="1" dirty="0">
                <a:solidFill>
                  <a:srgbClr val="002060"/>
                </a:solidFill>
                <a:latin typeface="Trebuchet MS" panose="020B0603020202020204" pitchFamily="34" charset="0"/>
              </a:rPr>
              <a:t>, vicepresidente del cluster </a:t>
            </a:r>
            <a:r>
              <a:rPr lang="it-IT" sz="1600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nazionale Made </a:t>
            </a:r>
            <a:r>
              <a:rPr lang="it-IT" sz="1600" i="1" dirty="0">
                <a:solidFill>
                  <a:srgbClr val="002060"/>
                </a:solidFill>
                <a:latin typeface="Trebuchet MS" panose="020B0603020202020204" pitchFamily="34" charset="0"/>
              </a:rPr>
              <a:t>in </a:t>
            </a:r>
            <a:r>
              <a:rPr lang="it-IT" sz="1600" i="1" dirty="0" err="1">
                <a:solidFill>
                  <a:srgbClr val="002060"/>
                </a:solidFill>
                <a:latin typeface="Trebuchet MS" panose="020B0603020202020204" pitchFamily="34" charset="0"/>
              </a:rPr>
              <a:t>italy</a:t>
            </a:r>
            <a:endParaRPr lang="it-IT" sz="1600" dirty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36377" y="6104232"/>
            <a:ext cx="8807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Per accedere alla videoconferenza, richiedere il link alla segreteria</a:t>
            </a:r>
            <a:r>
              <a:rPr lang="it-IT" sz="12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:</a:t>
            </a:r>
          </a:p>
          <a:p>
            <a:r>
              <a:rPr lang="it-IT" sz="12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  <a:hlinkClick r:id="rId5"/>
              </a:rPr>
              <a:t>cnahub@cnaemiliaromagna.it</a:t>
            </a:r>
            <a:r>
              <a:rPr lang="it-IT" sz="1200" i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Calibri" charset="0"/>
                <a:cs typeface="Calibri" charset="0"/>
              </a:rPr>
              <a:t>  </a:t>
            </a:r>
            <a:endParaRPr lang="it-IT" b="1" dirty="0">
              <a:solidFill>
                <a:schemeClr val="accent1">
                  <a:lumMod val="50000"/>
                </a:schemeClr>
              </a:solidFill>
              <a:latin typeface="Trebuchet MS" panose="020B0603020202020204" pitchFamily="34" charset="0"/>
              <a:ea typeface="Calibri" charset="0"/>
              <a:cs typeface="Calibri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77" y="200650"/>
            <a:ext cx="4010097" cy="1436379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57935" y="5942966"/>
            <a:ext cx="1999785" cy="81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3683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22133</TotalTime>
  <Words>82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Sara Saleri</dc:creator>
  <cp:lastModifiedBy>Elisa Protti</cp:lastModifiedBy>
  <cp:revision>59</cp:revision>
  <cp:lastPrinted>2020-09-25T09:05:26Z</cp:lastPrinted>
  <dcterms:created xsi:type="dcterms:W3CDTF">2017-10-25T08:04:12Z</dcterms:created>
  <dcterms:modified xsi:type="dcterms:W3CDTF">2020-12-18T11:53:34Z</dcterms:modified>
</cp:coreProperties>
</file>